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Perfect Partnership: Large Language Models and Vector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Smarter AI Systems for Real-World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LLMs like GPT-4 excel at generating human-like text.</a:t>
            </a:r>
          </a:p>
          <a:p>
            <a:r>
              <a:t>- Key challenges: hallucinations, outdated knowledge, high costs, and memory issues.</a:t>
            </a:r>
          </a:p>
          <a:p>
            <a:r>
              <a:t>- VecDBs store and retrieve vector embeddings to address these challenges.</a:t>
            </a:r>
          </a:p>
          <a:p>
            <a:r>
              <a:t>- Together, they form Retrieval-Augmented Generation (RAG)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is chunked and converted into vector embeddings.</a:t>
            </a:r>
          </a:p>
          <a:p>
            <a:r>
              <a:t>- VecDBs store and index embeddings for fast retrieval.</a:t>
            </a:r>
          </a:p>
          <a:p>
            <a:r>
              <a:t>- User queries are transformed into vectors to find relevant data.</a:t>
            </a:r>
          </a:p>
          <a:p>
            <a:r>
              <a:t>- LLMs use retrieved data to generate accurate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Without VecDBs:</a:t>
            </a:r>
          </a:p>
          <a:p>
            <a:r>
              <a:t>  * High hallucination rates.</a:t>
            </a:r>
          </a:p>
          <a:p>
            <a:r>
              <a:t>  * Poor domain-specific query handling.</a:t>
            </a:r>
          </a:p>
          <a:p>
            <a:r>
              <a:t>  * Expensive retraining.</a:t>
            </a:r>
          </a:p>
          <a:p>
            <a:r>
              <a:t>- With VecDBs:</a:t>
            </a:r>
          </a:p>
          <a:p>
            <a:r>
              <a:t>  * 40% fewer hallucinations.</a:t>
            </a:r>
          </a:p>
          <a:p>
            <a:r>
              <a:t>  * Seamless access to domain-specific data.</a:t>
            </a:r>
          </a:p>
          <a:p>
            <a:r>
              <a:t>  * No need for fine-tuning; uses external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Retrieval Accuracy: Precision of retrieved data.</a:t>
            </a:r>
          </a:p>
          <a:p>
            <a:r>
              <a:t>- Latency: Time taken for data retrieval and response.</a:t>
            </a:r>
          </a:p>
          <a:p>
            <a:r>
              <a:t>- Cost Savings: Reduced API calls via caching.</a:t>
            </a:r>
          </a:p>
          <a:p>
            <a:r>
              <a:t>- Memory Continuity: Retains context across interactions.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Chatbots: Accurate, domain-specific responses.</a:t>
            </a:r>
          </a:p>
          <a:p>
            <a:r>
              <a:t>- Semantic Search: Improved e-commerce product discovery.</a:t>
            </a:r>
          </a:p>
          <a:p>
            <a:r>
              <a:t>- Personalized Recommendations: Tailored streaming and retail suggestions.</a:t>
            </a:r>
          </a:p>
          <a:p>
            <a:r>
              <a:t>- Multimodal Processing: Analyzing text, images, and audio.</a:t>
            </a:r>
          </a:p>
          <a:p>
            <a:r>
              <a:t>- Real-Time Analytics: Stock market data and financial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Challenges:</a:t>
            </a:r>
          </a:p>
          <a:p>
            <a:r>
              <a:t>  * Combining vector and relational databases.</a:t>
            </a:r>
          </a:p>
          <a:p>
            <a:r>
              <a:t>  * Keeping VecDBs updated with real-time data.</a:t>
            </a:r>
          </a:p>
          <a:p>
            <a:r>
              <a:t>  * Efficiently handling multimodal data.</a:t>
            </a:r>
          </a:p>
          <a:p>
            <a:r>
              <a:t>- Future Directions:</a:t>
            </a:r>
          </a:p>
          <a:p>
            <a:r>
              <a:t>  * Scalable hybrid systems.</a:t>
            </a:r>
          </a:p>
          <a:p>
            <a:r>
              <a:t>  * Cost-effective AI for small businesses.</a:t>
            </a:r>
          </a:p>
          <a:p>
            <a:r>
              <a:t>  * Smarter, adaptive recommendation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VecDBs enhance LLM capabilities by solving key limitations.</a:t>
            </a:r>
          </a:p>
          <a:p>
            <a:r>
              <a:t>- Real-world applications demonstrate their transformative potential.</a:t>
            </a:r>
          </a:p>
          <a:p>
            <a:r>
              <a:t>- Together, they make AI systems more accurate, cost-effective, and scalable.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