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c3fa8a62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c3fa8a62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c3fa8a62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c3fa8a62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c3fa8a62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c3fa8a62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c3fa8a62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c3fa8a62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c3fa8a62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c3fa8a62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c3fa8a62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c3fa8a62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c3fa8a62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c3fa8a62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c3fa8a62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c3fa8a62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c3fa8a62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c3fa8a62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c3fa8a62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c3fa8a62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c3fa8a62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c3fa8a62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c3fa8a62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c3fa8a62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c3fa8a62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c3fa8a62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c3fa8a6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c3fa8a6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c3fa8a62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c3fa8a62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c3fa8a62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c3fa8a62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c3fa8a62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c3fa8a62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c3fa8a62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c3fa8a62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c3fa8a62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c3fa8a62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63350"/>
            <a:ext cx="8520600" cy="10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When Large Language Models Meet Vector Databases: A Survey</a:t>
            </a:r>
            <a:endParaRPr b="1"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907525"/>
            <a:ext cx="8520600" cy="17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Unlocking the future of AI with efficient knowledge retrieval and generation.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575" y="2371800"/>
            <a:ext cx="5147300" cy="25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Personalized Recommendations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VecDBs analyze user data to provide tailored suggestions.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Example: A streaming platform recommending shows based on themes you enjoy.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Advantages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Engages users more effectively.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Increases platform usage and loyalty.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Tackling Hallucinations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Hallucinations in LLMs are reduced by relying on accurate, pre-vetted data in VecDBs.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Example: Financial chatbots use VecDBs to pull updated market data for investment advice.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Benefits: Builds trust in AI-generated responses.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Cost Savings with Semantic Caching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VecDBs save commonly queried data to avoid repetitive API calls.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Example: A call center using GPT-Cache reduces API usage by 30%.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Benefits:</a:t>
            </a:r>
            <a:endParaRPr sz="20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2000"/>
              <a:t>Lower operational costs.</a:t>
            </a:r>
            <a:endParaRPr sz="2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2000"/>
              <a:t>Faster response times.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VecDB as LLM Memory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2300"/>
              <a:t>Overcoming memory limitations:</a:t>
            </a:r>
            <a:endParaRPr sz="23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900"/>
              <a:t>VecDBs store conversation history for continuous interactions.</a:t>
            </a:r>
            <a:endParaRPr sz="19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2300"/>
              <a:t>Real-world Example: A personal assistant chatbot remembers user preferences and past tasks.</a:t>
            </a:r>
            <a:endParaRPr sz="2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2300"/>
              <a:t>Benefits: Consistent, user-friendly experiences.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 RAG Workflow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Core components:</a:t>
            </a:r>
            <a:endParaRPr sz="20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2000"/>
              <a:t>Input embedding.</a:t>
            </a:r>
            <a:endParaRPr sz="2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2000"/>
              <a:t>Vector search in VecDB.</a:t>
            </a:r>
            <a:endParaRPr sz="2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2000"/>
              <a:t>Context-driven response generation by LLM.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Real-world Example: A travel chatbot generating detailed trip itineraries.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Metrics for Integration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Performance Metrics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Retrieval accuracy: Correctness of VecDB results.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Latency: Speed of retrieval and response.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Cost efficiency: Reduced API usage.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Memory retention: Ability to maintain context.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Example: Healthcare AI achieving 90% retrieval accuracy using VecDBs.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Multimodal Capabilities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2300"/>
              <a:t>VecDBs handle multiple data formats like text, images, and audio.</a:t>
            </a:r>
            <a:endParaRPr sz="2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2300"/>
              <a:t>Example: A VecDB-backed search engine lets users find items by uploading photos.</a:t>
            </a:r>
            <a:endParaRPr sz="2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2300"/>
              <a:t>Potential: Revolutionizing cross-modal AI applications.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Key Challenges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Hybrid search: Combining structured and unstructured data.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Real-time updates: Keeping VecDBs up-to-date.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Multi-modal fusion: Integrating data types seamlessly.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Example: E-commerce platforms balancing structured (price) and unstructured (reviews) data.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What’s Next?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Build hybrid systems combining vector and relational searches.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Enable real-time updates and scalability.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Enhance multimodal VecDB support for rich user interactions.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Example: AI assistants using speech, image, and text data simultaneously.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Content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LLMs + VecDBs = Smarter, faster, and more cost-effective AI.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Together, they address LLM limitations and create new possibilities.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Call to action: Explore this technology to shape the future of AI.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What’s the Big Idea?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Large Language Models (LLMs) like GPT-4 are changing the game in AI.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They understand language, create content, and answer complex questions.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Challenges remain: cost, hallucinations, memory issues, and outdated knowledge.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Vector Databases (VecDBs) offer solutions by efficiently managing data.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Together, they redefine how we interact with AI.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to Action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133950" y="1142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Let’s shape the future of AI together. Explore the GitHub repository the synergy of LLMs and VecDBs isn’t just about AI—it’s about transforming how we interact with the world.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 Repo: </a:t>
            </a:r>
            <a:r>
              <a:rPr lang="en"/>
              <a:t>https://github.com/subhashpolisetti/RAG-LLM-VecDB-Survey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LLMs Need Help?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LLMs face significant challenges: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Hallucinations</a:t>
            </a:r>
            <a:r>
              <a:rPr lang="en">
                <a:solidFill>
                  <a:schemeClr val="dk1"/>
                </a:solidFill>
              </a:rPr>
              <a:t>: Generate incorrect but plausible responses.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Outdated Knowledge</a:t>
            </a:r>
            <a:r>
              <a:rPr lang="en">
                <a:solidFill>
                  <a:schemeClr val="dk1"/>
                </a:solidFill>
              </a:rPr>
              <a:t>: Static training data limits updates.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High Costs</a:t>
            </a:r>
            <a:r>
              <a:rPr lang="en">
                <a:solidFill>
                  <a:schemeClr val="dk1"/>
                </a:solidFill>
              </a:rPr>
              <a:t>: API usage and retraining are expensive.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Memory Problems</a:t>
            </a:r>
            <a:r>
              <a:rPr lang="en">
                <a:solidFill>
                  <a:schemeClr val="dk1"/>
                </a:solidFill>
              </a:rPr>
              <a:t>: Forgetting previous inputs, leading to disjointed interactions.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Real-world example: Customer chatbots often repeat themselves or provide incorrect answers.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Vector Databases?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VecDBs store, search, and manage vectorized representations of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cases include text, images, audio, and more.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Examples: Pinecone, Milvus, </a:t>
            </a:r>
            <a:r>
              <a:rPr lang="en"/>
              <a:t>ChromeaDB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Designed to handle high-dimensional data efficiently.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Magic of VecDBs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Key Benefits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High-speed, scalable retrieval.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Support for multi-modal data (text, image, and audio).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Cost-efficient storage and processing compared to retraining models.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Example</a:t>
            </a:r>
            <a:r>
              <a:rPr lang="en" sz="2000">
                <a:solidFill>
                  <a:schemeClr val="dk1"/>
                </a:solidFill>
              </a:rPr>
              <a:t>: VecDBs power image search engines by finding visually similar items.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Synergy: LLMs + VecDBs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By combining LLMs and VecDBs: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LLMs get real-time external knowledge from VecDBs.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VecDBs store and retrieve context for LLMs to improve responses.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Significantly reduces API calls and costs.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Example</a:t>
            </a:r>
            <a:r>
              <a:rPr lang="en" sz="2000">
                <a:solidFill>
                  <a:schemeClr val="dk1"/>
                </a:solidFill>
              </a:rPr>
              <a:t>: A chatbot for a legal firm retrieves case laws stored in VecDBs to answer client questions.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Retrieval-Augmented Generation (RAG)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Steps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Pre-process and store data as vector embeddings in VecDBs.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Search VecDBs to retrieve relevant data.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Use LLMs to generate context-rich responses.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Why RAG?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Reduces hallucinations.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Provides dynamic, domain-specific answers.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Example: Customer support AI answering complex product queries accurately.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Real-World Applications: Smarter Chatbots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Chatbots with VecDBs: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Store and recall customer interaction history.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Provide accurate, domain-specific responses.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Example: Healthcare chatbot retrieves and explains medical procedures.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Benefits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Reduced response times.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Enhanced user experience.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800"/>
              <a:t>Semantic Search in E-Commerce</a:t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00"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VecDBs improve search by understanding user intent: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Example Query: “Lightweight jackets under $50.”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VecDBs fetch results that match intent, even without exact keyword matches.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Impact: Better product discovery, increased customer satisfaction.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