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/>
    <p:restoredTop sz="95833"/>
  </p:normalViewPr>
  <p:slideViewPr>
    <p:cSldViewPr snapToGrid="0" snapToObjects="1">
      <p:cViewPr varScale="1">
        <p:scale>
          <a:sx n="111" d="100"/>
          <a:sy n="111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961A8-AB31-4ED0-967B-6ACB28EC3B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C7985C-4F01-461B-B77F-2D366A62ACB8}">
      <dgm:prSet/>
      <dgm:spPr/>
      <dgm:t>
        <a:bodyPr/>
        <a:lstStyle/>
        <a:p>
          <a:r>
            <a:rPr lang="en-US"/>
            <a:t>Train the Model</a:t>
          </a:r>
        </a:p>
      </dgm:t>
    </dgm:pt>
    <dgm:pt modelId="{05DC9746-0AD7-428B-BCFD-2642F84A128F}" type="parTrans" cxnId="{A4D0FBE0-DA9D-4D3B-85E1-B20CB6C69159}">
      <dgm:prSet/>
      <dgm:spPr/>
      <dgm:t>
        <a:bodyPr/>
        <a:lstStyle/>
        <a:p>
          <a:endParaRPr lang="en-US"/>
        </a:p>
      </dgm:t>
    </dgm:pt>
    <dgm:pt modelId="{DE674049-6CA3-4AB0-8658-96B681250E11}" type="sibTrans" cxnId="{A4D0FBE0-DA9D-4D3B-85E1-B20CB6C69159}">
      <dgm:prSet/>
      <dgm:spPr/>
      <dgm:t>
        <a:bodyPr/>
        <a:lstStyle/>
        <a:p>
          <a:endParaRPr lang="en-US"/>
        </a:p>
      </dgm:t>
    </dgm:pt>
    <dgm:pt modelId="{D96868BF-5D35-40A8-AB48-CEC3BFCBDE84}">
      <dgm:prSet/>
      <dgm:spPr/>
      <dgm:t>
        <a:bodyPr/>
        <a:lstStyle/>
        <a:p>
          <a:r>
            <a:rPr lang="en-US"/>
            <a:t>Create Web App Using Flask</a:t>
          </a:r>
        </a:p>
      </dgm:t>
    </dgm:pt>
    <dgm:pt modelId="{B18028E3-9676-46C2-ADE4-C5B91CAD09ED}" type="parTrans" cxnId="{22A33EB1-A5D1-4509-937F-F3434C2A3EBA}">
      <dgm:prSet/>
      <dgm:spPr/>
      <dgm:t>
        <a:bodyPr/>
        <a:lstStyle/>
        <a:p>
          <a:endParaRPr lang="en-US"/>
        </a:p>
      </dgm:t>
    </dgm:pt>
    <dgm:pt modelId="{D47CE937-2F60-4B2E-A1D1-817630490F17}" type="sibTrans" cxnId="{22A33EB1-A5D1-4509-937F-F3434C2A3EBA}">
      <dgm:prSet/>
      <dgm:spPr/>
      <dgm:t>
        <a:bodyPr/>
        <a:lstStyle/>
        <a:p>
          <a:endParaRPr lang="en-US"/>
        </a:p>
      </dgm:t>
    </dgm:pt>
    <dgm:pt modelId="{A95647E8-2146-491D-8663-D1D8B6BAC1B6}">
      <dgm:prSet/>
      <dgm:spPr/>
      <dgm:t>
        <a:bodyPr/>
        <a:lstStyle/>
        <a:p>
          <a:r>
            <a:rPr lang="en-US"/>
            <a:t>Commit the Code in GitHub</a:t>
          </a:r>
        </a:p>
      </dgm:t>
    </dgm:pt>
    <dgm:pt modelId="{CFDE9CE4-AA68-4DE0-8D5A-9D02DDD38748}" type="parTrans" cxnId="{C782F03F-E6FA-408F-9121-A2DBB910F6D1}">
      <dgm:prSet/>
      <dgm:spPr/>
      <dgm:t>
        <a:bodyPr/>
        <a:lstStyle/>
        <a:p>
          <a:endParaRPr lang="en-US"/>
        </a:p>
      </dgm:t>
    </dgm:pt>
    <dgm:pt modelId="{EED54BE8-6F1C-4560-B55B-7C6396D171E1}" type="sibTrans" cxnId="{C782F03F-E6FA-408F-9121-A2DBB910F6D1}">
      <dgm:prSet/>
      <dgm:spPr/>
      <dgm:t>
        <a:bodyPr/>
        <a:lstStyle/>
        <a:p>
          <a:endParaRPr lang="en-US"/>
        </a:p>
      </dgm:t>
    </dgm:pt>
    <dgm:pt modelId="{1924D07B-269F-4559-9D19-1B10209D07F7}">
      <dgm:prSet/>
      <dgm:spPr/>
      <dgm:t>
        <a:bodyPr/>
        <a:lstStyle/>
        <a:p>
          <a:r>
            <a:rPr lang="en-US"/>
            <a:t>Create an Account in Heroku</a:t>
          </a:r>
        </a:p>
      </dgm:t>
    </dgm:pt>
    <dgm:pt modelId="{DFFA27A2-176F-4F16-A0A7-3EF61F89CD6A}" type="parTrans" cxnId="{5E2AEEFB-8B0C-4DE2-AA38-BA9798DC9425}">
      <dgm:prSet/>
      <dgm:spPr/>
      <dgm:t>
        <a:bodyPr/>
        <a:lstStyle/>
        <a:p>
          <a:endParaRPr lang="en-US"/>
        </a:p>
      </dgm:t>
    </dgm:pt>
    <dgm:pt modelId="{541D5605-C60E-41E3-91E2-A3D0343C8B3F}" type="sibTrans" cxnId="{5E2AEEFB-8B0C-4DE2-AA38-BA9798DC9425}">
      <dgm:prSet/>
      <dgm:spPr/>
      <dgm:t>
        <a:bodyPr/>
        <a:lstStyle/>
        <a:p>
          <a:endParaRPr lang="en-US"/>
        </a:p>
      </dgm:t>
    </dgm:pt>
    <dgm:pt modelId="{5D5EED31-13EB-4883-B251-3DB9A909B25E}">
      <dgm:prSet/>
      <dgm:spPr/>
      <dgm:t>
        <a:bodyPr/>
        <a:lstStyle/>
        <a:p>
          <a:r>
            <a:rPr lang="en-US"/>
            <a:t>Link GitHub to Heroku</a:t>
          </a:r>
        </a:p>
      </dgm:t>
    </dgm:pt>
    <dgm:pt modelId="{F71B5BDF-0A1D-4350-A552-CC514DF82A65}" type="parTrans" cxnId="{72869B11-6D55-4857-915E-1857CB2158C3}">
      <dgm:prSet/>
      <dgm:spPr/>
      <dgm:t>
        <a:bodyPr/>
        <a:lstStyle/>
        <a:p>
          <a:endParaRPr lang="en-US"/>
        </a:p>
      </dgm:t>
    </dgm:pt>
    <dgm:pt modelId="{A6B52CC4-E2E4-4044-9BB6-F61D87C63A6C}" type="sibTrans" cxnId="{72869B11-6D55-4857-915E-1857CB2158C3}">
      <dgm:prSet/>
      <dgm:spPr/>
      <dgm:t>
        <a:bodyPr/>
        <a:lstStyle/>
        <a:p>
          <a:endParaRPr lang="en-US"/>
        </a:p>
      </dgm:t>
    </dgm:pt>
    <dgm:pt modelId="{ACEA27C5-77E1-4C6E-8531-56251B406641}">
      <dgm:prSet/>
      <dgm:spPr/>
      <dgm:t>
        <a:bodyPr/>
        <a:lstStyle/>
        <a:p>
          <a:r>
            <a:rPr lang="en-US"/>
            <a:t>Deploy the Model</a:t>
          </a:r>
        </a:p>
      </dgm:t>
    </dgm:pt>
    <dgm:pt modelId="{0AD1AB36-5DFE-4854-BEAC-C604574D53C6}" type="parTrans" cxnId="{6E6A609F-92A6-466D-9765-DECEA85FC8B3}">
      <dgm:prSet/>
      <dgm:spPr/>
      <dgm:t>
        <a:bodyPr/>
        <a:lstStyle/>
        <a:p>
          <a:endParaRPr lang="en-US"/>
        </a:p>
      </dgm:t>
    </dgm:pt>
    <dgm:pt modelId="{BE6FD432-A35E-4318-84A4-D6415E66D8CF}" type="sibTrans" cxnId="{6E6A609F-92A6-466D-9765-DECEA85FC8B3}">
      <dgm:prSet/>
      <dgm:spPr/>
      <dgm:t>
        <a:bodyPr/>
        <a:lstStyle/>
        <a:p>
          <a:endParaRPr lang="en-US"/>
        </a:p>
      </dgm:t>
    </dgm:pt>
    <dgm:pt modelId="{189007BD-F342-44D1-A4CD-558E7E842A27}">
      <dgm:prSet/>
      <dgm:spPr/>
      <dgm:t>
        <a:bodyPr/>
        <a:lstStyle/>
        <a:p>
          <a:r>
            <a:rPr lang="en-US"/>
            <a:t>Web App for Demo</a:t>
          </a:r>
        </a:p>
      </dgm:t>
    </dgm:pt>
    <dgm:pt modelId="{1C6A1CE9-26ED-413F-9DB2-3D4AF506EFF6}" type="parTrans" cxnId="{A03F542F-24E3-43EA-AB02-73369B158E52}">
      <dgm:prSet/>
      <dgm:spPr/>
      <dgm:t>
        <a:bodyPr/>
        <a:lstStyle/>
        <a:p>
          <a:endParaRPr lang="en-US"/>
        </a:p>
      </dgm:t>
    </dgm:pt>
    <dgm:pt modelId="{D1A95CE9-E98F-4DEF-955C-62AAB0126B23}" type="sibTrans" cxnId="{A03F542F-24E3-43EA-AB02-73369B158E52}">
      <dgm:prSet/>
      <dgm:spPr/>
      <dgm:t>
        <a:bodyPr/>
        <a:lstStyle/>
        <a:p>
          <a:endParaRPr lang="en-US"/>
        </a:p>
      </dgm:t>
    </dgm:pt>
    <dgm:pt modelId="{F66A49F7-76E5-0946-BE4C-FB7FB32146C6}" type="pres">
      <dgm:prSet presAssocID="{CBD961A8-AB31-4ED0-967B-6ACB28EC3B5F}" presName="Name0" presStyleCnt="0">
        <dgm:presLayoutVars>
          <dgm:dir/>
          <dgm:resizeHandles val="exact"/>
        </dgm:presLayoutVars>
      </dgm:prSet>
      <dgm:spPr/>
    </dgm:pt>
    <dgm:pt modelId="{4CD300CA-C652-B747-8FEB-4081FC4D8136}" type="pres">
      <dgm:prSet presAssocID="{39C7985C-4F01-461B-B77F-2D366A62ACB8}" presName="node" presStyleLbl="node1" presStyleIdx="0" presStyleCnt="7">
        <dgm:presLayoutVars>
          <dgm:bulletEnabled val="1"/>
        </dgm:presLayoutVars>
      </dgm:prSet>
      <dgm:spPr/>
    </dgm:pt>
    <dgm:pt modelId="{7CD0C364-3337-3242-A291-9E9EB56648F1}" type="pres">
      <dgm:prSet presAssocID="{DE674049-6CA3-4AB0-8658-96B681250E11}" presName="sibTrans" presStyleLbl="sibTrans1D1" presStyleIdx="0" presStyleCnt="6"/>
      <dgm:spPr/>
    </dgm:pt>
    <dgm:pt modelId="{144EB805-C816-F744-8336-4E877FB7F005}" type="pres">
      <dgm:prSet presAssocID="{DE674049-6CA3-4AB0-8658-96B681250E11}" presName="connectorText" presStyleLbl="sibTrans1D1" presStyleIdx="0" presStyleCnt="6"/>
      <dgm:spPr/>
    </dgm:pt>
    <dgm:pt modelId="{BA9A9BB8-1306-394C-B35B-F1CF42231D44}" type="pres">
      <dgm:prSet presAssocID="{D96868BF-5D35-40A8-AB48-CEC3BFCBDE84}" presName="node" presStyleLbl="node1" presStyleIdx="1" presStyleCnt="7">
        <dgm:presLayoutVars>
          <dgm:bulletEnabled val="1"/>
        </dgm:presLayoutVars>
      </dgm:prSet>
      <dgm:spPr/>
    </dgm:pt>
    <dgm:pt modelId="{6BC3A825-4036-C944-B322-72DCE3521702}" type="pres">
      <dgm:prSet presAssocID="{D47CE937-2F60-4B2E-A1D1-817630490F17}" presName="sibTrans" presStyleLbl="sibTrans1D1" presStyleIdx="1" presStyleCnt="6"/>
      <dgm:spPr/>
    </dgm:pt>
    <dgm:pt modelId="{2966B272-9A13-3444-B4D7-AA7BEE6EBF3E}" type="pres">
      <dgm:prSet presAssocID="{D47CE937-2F60-4B2E-A1D1-817630490F17}" presName="connectorText" presStyleLbl="sibTrans1D1" presStyleIdx="1" presStyleCnt="6"/>
      <dgm:spPr/>
    </dgm:pt>
    <dgm:pt modelId="{3BC95828-0930-7F44-BAFA-EDF4B045428D}" type="pres">
      <dgm:prSet presAssocID="{A95647E8-2146-491D-8663-D1D8B6BAC1B6}" presName="node" presStyleLbl="node1" presStyleIdx="2" presStyleCnt="7">
        <dgm:presLayoutVars>
          <dgm:bulletEnabled val="1"/>
        </dgm:presLayoutVars>
      </dgm:prSet>
      <dgm:spPr/>
    </dgm:pt>
    <dgm:pt modelId="{B3CD63DE-2C07-504A-B13E-C93EA7824037}" type="pres">
      <dgm:prSet presAssocID="{EED54BE8-6F1C-4560-B55B-7C6396D171E1}" presName="sibTrans" presStyleLbl="sibTrans1D1" presStyleIdx="2" presStyleCnt="6"/>
      <dgm:spPr/>
    </dgm:pt>
    <dgm:pt modelId="{0F4C52E7-06D4-6D4B-ABFD-75ACE792B8C5}" type="pres">
      <dgm:prSet presAssocID="{EED54BE8-6F1C-4560-B55B-7C6396D171E1}" presName="connectorText" presStyleLbl="sibTrans1D1" presStyleIdx="2" presStyleCnt="6"/>
      <dgm:spPr/>
    </dgm:pt>
    <dgm:pt modelId="{4A26CE4E-116A-9145-A72E-3A0097DC9E7F}" type="pres">
      <dgm:prSet presAssocID="{1924D07B-269F-4559-9D19-1B10209D07F7}" presName="node" presStyleLbl="node1" presStyleIdx="3" presStyleCnt="7">
        <dgm:presLayoutVars>
          <dgm:bulletEnabled val="1"/>
        </dgm:presLayoutVars>
      </dgm:prSet>
      <dgm:spPr/>
    </dgm:pt>
    <dgm:pt modelId="{6CF85733-409B-2345-9C0B-1D6A24F68B1E}" type="pres">
      <dgm:prSet presAssocID="{541D5605-C60E-41E3-91E2-A3D0343C8B3F}" presName="sibTrans" presStyleLbl="sibTrans1D1" presStyleIdx="3" presStyleCnt="6"/>
      <dgm:spPr/>
    </dgm:pt>
    <dgm:pt modelId="{FA9B1C99-5E44-2F4B-BD6A-BDAD47672127}" type="pres">
      <dgm:prSet presAssocID="{541D5605-C60E-41E3-91E2-A3D0343C8B3F}" presName="connectorText" presStyleLbl="sibTrans1D1" presStyleIdx="3" presStyleCnt="6"/>
      <dgm:spPr/>
    </dgm:pt>
    <dgm:pt modelId="{B7E77A8E-E4FB-8247-8C5E-8B3315A74EE2}" type="pres">
      <dgm:prSet presAssocID="{5D5EED31-13EB-4883-B251-3DB9A909B25E}" presName="node" presStyleLbl="node1" presStyleIdx="4" presStyleCnt="7">
        <dgm:presLayoutVars>
          <dgm:bulletEnabled val="1"/>
        </dgm:presLayoutVars>
      </dgm:prSet>
      <dgm:spPr/>
    </dgm:pt>
    <dgm:pt modelId="{EB0BCA4A-995A-C047-BE39-ADAE6B31DF54}" type="pres">
      <dgm:prSet presAssocID="{A6B52CC4-E2E4-4044-9BB6-F61D87C63A6C}" presName="sibTrans" presStyleLbl="sibTrans1D1" presStyleIdx="4" presStyleCnt="6"/>
      <dgm:spPr/>
    </dgm:pt>
    <dgm:pt modelId="{20863E85-4624-B64B-B9A9-FC17897B62C6}" type="pres">
      <dgm:prSet presAssocID="{A6B52CC4-E2E4-4044-9BB6-F61D87C63A6C}" presName="connectorText" presStyleLbl="sibTrans1D1" presStyleIdx="4" presStyleCnt="6"/>
      <dgm:spPr/>
    </dgm:pt>
    <dgm:pt modelId="{429D442C-3B9B-534E-9FBC-F5C01BFD0808}" type="pres">
      <dgm:prSet presAssocID="{ACEA27C5-77E1-4C6E-8531-56251B406641}" presName="node" presStyleLbl="node1" presStyleIdx="5" presStyleCnt="7">
        <dgm:presLayoutVars>
          <dgm:bulletEnabled val="1"/>
        </dgm:presLayoutVars>
      </dgm:prSet>
      <dgm:spPr/>
    </dgm:pt>
    <dgm:pt modelId="{7AB10DC0-66AA-8743-A433-70C2F9BEE875}" type="pres">
      <dgm:prSet presAssocID="{BE6FD432-A35E-4318-84A4-D6415E66D8CF}" presName="sibTrans" presStyleLbl="sibTrans1D1" presStyleIdx="5" presStyleCnt="6"/>
      <dgm:spPr/>
    </dgm:pt>
    <dgm:pt modelId="{B9BBECF4-385F-6D42-9B34-A2FF826F7428}" type="pres">
      <dgm:prSet presAssocID="{BE6FD432-A35E-4318-84A4-D6415E66D8CF}" presName="connectorText" presStyleLbl="sibTrans1D1" presStyleIdx="5" presStyleCnt="6"/>
      <dgm:spPr/>
    </dgm:pt>
    <dgm:pt modelId="{64C6C167-F779-3B4A-B8EC-8E5EFF3E2B3E}" type="pres">
      <dgm:prSet presAssocID="{189007BD-F342-44D1-A4CD-558E7E842A27}" presName="node" presStyleLbl="node1" presStyleIdx="6" presStyleCnt="7">
        <dgm:presLayoutVars>
          <dgm:bulletEnabled val="1"/>
        </dgm:presLayoutVars>
      </dgm:prSet>
      <dgm:spPr/>
    </dgm:pt>
  </dgm:ptLst>
  <dgm:cxnLst>
    <dgm:cxn modelId="{26F0B304-DCC7-5841-9E7B-E80E1EF259BD}" type="presOf" srcId="{541D5605-C60E-41E3-91E2-A3D0343C8B3F}" destId="{6CF85733-409B-2345-9C0B-1D6A24F68B1E}" srcOrd="0" destOrd="0" presId="urn:microsoft.com/office/officeart/2016/7/layout/RepeatingBendingProcessNew"/>
    <dgm:cxn modelId="{7C2B0008-5D6D-B241-8B5A-8B0DC5194A2E}" type="presOf" srcId="{D96868BF-5D35-40A8-AB48-CEC3BFCBDE84}" destId="{BA9A9BB8-1306-394C-B35B-F1CF42231D44}" srcOrd="0" destOrd="0" presId="urn:microsoft.com/office/officeart/2016/7/layout/RepeatingBendingProcessNew"/>
    <dgm:cxn modelId="{72869B11-6D55-4857-915E-1857CB2158C3}" srcId="{CBD961A8-AB31-4ED0-967B-6ACB28EC3B5F}" destId="{5D5EED31-13EB-4883-B251-3DB9A909B25E}" srcOrd="4" destOrd="0" parTransId="{F71B5BDF-0A1D-4350-A552-CC514DF82A65}" sibTransId="{A6B52CC4-E2E4-4044-9BB6-F61D87C63A6C}"/>
    <dgm:cxn modelId="{A03F542F-24E3-43EA-AB02-73369B158E52}" srcId="{CBD961A8-AB31-4ED0-967B-6ACB28EC3B5F}" destId="{189007BD-F342-44D1-A4CD-558E7E842A27}" srcOrd="6" destOrd="0" parTransId="{1C6A1CE9-26ED-413F-9DB2-3D4AF506EFF6}" sibTransId="{D1A95CE9-E98F-4DEF-955C-62AAB0126B23}"/>
    <dgm:cxn modelId="{D2348C3E-43C5-ED48-843E-64D7B814757B}" type="presOf" srcId="{D47CE937-2F60-4B2E-A1D1-817630490F17}" destId="{2966B272-9A13-3444-B4D7-AA7BEE6EBF3E}" srcOrd="1" destOrd="0" presId="urn:microsoft.com/office/officeart/2016/7/layout/RepeatingBendingProcessNew"/>
    <dgm:cxn modelId="{C782F03F-E6FA-408F-9121-A2DBB910F6D1}" srcId="{CBD961A8-AB31-4ED0-967B-6ACB28EC3B5F}" destId="{A95647E8-2146-491D-8663-D1D8B6BAC1B6}" srcOrd="2" destOrd="0" parTransId="{CFDE9CE4-AA68-4DE0-8D5A-9D02DDD38748}" sibTransId="{EED54BE8-6F1C-4560-B55B-7C6396D171E1}"/>
    <dgm:cxn modelId="{977A1C65-65F3-A248-A5FC-2CD965C1471E}" type="presOf" srcId="{A6B52CC4-E2E4-4044-9BB6-F61D87C63A6C}" destId="{20863E85-4624-B64B-B9A9-FC17897B62C6}" srcOrd="1" destOrd="0" presId="urn:microsoft.com/office/officeart/2016/7/layout/RepeatingBendingProcessNew"/>
    <dgm:cxn modelId="{CA7F2F68-232C-1A4B-8C9E-D841D1CB4713}" type="presOf" srcId="{5D5EED31-13EB-4883-B251-3DB9A909B25E}" destId="{B7E77A8E-E4FB-8247-8C5E-8B3315A74EE2}" srcOrd="0" destOrd="0" presId="urn:microsoft.com/office/officeart/2016/7/layout/RepeatingBendingProcessNew"/>
    <dgm:cxn modelId="{9C377874-591E-D44D-9E9A-B5EBA42FA49A}" type="presOf" srcId="{BE6FD432-A35E-4318-84A4-D6415E66D8CF}" destId="{7AB10DC0-66AA-8743-A433-70C2F9BEE875}" srcOrd="0" destOrd="0" presId="urn:microsoft.com/office/officeart/2016/7/layout/RepeatingBendingProcessNew"/>
    <dgm:cxn modelId="{D577C17D-AFA4-7544-AC7C-766D1FADD632}" type="presOf" srcId="{DE674049-6CA3-4AB0-8658-96B681250E11}" destId="{144EB805-C816-F744-8336-4E877FB7F005}" srcOrd="1" destOrd="0" presId="urn:microsoft.com/office/officeart/2016/7/layout/RepeatingBendingProcessNew"/>
    <dgm:cxn modelId="{43397486-476E-FF4D-A674-A96B238D9038}" type="presOf" srcId="{EED54BE8-6F1C-4560-B55B-7C6396D171E1}" destId="{B3CD63DE-2C07-504A-B13E-C93EA7824037}" srcOrd="0" destOrd="0" presId="urn:microsoft.com/office/officeart/2016/7/layout/RepeatingBendingProcessNew"/>
    <dgm:cxn modelId="{8BF8AB8E-41F7-4C4B-A316-B069C3BCD72E}" type="presOf" srcId="{1924D07B-269F-4559-9D19-1B10209D07F7}" destId="{4A26CE4E-116A-9145-A72E-3A0097DC9E7F}" srcOrd="0" destOrd="0" presId="urn:microsoft.com/office/officeart/2016/7/layout/RepeatingBendingProcessNew"/>
    <dgm:cxn modelId="{5210F18E-A7ED-F04F-B204-D5FD308C0B22}" type="presOf" srcId="{D47CE937-2F60-4B2E-A1D1-817630490F17}" destId="{6BC3A825-4036-C944-B322-72DCE3521702}" srcOrd="0" destOrd="0" presId="urn:microsoft.com/office/officeart/2016/7/layout/RepeatingBendingProcessNew"/>
    <dgm:cxn modelId="{83E7999E-5640-3242-97C8-738EED959324}" type="presOf" srcId="{DE674049-6CA3-4AB0-8658-96B681250E11}" destId="{7CD0C364-3337-3242-A291-9E9EB56648F1}" srcOrd="0" destOrd="0" presId="urn:microsoft.com/office/officeart/2016/7/layout/RepeatingBendingProcessNew"/>
    <dgm:cxn modelId="{6E6A609F-92A6-466D-9765-DECEA85FC8B3}" srcId="{CBD961A8-AB31-4ED0-967B-6ACB28EC3B5F}" destId="{ACEA27C5-77E1-4C6E-8531-56251B406641}" srcOrd="5" destOrd="0" parTransId="{0AD1AB36-5DFE-4854-BEAC-C604574D53C6}" sibTransId="{BE6FD432-A35E-4318-84A4-D6415E66D8CF}"/>
    <dgm:cxn modelId="{E7D1C1AF-922D-0949-B33A-8FB9E4312554}" type="presOf" srcId="{EED54BE8-6F1C-4560-B55B-7C6396D171E1}" destId="{0F4C52E7-06D4-6D4B-ABFD-75ACE792B8C5}" srcOrd="1" destOrd="0" presId="urn:microsoft.com/office/officeart/2016/7/layout/RepeatingBendingProcessNew"/>
    <dgm:cxn modelId="{22A33EB1-A5D1-4509-937F-F3434C2A3EBA}" srcId="{CBD961A8-AB31-4ED0-967B-6ACB28EC3B5F}" destId="{D96868BF-5D35-40A8-AB48-CEC3BFCBDE84}" srcOrd="1" destOrd="0" parTransId="{B18028E3-9676-46C2-ADE4-C5B91CAD09ED}" sibTransId="{D47CE937-2F60-4B2E-A1D1-817630490F17}"/>
    <dgm:cxn modelId="{C8E3F8BE-018E-7E4C-A2FE-04E08A400A24}" type="presOf" srcId="{189007BD-F342-44D1-A4CD-558E7E842A27}" destId="{64C6C167-F779-3B4A-B8EC-8E5EFF3E2B3E}" srcOrd="0" destOrd="0" presId="urn:microsoft.com/office/officeart/2016/7/layout/RepeatingBendingProcessNew"/>
    <dgm:cxn modelId="{C369B6C0-769A-6245-8D74-B63E6C594E15}" type="presOf" srcId="{BE6FD432-A35E-4318-84A4-D6415E66D8CF}" destId="{B9BBECF4-385F-6D42-9B34-A2FF826F7428}" srcOrd="1" destOrd="0" presId="urn:microsoft.com/office/officeart/2016/7/layout/RepeatingBendingProcessNew"/>
    <dgm:cxn modelId="{3869A8C4-6657-9D45-948A-0C40C1A9B0EA}" type="presOf" srcId="{ACEA27C5-77E1-4C6E-8531-56251B406641}" destId="{429D442C-3B9B-534E-9FBC-F5C01BFD0808}" srcOrd="0" destOrd="0" presId="urn:microsoft.com/office/officeart/2016/7/layout/RepeatingBendingProcessNew"/>
    <dgm:cxn modelId="{516925C6-21B6-D14A-9E49-CF8F5CECA616}" type="presOf" srcId="{39C7985C-4F01-461B-B77F-2D366A62ACB8}" destId="{4CD300CA-C652-B747-8FEB-4081FC4D8136}" srcOrd="0" destOrd="0" presId="urn:microsoft.com/office/officeart/2016/7/layout/RepeatingBendingProcessNew"/>
    <dgm:cxn modelId="{19322DC7-3595-C840-951B-919267B2A36F}" type="presOf" srcId="{A6B52CC4-E2E4-4044-9BB6-F61D87C63A6C}" destId="{EB0BCA4A-995A-C047-BE39-ADAE6B31DF54}" srcOrd="0" destOrd="0" presId="urn:microsoft.com/office/officeart/2016/7/layout/RepeatingBendingProcessNew"/>
    <dgm:cxn modelId="{AE13B4D0-DE44-1F4D-9F48-3BA1C5826666}" type="presOf" srcId="{541D5605-C60E-41E3-91E2-A3D0343C8B3F}" destId="{FA9B1C99-5E44-2F4B-BD6A-BDAD47672127}" srcOrd="1" destOrd="0" presId="urn:microsoft.com/office/officeart/2016/7/layout/RepeatingBendingProcessNew"/>
    <dgm:cxn modelId="{A4D0FBE0-DA9D-4D3B-85E1-B20CB6C69159}" srcId="{CBD961A8-AB31-4ED0-967B-6ACB28EC3B5F}" destId="{39C7985C-4F01-461B-B77F-2D366A62ACB8}" srcOrd="0" destOrd="0" parTransId="{05DC9746-0AD7-428B-BCFD-2642F84A128F}" sibTransId="{DE674049-6CA3-4AB0-8658-96B681250E11}"/>
    <dgm:cxn modelId="{E84B5EE5-82E8-C64F-91FE-629BA58B077A}" type="presOf" srcId="{CBD961A8-AB31-4ED0-967B-6ACB28EC3B5F}" destId="{F66A49F7-76E5-0946-BE4C-FB7FB32146C6}" srcOrd="0" destOrd="0" presId="urn:microsoft.com/office/officeart/2016/7/layout/RepeatingBendingProcessNew"/>
    <dgm:cxn modelId="{5E2AEEFB-8B0C-4DE2-AA38-BA9798DC9425}" srcId="{CBD961A8-AB31-4ED0-967B-6ACB28EC3B5F}" destId="{1924D07B-269F-4559-9D19-1B10209D07F7}" srcOrd="3" destOrd="0" parTransId="{DFFA27A2-176F-4F16-A0A7-3EF61F89CD6A}" sibTransId="{541D5605-C60E-41E3-91E2-A3D0343C8B3F}"/>
    <dgm:cxn modelId="{D0A420FE-263A-BB44-A0E5-D80E4F7C283E}" type="presOf" srcId="{A95647E8-2146-491D-8663-D1D8B6BAC1B6}" destId="{3BC95828-0930-7F44-BAFA-EDF4B045428D}" srcOrd="0" destOrd="0" presId="urn:microsoft.com/office/officeart/2016/7/layout/RepeatingBendingProcessNew"/>
    <dgm:cxn modelId="{287E4211-AA1C-C841-924A-4EC0C8871FB5}" type="presParOf" srcId="{F66A49F7-76E5-0946-BE4C-FB7FB32146C6}" destId="{4CD300CA-C652-B747-8FEB-4081FC4D8136}" srcOrd="0" destOrd="0" presId="urn:microsoft.com/office/officeart/2016/7/layout/RepeatingBendingProcessNew"/>
    <dgm:cxn modelId="{F0D16D79-EFF0-424C-8D4F-257473D6C0E2}" type="presParOf" srcId="{F66A49F7-76E5-0946-BE4C-FB7FB32146C6}" destId="{7CD0C364-3337-3242-A291-9E9EB56648F1}" srcOrd="1" destOrd="0" presId="urn:microsoft.com/office/officeart/2016/7/layout/RepeatingBendingProcessNew"/>
    <dgm:cxn modelId="{56929EC7-0D5B-364D-A6E3-11EF49A1BCC1}" type="presParOf" srcId="{7CD0C364-3337-3242-A291-9E9EB56648F1}" destId="{144EB805-C816-F744-8336-4E877FB7F005}" srcOrd="0" destOrd="0" presId="urn:microsoft.com/office/officeart/2016/7/layout/RepeatingBendingProcessNew"/>
    <dgm:cxn modelId="{C0AA0767-34BE-9D49-9B85-25B2FFB47AD1}" type="presParOf" srcId="{F66A49F7-76E5-0946-BE4C-FB7FB32146C6}" destId="{BA9A9BB8-1306-394C-B35B-F1CF42231D44}" srcOrd="2" destOrd="0" presId="urn:microsoft.com/office/officeart/2016/7/layout/RepeatingBendingProcessNew"/>
    <dgm:cxn modelId="{26F2B49A-11F0-CC4C-BFB0-1B2FDCDA7195}" type="presParOf" srcId="{F66A49F7-76E5-0946-BE4C-FB7FB32146C6}" destId="{6BC3A825-4036-C944-B322-72DCE3521702}" srcOrd="3" destOrd="0" presId="urn:microsoft.com/office/officeart/2016/7/layout/RepeatingBendingProcessNew"/>
    <dgm:cxn modelId="{0F1D757F-60D0-5D4D-9AD8-BB2121F8C9EB}" type="presParOf" srcId="{6BC3A825-4036-C944-B322-72DCE3521702}" destId="{2966B272-9A13-3444-B4D7-AA7BEE6EBF3E}" srcOrd="0" destOrd="0" presId="urn:microsoft.com/office/officeart/2016/7/layout/RepeatingBendingProcessNew"/>
    <dgm:cxn modelId="{EBBFCCC7-A3E0-224B-A801-F7D650C52CF5}" type="presParOf" srcId="{F66A49F7-76E5-0946-BE4C-FB7FB32146C6}" destId="{3BC95828-0930-7F44-BAFA-EDF4B045428D}" srcOrd="4" destOrd="0" presId="urn:microsoft.com/office/officeart/2016/7/layout/RepeatingBendingProcessNew"/>
    <dgm:cxn modelId="{2F8624D7-7113-014A-ABFD-B0BA43DFE90E}" type="presParOf" srcId="{F66A49F7-76E5-0946-BE4C-FB7FB32146C6}" destId="{B3CD63DE-2C07-504A-B13E-C93EA7824037}" srcOrd="5" destOrd="0" presId="urn:microsoft.com/office/officeart/2016/7/layout/RepeatingBendingProcessNew"/>
    <dgm:cxn modelId="{C2D8A3A5-0923-3644-8391-270C8968C5E7}" type="presParOf" srcId="{B3CD63DE-2C07-504A-B13E-C93EA7824037}" destId="{0F4C52E7-06D4-6D4B-ABFD-75ACE792B8C5}" srcOrd="0" destOrd="0" presId="urn:microsoft.com/office/officeart/2016/7/layout/RepeatingBendingProcessNew"/>
    <dgm:cxn modelId="{6BD1A9F0-B2E2-C94E-9901-5DDA5E0AF3E9}" type="presParOf" srcId="{F66A49F7-76E5-0946-BE4C-FB7FB32146C6}" destId="{4A26CE4E-116A-9145-A72E-3A0097DC9E7F}" srcOrd="6" destOrd="0" presId="urn:microsoft.com/office/officeart/2016/7/layout/RepeatingBendingProcessNew"/>
    <dgm:cxn modelId="{DE5E99CE-7AE1-1C49-AEE3-47237C8EB090}" type="presParOf" srcId="{F66A49F7-76E5-0946-BE4C-FB7FB32146C6}" destId="{6CF85733-409B-2345-9C0B-1D6A24F68B1E}" srcOrd="7" destOrd="0" presId="urn:microsoft.com/office/officeart/2016/7/layout/RepeatingBendingProcessNew"/>
    <dgm:cxn modelId="{215A1DF4-9F21-814A-B168-4153F799935B}" type="presParOf" srcId="{6CF85733-409B-2345-9C0B-1D6A24F68B1E}" destId="{FA9B1C99-5E44-2F4B-BD6A-BDAD47672127}" srcOrd="0" destOrd="0" presId="urn:microsoft.com/office/officeart/2016/7/layout/RepeatingBendingProcessNew"/>
    <dgm:cxn modelId="{495171F3-EA10-B743-A73C-B6D5188AA190}" type="presParOf" srcId="{F66A49F7-76E5-0946-BE4C-FB7FB32146C6}" destId="{B7E77A8E-E4FB-8247-8C5E-8B3315A74EE2}" srcOrd="8" destOrd="0" presId="urn:microsoft.com/office/officeart/2016/7/layout/RepeatingBendingProcessNew"/>
    <dgm:cxn modelId="{D758B314-4A4B-2343-95E8-8B30E6332767}" type="presParOf" srcId="{F66A49F7-76E5-0946-BE4C-FB7FB32146C6}" destId="{EB0BCA4A-995A-C047-BE39-ADAE6B31DF54}" srcOrd="9" destOrd="0" presId="urn:microsoft.com/office/officeart/2016/7/layout/RepeatingBendingProcessNew"/>
    <dgm:cxn modelId="{7A31D203-4C5E-814B-89D1-6C2DCECE3D6B}" type="presParOf" srcId="{EB0BCA4A-995A-C047-BE39-ADAE6B31DF54}" destId="{20863E85-4624-B64B-B9A9-FC17897B62C6}" srcOrd="0" destOrd="0" presId="urn:microsoft.com/office/officeart/2016/7/layout/RepeatingBendingProcessNew"/>
    <dgm:cxn modelId="{3AB4AF41-FE6B-3449-8B00-74E4A81F7741}" type="presParOf" srcId="{F66A49F7-76E5-0946-BE4C-FB7FB32146C6}" destId="{429D442C-3B9B-534E-9FBC-F5C01BFD0808}" srcOrd="10" destOrd="0" presId="urn:microsoft.com/office/officeart/2016/7/layout/RepeatingBendingProcessNew"/>
    <dgm:cxn modelId="{656238F2-DE98-E142-B11E-49BE66665FB5}" type="presParOf" srcId="{F66A49F7-76E5-0946-BE4C-FB7FB32146C6}" destId="{7AB10DC0-66AA-8743-A433-70C2F9BEE875}" srcOrd="11" destOrd="0" presId="urn:microsoft.com/office/officeart/2016/7/layout/RepeatingBendingProcessNew"/>
    <dgm:cxn modelId="{5716B732-0BD9-3D4D-A5E4-192BBA6D1E93}" type="presParOf" srcId="{7AB10DC0-66AA-8743-A433-70C2F9BEE875}" destId="{B9BBECF4-385F-6D42-9B34-A2FF826F7428}" srcOrd="0" destOrd="0" presId="urn:microsoft.com/office/officeart/2016/7/layout/RepeatingBendingProcessNew"/>
    <dgm:cxn modelId="{252731EC-9F41-D742-BEAC-F22E80D3488E}" type="presParOf" srcId="{F66A49F7-76E5-0946-BE4C-FB7FB32146C6}" destId="{64C6C167-F779-3B4A-B8EC-8E5EFF3E2B3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ADEF3-BBA9-4155-A416-E7931F9448A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1DA182-CEB6-44ED-B1F4-76B9BFF63A22}">
      <dgm:prSet/>
      <dgm:spPr/>
      <dgm:t>
        <a:bodyPr/>
        <a:lstStyle/>
        <a:p>
          <a:r>
            <a:rPr lang="en-US"/>
            <a:t>Used python and Jupyter Notebook to create, test, train and save the model.</a:t>
          </a:r>
        </a:p>
      </dgm:t>
    </dgm:pt>
    <dgm:pt modelId="{8A6581E3-991C-4FFD-AAC5-7BCA3A7B39FB}" type="parTrans" cxnId="{9B0AA5FF-DC57-4353-83C3-DBA68CFB9FD3}">
      <dgm:prSet/>
      <dgm:spPr/>
      <dgm:t>
        <a:bodyPr/>
        <a:lstStyle/>
        <a:p>
          <a:endParaRPr lang="en-US"/>
        </a:p>
      </dgm:t>
    </dgm:pt>
    <dgm:pt modelId="{E2422B94-9CAC-49CB-9CE1-8D5B7ABE607E}" type="sibTrans" cxnId="{9B0AA5FF-DC57-4353-83C3-DBA68CFB9FD3}">
      <dgm:prSet/>
      <dgm:spPr/>
      <dgm:t>
        <a:bodyPr/>
        <a:lstStyle/>
        <a:p>
          <a:endParaRPr lang="en-US"/>
        </a:p>
      </dgm:t>
    </dgm:pt>
    <dgm:pt modelId="{3E2A1BA5-1F1C-4247-ADD0-D240FCB411B4}">
      <dgm:prSet/>
      <dgm:spPr/>
      <dgm:t>
        <a:bodyPr/>
        <a:lstStyle/>
        <a:p>
          <a:r>
            <a:rPr lang="en-US"/>
            <a:t>Dependencies: Matplotlib Pyplot, cv2, numpy, keras, tensorflow, pandas, sklearn</a:t>
          </a:r>
        </a:p>
      </dgm:t>
    </dgm:pt>
    <dgm:pt modelId="{D0FFAAA1-8E5A-48F8-96BE-132DC0CE3474}" type="parTrans" cxnId="{453E0DFD-811E-4EA2-92FA-6607F602EAA1}">
      <dgm:prSet/>
      <dgm:spPr/>
      <dgm:t>
        <a:bodyPr/>
        <a:lstStyle/>
        <a:p>
          <a:endParaRPr lang="en-US"/>
        </a:p>
      </dgm:t>
    </dgm:pt>
    <dgm:pt modelId="{451A6A02-F8AE-41EF-882C-54DA46468662}" type="sibTrans" cxnId="{453E0DFD-811E-4EA2-92FA-6607F602EAA1}">
      <dgm:prSet/>
      <dgm:spPr/>
      <dgm:t>
        <a:bodyPr/>
        <a:lstStyle/>
        <a:p>
          <a:endParaRPr lang="en-US"/>
        </a:p>
      </dgm:t>
    </dgm:pt>
    <dgm:pt modelId="{BEF2E4B5-CEF9-2D45-8D4B-337E9CE2C8E8}" type="pres">
      <dgm:prSet presAssocID="{2E8ADEF3-BBA9-4155-A416-E7931F9448A8}" presName="outerComposite" presStyleCnt="0">
        <dgm:presLayoutVars>
          <dgm:chMax val="5"/>
          <dgm:dir/>
          <dgm:resizeHandles val="exact"/>
        </dgm:presLayoutVars>
      </dgm:prSet>
      <dgm:spPr/>
    </dgm:pt>
    <dgm:pt modelId="{48F24344-0F46-0C49-A7F6-C083295508C7}" type="pres">
      <dgm:prSet presAssocID="{2E8ADEF3-BBA9-4155-A416-E7931F9448A8}" presName="dummyMaxCanvas" presStyleCnt="0">
        <dgm:presLayoutVars/>
      </dgm:prSet>
      <dgm:spPr/>
    </dgm:pt>
    <dgm:pt modelId="{474B92D9-ECE7-0D45-99B6-92E458909BE1}" type="pres">
      <dgm:prSet presAssocID="{2E8ADEF3-BBA9-4155-A416-E7931F9448A8}" presName="TwoNodes_1" presStyleLbl="node1" presStyleIdx="0" presStyleCnt="2">
        <dgm:presLayoutVars>
          <dgm:bulletEnabled val="1"/>
        </dgm:presLayoutVars>
      </dgm:prSet>
      <dgm:spPr/>
    </dgm:pt>
    <dgm:pt modelId="{F62D19A8-8DED-624F-9455-733479A4E366}" type="pres">
      <dgm:prSet presAssocID="{2E8ADEF3-BBA9-4155-A416-E7931F9448A8}" presName="TwoNodes_2" presStyleLbl="node1" presStyleIdx="1" presStyleCnt="2">
        <dgm:presLayoutVars>
          <dgm:bulletEnabled val="1"/>
        </dgm:presLayoutVars>
      </dgm:prSet>
      <dgm:spPr/>
    </dgm:pt>
    <dgm:pt modelId="{1033FD0F-960E-B24F-B2DB-8DF377B89B3B}" type="pres">
      <dgm:prSet presAssocID="{2E8ADEF3-BBA9-4155-A416-E7931F9448A8}" presName="TwoConn_1-2" presStyleLbl="fgAccFollowNode1" presStyleIdx="0" presStyleCnt="1">
        <dgm:presLayoutVars>
          <dgm:bulletEnabled val="1"/>
        </dgm:presLayoutVars>
      </dgm:prSet>
      <dgm:spPr/>
    </dgm:pt>
    <dgm:pt modelId="{711F1B43-F159-BD48-B014-48C0D59FE819}" type="pres">
      <dgm:prSet presAssocID="{2E8ADEF3-BBA9-4155-A416-E7931F9448A8}" presName="TwoNodes_1_text" presStyleLbl="node1" presStyleIdx="1" presStyleCnt="2">
        <dgm:presLayoutVars>
          <dgm:bulletEnabled val="1"/>
        </dgm:presLayoutVars>
      </dgm:prSet>
      <dgm:spPr/>
    </dgm:pt>
    <dgm:pt modelId="{D6075BE0-CC7E-0B43-995C-9C905A42B978}" type="pres">
      <dgm:prSet presAssocID="{2E8ADEF3-BBA9-4155-A416-E7931F9448A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9385D36-59FC-CD44-B990-F005B595375B}" type="presOf" srcId="{ED1DA182-CEB6-44ED-B1F4-76B9BFF63A22}" destId="{474B92D9-ECE7-0D45-99B6-92E458909BE1}" srcOrd="0" destOrd="0" presId="urn:microsoft.com/office/officeart/2005/8/layout/vProcess5"/>
    <dgm:cxn modelId="{A8354A81-C959-D649-805A-FABA2E3ADBFA}" type="presOf" srcId="{3E2A1BA5-1F1C-4247-ADD0-D240FCB411B4}" destId="{D6075BE0-CC7E-0B43-995C-9C905A42B978}" srcOrd="1" destOrd="0" presId="urn:microsoft.com/office/officeart/2005/8/layout/vProcess5"/>
    <dgm:cxn modelId="{544C5687-3F9E-044F-A4D1-F2D82E65190D}" type="presOf" srcId="{3E2A1BA5-1F1C-4247-ADD0-D240FCB411B4}" destId="{F62D19A8-8DED-624F-9455-733479A4E366}" srcOrd="0" destOrd="0" presId="urn:microsoft.com/office/officeart/2005/8/layout/vProcess5"/>
    <dgm:cxn modelId="{5C7F58D4-5C32-344C-B031-08CAE57A394B}" type="presOf" srcId="{2E8ADEF3-BBA9-4155-A416-E7931F9448A8}" destId="{BEF2E4B5-CEF9-2D45-8D4B-337E9CE2C8E8}" srcOrd="0" destOrd="0" presId="urn:microsoft.com/office/officeart/2005/8/layout/vProcess5"/>
    <dgm:cxn modelId="{793D4DD6-F99F-1E4D-ACB6-8874B0C525AF}" type="presOf" srcId="{ED1DA182-CEB6-44ED-B1F4-76B9BFF63A22}" destId="{711F1B43-F159-BD48-B014-48C0D59FE819}" srcOrd="1" destOrd="0" presId="urn:microsoft.com/office/officeart/2005/8/layout/vProcess5"/>
    <dgm:cxn modelId="{DADD33EF-7DB4-324F-BFFF-2F8B7F28CC84}" type="presOf" srcId="{E2422B94-9CAC-49CB-9CE1-8D5B7ABE607E}" destId="{1033FD0F-960E-B24F-B2DB-8DF377B89B3B}" srcOrd="0" destOrd="0" presId="urn:microsoft.com/office/officeart/2005/8/layout/vProcess5"/>
    <dgm:cxn modelId="{453E0DFD-811E-4EA2-92FA-6607F602EAA1}" srcId="{2E8ADEF3-BBA9-4155-A416-E7931F9448A8}" destId="{3E2A1BA5-1F1C-4247-ADD0-D240FCB411B4}" srcOrd="1" destOrd="0" parTransId="{D0FFAAA1-8E5A-48F8-96BE-132DC0CE3474}" sibTransId="{451A6A02-F8AE-41EF-882C-54DA46468662}"/>
    <dgm:cxn modelId="{9B0AA5FF-DC57-4353-83C3-DBA68CFB9FD3}" srcId="{2E8ADEF3-BBA9-4155-A416-E7931F9448A8}" destId="{ED1DA182-CEB6-44ED-B1F4-76B9BFF63A22}" srcOrd="0" destOrd="0" parTransId="{8A6581E3-991C-4FFD-AAC5-7BCA3A7B39FB}" sibTransId="{E2422B94-9CAC-49CB-9CE1-8D5B7ABE607E}"/>
    <dgm:cxn modelId="{BE8282B3-16B2-1F4A-B5AE-378813D87E16}" type="presParOf" srcId="{BEF2E4B5-CEF9-2D45-8D4B-337E9CE2C8E8}" destId="{48F24344-0F46-0C49-A7F6-C083295508C7}" srcOrd="0" destOrd="0" presId="urn:microsoft.com/office/officeart/2005/8/layout/vProcess5"/>
    <dgm:cxn modelId="{0479689F-17CD-6D4E-856A-768B82F61865}" type="presParOf" srcId="{BEF2E4B5-CEF9-2D45-8D4B-337E9CE2C8E8}" destId="{474B92D9-ECE7-0D45-99B6-92E458909BE1}" srcOrd="1" destOrd="0" presId="urn:microsoft.com/office/officeart/2005/8/layout/vProcess5"/>
    <dgm:cxn modelId="{11D57053-3519-844E-849A-A80BB8A0806D}" type="presParOf" srcId="{BEF2E4B5-CEF9-2D45-8D4B-337E9CE2C8E8}" destId="{F62D19A8-8DED-624F-9455-733479A4E366}" srcOrd="2" destOrd="0" presId="urn:microsoft.com/office/officeart/2005/8/layout/vProcess5"/>
    <dgm:cxn modelId="{93351F4B-DA03-0543-BC3A-2BB61925482A}" type="presParOf" srcId="{BEF2E4B5-CEF9-2D45-8D4B-337E9CE2C8E8}" destId="{1033FD0F-960E-B24F-B2DB-8DF377B89B3B}" srcOrd="3" destOrd="0" presId="urn:microsoft.com/office/officeart/2005/8/layout/vProcess5"/>
    <dgm:cxn modelId="{E7854760-1A52-3841-825A-4FB085E854A1}" type="presParOf" srcId="{BEF2E4B5-CEF9-2D45-8D4B-337E9CE2C8E8}" destId="{711F1B43-F159-BD48-B014-48C0D59FE819}" srcOrd="4" destOrd="0" presId="urn:microsoft.com/office/officeart/2005/8/layout/vProcess5"/>
    <dgm:cxn modelId="{94A95841-3B73-464C-BAFF-63A4009C8D6F}" type="presParOf" srcId="{BEF2E4B5-CEF9-2D45-8D4B-337E9CE2C8E8}" destId="{D6075BE0-CC7E-0B43-995C-9C905A42B97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1CCF28-83AC-47AF-AD30-898E50FECDD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861A8D-9D57-472F-84B5-C8C4B0D8C725}">
      <dgm:prSet/>
      <dgm:spPr/>
      <dgm:t>
        <a:bodyPr/>
        <a:lstStyle/>
        <a:p>
          <a:r>
            <a:rPr lang="en-US"/>
            <a:t>Created a web application using a Flask framework (app.py)</a:t>
          </a:r>
        </a:p>
      </dgm:t>
    </dgm:pt>
    <dgm:pt modelId="{42EDE442-08AE-483A-8CA6-BA9B2687D31D}" type="parTrans" cxnId="{EAE2E8BE-C0F7-45AB-9588-1B469327DC94}">
      <dgm:prSet/>
      <dgm:spPr/>
      <dgm:t>
        <a:bodyPr/>
        <a:lstStyle/>
        <a:p>
          <a:endParaRPr lang="en-US"/>
        </a:p>
      </dgm:t>
    </dgm:pt>
    <dgm:pt modelId="{6167EC15-C202-47B4-A2FE-242F17D5F080}" type="sibTrans" cxnId="{EAE2E8BE-C0F7-45AB-9588-1B469327DC94}">
      <dgm:prSet/>
      <dgm:spPr/>
      <dgm:t>
        <a:bodyPr/>
        <a:lstStyle/>
        <a:p>
          <a:endParaRPr lang="en-US"/>
        </a:p>
      </dgm:t>
    </dgm:pt>
    <dgm:pt modelId="{BB543B48-16EB-4120-BD56-F0950F25A40F}">
      <dgm:prSet/>
      <dgm:spPr/>
      <dgm:t>
        <a:bodyPr/>
        <a:lstStyle/>
        <a:p>
          <a:r>
            <a:rPr lang="en-US"/>
            <a:t>Dependencies: flask, werkzeug.utils, tensorflow, keras, cv2, numpy</a:t>
          </a:r>
        </a:p>
      </dgm:t>
    </dgm:pt>
    <dgm:pt modelId="{19A87DE2-126C-4CAC-AF4D-8E3E74294336}" type="parTrans" cxnId="{285CF723-BFEC-4C87-A567-19B26BC4AF52}">
      <dgm:prSet/>
      <dgm:spPr/>
      <dgm:t>
        <a:bodyPr/>
        <a:lstStyle/>
        <a:p>
          <a:endParaRPr lang="en-US"/>
        </a:p>
      </dgm:t>
    </dgm:pt>
    <dgm:pt modelId="{EFA5541F-448B-4333-8662-06AF89D5D008}" type="sibTrans" cxnId="{285CF723-BFEC-4C87-A567-19B26BC4AF52}">
      <dgm:prSet/>
      <dgm:spPr/>
      <dgm:t>
        <a:bodyPr/>
        <a:lstStyle/>
        <a:p>
          <a:endParaRPr lang="en-US"/>
        </a:p>
      </dgm:t>
    </dgm:pt>
    <dgm:pt modelId="{A6E22140-54BB-4ADE-A011-9F236689BBAE}">
      <dgm:prSet/>
      <dgm:spPr/>
      <dgm:t>
        <a:bodyPr/>
        <a:lstStyle/>
        <a:p>
          <a:r>
            <a:rPr lang="en-US"/>
            <a:t>Takes a character image to upload and uses our model to make a prediction on that character.</a:t>
          </a:r>
        </a:p>
      </dgm:t>
    </dgm:pt>
    <dgm:pt modelId="{148C19BD-2907-45A0-B42B-3924115ADF40}" type="parTrans" cxnId="{54807355-239C-4741-8A95-F8D8A231E831}">
      <dgm:prSet/>
      <dgm:spPr/>
      <dgm:t>
        <a:bodyPr/>
        <a:lstStyle/>
        <a:p>
          <a:endParaRPr lang="en-US"/>
        </a:p>
      </dgm:t>
    </dgm:pt>
    <dgm:pt modelId="{A031410D-1568-4687-861B-2E7CFDEE264C}" type="sibTrans" cxnId="{54807355-239C-4741-8A95-F8D8A231E831}">
      <dgm:prSet/>
      <dgm:spPr/>
      <dgm:t>
        <a:bodyPr/>
        <a:lstStyle/>
        <a:p>
          <a:endParaRPr lang="en-US"/>
        </a:p>
      </dgm:t>
    </dgm:pt>
    <dgm:pt modelId="{E81B90D5-AD93-5C4F-B0F1-A33DBF94D1BC}" type="pres">
      <dgm:prSet presAssocID="{D61CCF28-83AC-47AF-AD30-898E50FECDDE}" presName="linear" presStyleCnt="0">
        <dgm:presLayoutVars>
          <dgm:animLvl val="lvl"/>
          <dgm:resizeHandles val="exact"/>
        </dgm:presLayoutVars>
      </dgm:prSet>
      <dgm:spPr/>
    </dgm:pt>
    <dgm:pt modelId="{A9A270D9-2CDE-2649-A4B9-AA42615A3F9F}" type="pres">
      <dgm:prSet presAssocID="{A8861A8D-9D57-472F-84B5-C8C4B0D8C7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145A4E-297F-5246-AC2D-2885A18CB10E}" type="pres">
      <dgm:prSet presAssocID="{6167EC15-C202-47B4-A2FE-242F17D5F080}" presName="spacer" presStyleCnt="0"/>
      <dgm:spPr/>
    </dgm:pt>
    <dgm:pt modelId="{9E250BA9-9F5F-BC4D-9650-A4FD9A01E23C}" type="pres">
      <dgm:prSet presAssocID="{BB543B48-16EB-4120-BD56-F0950F25A4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1E1EFC-A310-904B-BBF1-8C383C4310C3}" type="pres">
      <dgm:prSet presAssocID="{EFA5541F-448B-4333-8662-06AF89D5D008}" presName="spacer" presStyleCnt="0"/>
      <dgm:spPr/>
    </dgm:pt>
    <dgm:pt modelId="{9CC92DA1-9A3F-F54C-B131-050B88C71C07}" type="pres">
      <dgm:prSet presAssocID="{A6E22140-54BB-4ADE-A011-9F236689BBA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5CF723-BFEC-4C87-A567-19B26BC4AF52}" srcId="{D61CCF28-83AC-47AF-AD30-898E50FECDDE}" destId="{BB543B48-16EB-4120-BD56-F0950F25A40F}" srcOrd="1" destOrd="0" parTransId="{19A87DE2-126C-4CAC-AF4D-8E3E74294336}" sibTransId="{EFA5541F-448B-4333-8662-06AF89D5D008}"/>
    <dgm:cxn modelId="{EB27E13B-10E2-1346-B973-62A8486A46D8}" type="presOf" srcId="{BB543B48-16EB-4120-BD56-F0950F25A40F}" destId="{9E250BA9-9F5F-BC4D-9650-A4FD9A01E23C}" srcOrd="0" destOrd="0" presId="urn:microsoft.com/office/officeart/2005/8/layout/vList2"/>
    <dgm:cxn modelId="{54807355-239C-4741-8A95-F8D8A231E831}" srcId="{D61CCF28-83AC-47AF-AD30-898E50FECDDE}" destId="{A6E22140-54BB-4ADE-A011-9F236689BBAE}" srcOrd="2" destOrd="0" parTransId="{148C19BD-2907-45A0-B42B-3924115ADF40}" sibTransId="{A031410D-1568-4687-861B-2E7CFDEE264C}"/>
    <dgm:cxn modelId="{EAE2E8BE-C0F7-45AB-9588-1B469327DC94}" srcId="{D61CCF28-83AC-47AF-AD30-898E50FECDDE}" destId="{A8861A8D-9D57-472F-84B5-C8C4B0D8C725}" srcOrd="0" destOrd="0" parTransId="{42EDE442-08AE-483A-8CA6-BA9B2687D31D}" sibTransId="{6167EC15-C202-47B4-A2FE-242F17D5F080}"/>
    <dgm:cxn modelId="{0BF059DD-AFEE-8542-9572-10CEB4EEEF9F}" type="presOf" srcId="{D61CCF28-83AC-47AF-AD30-898E50FECDDE}" destId="{E81B90D5-AD93-5C4F-B0F1-A33DBF94D1BC}" srcOrd="0" destOrd="0" presId="urn:microsoft.com/office/officeart/2005/8/layout/vList2"/>
    <dgm:cxn modelId="{139D27F6-4CC3-DB49-95AB-4F2945F89C11}" type="presOf" srcId="{A6E22140-54BB-4ADE-A011-9F236689BBAE}" destId="{9CC92DA1-9A3F-F54C-B131-050B88C71C07}" srcOrd="0" destOrd="0" presId="urn:microsoft.com/office/officeart/2005/8/layout/vList2"/>
    <dgm:cxn modelId="{2F77ADFD-54F9-604A-9B47-D241184D5A28}" type="presOf" srcId="{A8861A8D-9D57-472F-84B5-C8C4B0D8C725}" destId="{A9A270D9-2CDE-2649-A4B9-AA42615A3F9F}" srcOrd="0" destOrd="0" presId="urn:microsoft.com/office/officeart/2005/8/layout/vList2"/>
    <dgm:cxn modelId="{E65FF5FA-8DE4-3847-9608-D2D1DC81DE49}" type="presParOf" srcId="{E81B90D5-AD93-5C4F-B0F1-A33DBF94D1BC}" destId="{A9A270D9-2CDE-2649-A4B9-AA42615A3F9F}" srcOrd="0" destOrd="0" presId="urn:microsoft.com/office/officeart/2005/8/layout/vList2"/>
    <dgm:cxn modelId="{F37ECDA7-7103-F946-B6D2-31BC196DA99A}" type="presParOf" srcId="{E81B90D5-AD93-5C4F-B0F1-A33DBF94D1BC}" destId="{8C145A4E-297F-5246-AC2D-2885A18CB10E}" srcOrd="1" destOrd="0" presId="urn:microsoft.com/office/officeart/2005/8/layout/vList2"/>
    <dgm:cxn modelId="{25993BA8-98C5-7B45-B380-A6B8CA888D77}" type="presParOf" srcId="{E81B90D5-AD93-5C4F-B0F1-A33DBF94D1BC}" destId="{9E250BA9-9F5F-BC4D-9650-A4FD9A01E23C}" srcOrd="2" destOrd="0" presId="urn:microsoft.com/office/officeart/2005/8/layout/vList2"/>
    <dgm:cxn modelId="{E59D1709-6388-364A-8B43-CAE511EB72D1}" type="presParOf" srcId="{E81B90D5-AD93-5C4F-B0F1-A33DBF94D1BC}" destId="{CB1E1EFC-A310-904B-BBF1-8C383C4310C3}" srcOrd="3" destOrd="0" presId="urn:microsoft.com/office/officeart/2005/8/layout/vList2"/>
    <dgm:cxn modelId="{06933B3A-4C34-0D43-940C-AF5B5F5F0A89}" type="presParOf" srcId="{E81B90D5-AD93-5C4F-B0F1-A33DBF94D1BC}" destId="{9CC92DA1-9A3F-F54C-B131-050B88C71C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0C364-3337-3242-A291-9E9EB56648F1}">
      <dsp:nvSpPr>
        <dsp:cNvPr id="0" name=""/>
        <dsp:cNvSpPr/>
      </dsp:nvSpPr>
      <dsp:spPr>
        <a:xfrm>
          <a:off x="2147676" y="990304"/>
          <a:ext cx="463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31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987" y="1033554"/>
        <a:ext cx="24695" cy="4939"/>
      </dsp:txXfrm>
    </dsp:sp>
    <dsp:sp modelId="{4CD300CA-C652-B747-8FEB-4081FC4D8136}">
      <dsp:nvSpPr>
        <dsp:cNvPr id="0" name=""/>
        <dsp:cNvSpPr/>
      </dsp:nvSpPr>
      <dsp:spPr>
        <a:xfrm>
          <a:off x="2004" y="391782"/>
          <a:ext cx="2147471" cy="1288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28" tIns="110455" rIns="105228" bIns="110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 the Model</a:t>
          </a:r>
        </a:p>
      </dsp:txBody>
      <dsp:txXfrm>
        <a:off x="2004" y="391782"/>
        <a:ext cx="2147471" cy="1288482"/>
      </dsp:txXfrm>
    </dsp:sp>
    <dsp:sp modelId="{6BC3A825-4036-C944-B322-72DCE3521702}">
      <dsp:nvSpPr>
        <dsp:cNvPr id="0" name=""/>
        <dsp:cNvSpPr/>
      </dsp:nvSpPr>
      <dsp:spPr>
        <a:xfrm>
          <a:off x="4789066" y="990304"/>
          <a:ext cx="463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31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8377" y="1033554"/>
        <a:ext cx="24695" cy="4939"/>
      </dsp:txXfrm>
    </dsp:sp>
    <dsp:sp modelId="{BA9A9BB8-1306-394C-B35B-F1CF42231D44}">
      <dsp:nvSpPr>
        <dsp:cNvPr id="0" name=""/>
        <dsp:cNvSpPr/>
      </dsp:nvSpPr>
      <dsp:spPr>
        <a:xfrm>
          <a:off x="2643394" y="391782"/>
          <a:ext cx="2147471" cy="12884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28" tIns="110455" rIns="105228" bIns="110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Web App Using Flask</a:t>
          </a:r>
        </a:p>
      </dsp:txBody>
      <dsp:txXfrm>
        <a:off x="2643394" y="391782"/>
        <a:ext cx="2147471" cy="1288482"/>
      </dsp:txXfrm>
    </dsp:sp>
    <dsp:sp modelId="{B3CD63DE-2C07-504A-B13E-C93EA7824037}">
      <dsp:nvSpPr>
        <dsp:cNvPr id="0" name=""/>
        <dsp:cNvSpPr/>
      </dsp:nvSpPr>
      <dsp:spPr>
        <a:xfrm>
          <a:off x="7430456" y="990304"/>
          <a:ext cx="463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31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49767" y="1033554"/>
        <a:ext cx="24695" cy="4939"/>
      </dsp:txXfrm>
    </dsp:sp>
    <dsp:sp modelId="{3BC95828-0930-7F44-BAFA-EDF4B045428D}">
      <dsp:nvSpPr>
        <dsp:cNvPr id="0" name=""/>
        <dsp:cNvSpPr/>
      </dsp:nvSpPr>
      <dsp:spPr>
        <a:xfrm>
          <a:off x="5284784" y="391782"/>
          <a:ext cx="2147471" cy="12884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28" tIns="110455" rIns="105228" bIns="110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Commit the Code in GitHub</a:t>
          </a:r>
        </a:p>
      </dsp:txBody>
      <dsp:txXfrm>
        <a:off x="5284784" y="391782"/>
        <a:ext cx="2147471" cy="1288482"/>
      </dsp:txXfrm>
    </dsp:sp>
    <dsp:sp modelId="{6CF85733-409B-2345-9C0B-1D6A24F68B1E}">
      <dsp:nvSpPr>
        <dsp:cNvPr id="0" name=""/>
        <dsp:cNvSpPr/>
      </dsp:nvSpPr>
      <dsp:spPr>
        <a:xfrm>
          <a:off x="1075740" y="1678465"/>
          <a:ext cx="7924169" cy="463318"/>
        </a:xfrm>
        <a:custGeom>
          <a:avLst/>
          <a:gdLst/>
          <a:ahLst/>
          <a:cxnLst/>
          <a:rect l="0" t="0" r="0" b="0"/>
          <a:pathLst>
            <a:path>
              <a:moveTo>
                <a:pt x="7924169" y="0"/>
              </a:moveTo>
              <a:lnTo>
                <a:pt x="7924169" y="248759"/>
              </a:lnTo>
              <a:lnTo>
                <a:pt x="0" y="248759"/>
              </a:lnTo>
              <a:lnTo>
                <a:pt x="0" y="46331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9336" y="1907655"/>
        <a:ext cx="396977" cy="4939"/>
      </dsp:txXfrm>
    </dsp:sp>
    <dsp:sp modelId="{4A26CE4E-116A-9145-A72E-3A0097DC9E7F}">
      <dsp:nvSpPr>
        <dsp:cNvPr id="0" name=""/>
        <dsp:cNvSpPr/>
      </dsp:nvSpPr>
      <dsp:spPr>
        <a:xfrm>
          <a:off x="7926174" y="391782"/>
          <a:ext cx="2147471" cy="12884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28" tIns="110455" rIns="105228" bIns="110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an Account in Heroku</a:t>
          </a:r>
        </a:p>
      </dsp:txBody>
      <dsp:txXfrm>
        <a:off x="7926174" y="391782"/>
        <a:ext cx="2147471" cy="1288482"/>
      </dsp:txXfrm>
    </dsp:sp>
    <dsp:sp modelId="{EB0BCA4A-995A-C047-BE39-ADAE6B31DF54}">
      <dsp:nvSpPr>
        <dsp:cNvPr id="0" name=""/>
        <dsp:cNvSpPr/>
      </dsp:nvSpPr>
      <dsp:spPr>
        <a:xfrm>
          <a:off x="2147676" y="2772705"/>
          <a:ext cx="463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3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987" y="2815956"/>
        <a:ext cx="24695" cy="4939"/>
      </dsp:txXfrm>
    </dsp:sp>
    <dsp:sp modelId="{B7E77A8E-E4FB-8247-8C5E-8B3315A74EE2}">
      <dsp:nvSpPr>
        <dsp:cNvPr id="0" name=""/>
        <dsp:cNvSpPr/>
      </dsp:nvSpPr>
      <dsp:spPr>
        <a:xfrm>
          <a:off x="2004" y="2174184"/>
          <a:ext cx="2147471" cy="12884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28" tIns="110455" rIns="105228" bIns="110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Link GitHub to Heroku</a:t>
          </a:r>
        </a:p>
      </dsp:txBody>
      <dsp:txXfrm>
        <a:off x="2004" y="2174184"/>
        <a:ext cx="2147471" cy="1288482"/>
      </dsp:txXfrm>
    </dsp:sp>
    <dsp:sp modelId="{7AB10DC0-66AA-8743-A433-70C2F9BEE875}">
      <dsp:nvSpPr>
        <dsp:cNvPr id="0" name=""/>
        <dsp:cNvSpPr/>
      </dsp:nvSpPr>
      <dsp:spPr>
        <a:xfrm>
          <a:off x="4789066" y="2772705"/>
          <a:ext cx="463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31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8377" y="2815956"/>
        <a:ext cx="24695" cy="4939"/>
      </dsp:txXfrm>
    </dsp:sp>
    <dsp:sp modelId="{429D442C-3B9B-534E-9FBC-F5C01BFD0808}">
      <dsp:nvSpPr>
        <dsp:cNvPr id="0" name=""/>
        <dsp:cNvSpPr/>
      </dsp:nvSpPr>
      <dsp:spPr>
        <a:xfrm>
          <a:off x="2643394" y="2174184"/>
          <a:ext cx="2147471" cy="1288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28" tIns="110455" rIns="105228" bIns="110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Deploy the Model</a:t>
          </a:r>
        </a:p>
      </dsp:txBody>
      <dsp:txXfrm>
        <a:off x="2643394" y="2174184"/>
        <a:ext cx="2147471" cy="1288482"/>
      </dsp:txXfrm>
    </dsp:sp>
    <dsp:sp modelId="{64C6C167-F779-3B4A-B8EC-8E5EFF3E2B3E}">
      <dsp:nvSpPr>
        <dsp:cNvPr id="0" name=""/>
        <dsp:cNvSpPr/>
      </dsp:nvSpPr>
      <dsp:spPr>
        <a:xfrm>
          <a:off x="5284784" y="2174184"/>
          <a:ext cx="2147471" cy="12884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28" tIns="110455" rIns="105228" bIns="110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Web App for Demo</a:t>
          </a:r>
        </a:p>
      </dsp:txBody>
      <dsp:txXfrm>
        <a:off x="5284784" y="2174184"/>
        <a:ext cx="2147471" cy="1288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B92D9-ECE7-0D45-99B6-92E458909BE1}">
      <dsp:nvSpPr>
        <dsp:cNvPr id="0" name=""/>
        <dsp:cNvSpPr/>
      </dsp:nvSpPr>
      <dsp:spPr>
        <a:xfrm>
          <a:off x="0" y="0"/>
          <a:ext cx="8564303" cy="1734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Used python and Jupyter Notebook to create, test, train and save the model.</a:t>
          </a:r>
        </a:p>
      </dsp:txBody>
      <dsp:txXfrm>
        <a:off x="50802" y="50802"/>
        <a:ext cx="6771559" cy="1632898"/>
      </dsp:txXfrm>
    </dsp:sp>
    <dsp:sp modelId="{F62D19A8-8DED-624F-9455-733479A4E366}">
      <dsp:nvSpPr>
        <dsp:cNvPr id="0" name=""/>
        <dsp:cNvSpPr/>
      </dsp:nvSpPr>
      <dsp:spPr>
        <a:xfrm>
          <a:off x="1511347" y="2119947"/>
          <a:ext cx="8564303" cy="1734502"/>
        </a:xfrm>
        <a:prstGeom prst="roundRect">
          <a:avLst>
            <a:gd name="adj" fmla="val 10000"/>
          </a:avLst>
        </a:prstGeom>
        <a:solidFill>
          <a:schemeClr val="accent2">
            <a:hueOff val="302003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Dependencies: Matplotlib Pyplot, cv2, numpy, keras, tensorflow, pandas, sklearn</a:t>
          </a:r>
        </a:p>
      </dsp:txBody>
      <dsp:txXfrm>
        <a:off x="1562149" y="2170749"/>
        <a:ext cx="5823925" cy="1632898"/>
      </dsp:txXfrm>
    </dsp:sp>
    <dsp:sp modelId="{1033FD0F-960E-B24F-B2DB-8DF377B89B3B}">
      <dsp:nvSpPr>
        <dsp:cNvPr id="0" name=""/>
        <dsp:cNvSpPr/>
      </dsp:nvSpPr>
      <dsp:spPr>
        <a:xfrm>
          <a:off x="7436876" y="1363511"/>
          <a:ext cx="1127426" cy="1127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0547" y="1363511"/>
        <a:ext cx="620084" cy="848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270D9-2CDE-2649-A4B9-AA42615A3F9F}">
      <dsp:nvSpPr>
        <dsp:cNvPr id="0" name=""/>
        <dsp:cNvSpPr/>
      </dsp:nvSpPr>
      <dsp:spPr>
        <a:xfrm>
          <a:off x="0" y="14939"/>
          <a:ext cx="4921370" cy="17239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a web application using a Flask framework (app.py)</a:t>
          </a:r>
        </a:p>
      </dsp:txBody>
      <dsp:txXfrm>
        <a:off x="84155" y="99094"/>
        <a:ext cx="4753060" cy="1555611"/>
      </dsp:txXfrm>
    </dsp:sp>
    <dsp:sp modelId="{9E250BA9-9F5F-BC4D-9650-A4FD9A01E23C}">
      <dsp:nvSpPr>
        <dsp:cNvPr id="0" name=""/>
        <dsp:cNvSpPr/>
      </dsp:nvSpPr>
      <dsp:spPr>
        <a:xfrm>
          <a:off x="0" y="1810861"/>
          <a:ext cx="4921370" cy="1723921"/>
        </a:xfrm>
        <a:prstGeom prst="roundRect">
          <a:avLst/>
        </a:prstGeom>
        <a:solidFill>
          <a:schemeClr val="accent2">
            <a:hueOff val="151001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Dependencies: flask, werkzeug.utils, tensorflow, keras, cv2, numpy</a:t>
          </a:r>
        </a:p>
      </dsp:txBody>
      <dsp:txXfrm>
        <a:off x="84155" y="1895016"/>
        <a:ext cx="4753060" cy="1555611"/>
      </dsp:txXfrm>
    </dsp:sp>
    <dsp:sp modelId="{9CC92DA1-9A3F-F54C-B131-050B88C71C07}">
      <dsp:nvSpPr>
        <dsp:cNvPr id="0" name=""/>
        <dsp:cNvSpPr/>
      </dsp:nvSpPr>
      <dsp:spPr>
        <a:xfrm>
          <a:off x="0" y="3606782"/>
          <a:ext cx="4921370" cy="1723921"/>
        </a:xfrm>
        <a:prstGeom prst="roundRect">
          <a:avLst/>
        </a:prstGeom>
        <a:solidFill>
          <a:schemeClr val="accent2">
            <a:hueOff val="302003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Takes a character image to upload and uses our model to make a prediction on that character.</a:t>
          </a:r>
        </a:p>
      </dsp:txBody>
      <dsp:txXfrm>
        <a:off x="84155" y="3690937"/>
        <a:ext cx="4753060" cy="155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5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8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15" r:id="rId7"/>
    <p:sldLayoutId id="2147483716" r:id="rId8"/>
    <p:sldLayoutId id="2147483717" r:id="rId9"/>
    <p:sldLayoutId id="2147483718" r:id="rId10"/>
    <p:sldLayoutId id="214748372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chinpatel21/az-handwritten-alphabets-in-csv-form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3" descr="A digitally rendered city with numbers">
            <a:extLst>
              <a:ext uri="{FF2B5EF4-FFF2-40B4-BE49-F238E27FC236}">
                <a16:creationId xmlns:a16="http://schemas.microsoft.com/office/drawing/2014/main" id="{79A3D8C1-4565-47C3-B876-156D870F4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15772" b="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01184-8AFA-504F-906A-2A95D594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666" y="871830"/>
            <a:ext cx="5410200" cy="31842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Handwriting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E6CC0-777C-9542-AB5C-A71AC1351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931" y="5231203"/>
            <a:ext cx="6036875" cy="150993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Team 2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Edyson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Katuuo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Subhashree</a:t>
            </a:r>
            <a:r>
              <a:rPr lang="en-US" sz="1800" dirty="0">
                <a:solidFill>
                  <a:srgbClr val="FFFFFF"/>
                </a:solidFill>
              </a:rPr>
              <a:t> Mallick, 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Alekyia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Gadiraju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Shawntell</a:t>
            </a:r>
            <a:r>
              <a:rPr lang="en-US" sz="1800" dirty="0">
                <a:solidFill>
                  <a:srgbClr val="FFFFFF"/>
                </a:solidFill>
              </a:rPr>
              <a:t> Manning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0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FE9F53F0-54BE-4064-9EAE-E496D15F6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9787" r="13052" b="2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CB890-2C83-7A47-8A75-09A03DF7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US" dirty="0"/>
              <a:t>Prediction Analysis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8232-21C7-7048-A0D1-923BB654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91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D1581D4-968A-42A2-A098-B2CC5DFD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36727" r="-1" b="-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88F9D-E2DB-CA4D-9277-483B3FA6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4DBA-D1E0-B443-93B4-9456F205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714404" cy="3423736"/>
          </a:xfrm>
        </p:spPr>
        <p:txBody>
          <a:bodyPr>
            <a:normAutofit/>
          </a:bodyPr>
          <a:lstStyle/>
          <a:p>
            <a:r>
              <a:rPr lang="en-US" sz="1800" dirty="0"/>
              <a:t>In this project, we used a convolutional neural network to create a deep learning algorithm to apply to a model for interpreting an input image of handwritten characters for differentiation and prediction.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32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0F80-F64A-E142-98B3-036BDE7C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6AC8-4D88-2F46-B98B-C597D341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csv file with A-Z Handwritten Data for analysis </a:t>
            </a:r>
          </a:p>
          <a:p>
            <a:pPr lvl="1"/>
            <a:r>
              <a:rPr lang="en-US" sz="2400" dirty="0"/>
              <a:t>370K+ English Alphabet Characters </a:t>
            </a:r>
          </a:p>
          <a:p>
            <a:pPr lvl="1"/>
            <a:r>
              <a:rPr lang="en-US" sz="2400" dirty="0"/>
              <a:t>785 columns </a:t>
            </a:r>
          </a:p>
          <a:p>
            <a:pPr lvl="1"/>
            <a:r>
              <a:rPr lang="en-US" sz="2400" dirty="0"/>
              <a:t>666.53 MB</a:t>
            </a:r>
          </a:p>
          <a:p>
            <a:r>
              <a:rPr lang="en-US" sz="2800" dirty="0" err="1"/>
              <a:t>Kaggle.com</a:t>
            </a:r>
            <a:r>
              <a:rPr lang="en-US" sz="2800" dirty="0"/>
              <a:t>: </a:t>
            </a:r>
            <a:r>
              <a:rPr lang="en-US" sz="2800" dirty="0">
                <a:hlinkClick r:id="rId2"/>
              </a:rPr>
              <a:t>https://www.kaggle.com/sachinpatel21/az-handwritten-alphabets-in-csv-format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9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2C629-F9EF-7B4D-B776-64951CB9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EABF0-6E26-4ADD-9272-ADCD84FA3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245218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08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2F25A-4B32-C140-ACE7-3C279982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Train the Model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8F61B1B-63A4-4E82-899F-BE5CEB38A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554563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9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9DB16-5C17-4090-8D3F-03B9BAAB4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06696A5E-58AC-4B15-AF48-9380CC5C3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93C2F-4047-B74E-AE1C-81C1E2DA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644" y="689195"/>
            <a:ext cx="6252556" cy="2795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AE50-7879-3D4A-9CAF-9783F0F7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185387"/>
            <a:ext cx="5410200" cy="9200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Review Code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C13093-F147-4C4E-9844-F01238DBC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4050F4-5635-4D29-882B-9E26D607F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5B51A74-1848-4691-A276-A67B72C674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71BD7D0-08DD-4880-A93E-92454B00B1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9ECA97-80C4-4AFD-AC63-BCF6888FA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9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6FCDB90-252A-4C33-9D37-81BDFD5DB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BB589-EA72-764E-81CD-4E745283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50189"/>
            <a:ext cx="5227320" cy="4516249"/>
          </a:xfrm>
        </p:spPr>
        <p:txBody>
          <a:bodyPr anchor="t">
            <a:normAutofit/>
          </a:bodyPr>
          <a:lstStyle/>
          <a:p>
            <a:r>
              <a:rPr lang="en-US" sz="5400"/>
              <a:t>Flask App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F197C31-D2AA-44C4-8CDC-69CB5636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8428AA-7B10-4310-8CA1-17408F32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063A63F-C6AF-4F45-B662-D8FB171A53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8E6BC31-771B-4180-98C4-CDCF454D44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EBA0A72-5F05-4F9D-B894-046925FAF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17C0296-7E4E-4822-B4CF-4B613BE0E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646426"/>
              </p:ext>
            </p:extLst>
          </p:nvPr>
        </p:nvGraphicFramePr>
        <p:xfrm>
          <a:off x="6584830" y="826556"/>
          <a:ext cx="4921370" cy="5345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04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BE2C8743-19D5-4E1B-B9C9-87099BE46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31326" b="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7DAB3-15EB-9A45-91D2-D286A628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US" dirty="0"/>
              <a:t>Flask App – Code Review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F734B20-A654-EC44-8434-07A21BC6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>
            <a:normAutofit/>
          </a:bodyPr>
          <a:lstStyle/>
          <a:p>
            <a:r>
              <a:rPr lang="en-US" sz="2800" dirty="0"/>
              <a:t>Review Code</a:t>
            </a:r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1346BB7D-9F21-5945-B2AD-8702BE058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1994585"/>
            <a:ext cx="198572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7650" y="532924"/>
            <a:ext cx="4897417" cy="49338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E0F80A2-6611-465C-80A5-6ADAE3F0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5909" y="690793"/>
            <a:ext cx="4711125" cy="4634455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AE018BE-7B6E-4842-97C9-EAF59C5B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40" y="872466"/>
            <a:ext cx="4249987" cy="42499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9886" y="532924"/>
            <a:ext cx="4897417" cy="49338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2B5AB8-A75C-49F7-8DF4-3342BF3C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6263143" y="680785"/>
            <a:ext cx="4711123" cy="4654470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0D5829-10BD-9D4E-A8D8-100C5B9C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33" y="1223090"/>
            <a:ext cx="4249987" cy="3548739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300478">
            <a:off x="1031887" y="-190038"/>
            <a:ext cx="464589" cy="1772054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12D04B-B8EA-4F67-A905-0377F37C6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5CD4CE-F6F3-4058-AA85-ABBAA8C1B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E9E23E-BC36-4B60-A361-E716A57E3B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C94D39-A01C-4B72-99ED-F4928D049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3AA441E-F763-476A-89AE-1F7668A56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4149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_2SEEDS">
      <a:dk1>
        <a:srgbClr val="000000"/>
      </a:dk1>
      <a:lt1>
        <a:srgbClr val="FFFFFF"/>
      </a:lt1>
      <a:dk2>
        <a:srgbClr val="1E2A35"/>
      </a:dk2>
      <a:lt2>
        <a:srgbClr val="E8E7E2"/>
      </a:lt2>
      <a:accent1>
        <a:srgbClr val="2C4EC1"/>
      </a:accent1>
      <a:accent2>
        <a:srgbClr val="3D9ED2"/>
      </a:accent2>
      <a:accent3>
        <a:srgbClr val="593DD2"/>
      </a:accent3>
      <a:accent4>
        <a:srgbClr val="C12CA8"/>
      </a:accent4>
      <a:accent5>
        <a:srgbClr val="D23D7C"/>
      </a:accent5>
      <a:accent6>
        <a:srgbClr val="C12C2C"/>
      </a:accent6>
      <a:hlink>
        <a:srgbClr val="BF3F9C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116</TotalTime>
  <Words>218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Heavy</vt:lpstr>
      <vt:lpstr>StreetscapeVTI</vt:lpstr>
      <vt:lpstr>Machine Learning Handwriting Analysis</vt:lpstr>
      <vt:lpstr>Project Objective</vt:lpstr>
      <vt:lpstr>Data Source</vt:lpstr>
      <vt:lpstr>Process</vt:lpstr>
      <vt:lpstr>Train the Model</vt:lpstr>
      <vt:lpstr>Train the Model</vt:lpstr>
      <vt:lpstr>Flask App</vt:lpstr>
      <vt:lpstr>Flask App – Code Review</vt:lpstr>
      <vt:lpstr>PowerPoint Presentation</vt:lpstr>
      <vt:lpstr>Prediction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Handwriting Analysis</dc:title>
  <dc:creator>Shawntell Manning</dc:creator>
  <cp:lastModifiedBy>Shawntell Manning</cp:lastModifiedBy>
  <cp:revision>8</cp:revision>
  <dcterms:created xsi:type="dcterms:W3CDTF">2021-06-02T21:52:15Z</dcterms:created>
  <dcterms:modified xsi:type="dcterms:W3CDTF">2021-06-03T00:08:08Z</dcterms:modified>
</cp:coreProperties>
</file>