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60" r:id="rId7"/>
    <p:sldId id="262" r:id="rId8"/>
    <p:sldId id="264" r:id="rId9"/>
    <p:sldId id="265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F97A3C-7E79-4CDC-B089-486EC0F0736A}">
          <p14:sldIdLst>
            <p14:sldId id="256"/>
            <p14:sldId id="257"/>
            <p14:sldId id="258"/>
            <p14:sldId id="272"/>
            <p14:sldId id="271"/>
            <p14:sldId id="260"/>
            <p14:sldId id="262"/>
            <p14:sldId id="264"/>
            <p14:sldId id="265"/>
            <p14:sldId id="270"/>
            <p14:sldId id="266"/>
            <p14:sldId id="268"/>
            <p14:sldId id="269"/>
          </p14:sldIdLst>
        </p14:section>
        <p14:section name="Untitled Section" id="{869F63F5-80D2-4F1C-A8F5-960F1537A63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6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4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CA3F-4C53-46DB-A665-C614ABDECB62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ubhashree2398#!/vizhome/Book4_15554846891370/Story1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Google Play Store Data Analysis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Rameshkumar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</a:t>
            </a:r>
            <a:r>
              <a:rPr lang="en-IN" dirty="0"/>
              <a:t> Which are the </a:t>
            </a:r>
            <a:r>
              <a:rPr lang="en-IN" dirty="0" smtClean="0"/>
              <a:t>app’s that </a:t>
            </a:r>
            <a:r>
              <a:rPr lang="en-IN" dirty="0"/>
              <a:t>are most installed in free type ?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3" y="1171039"/>
            <a:ext cx="7263428" cy="4199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1901" y="1428616"/>
            <a:ext cx="4156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hierarchy of apps that are downloaded in free type is maintained as in general installs.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00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4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What is the rating given in free type 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slide9">
            <a:extLst>
              <a:ext uri="{FF2B5EF4-FFF2-40B4-BE49-F238E27FC236}">
                <a16:creationId xmlns:a16="http://schemas.microsoft.com/office/drawing/2014/main" xmlns="" id="{90AE9915-6227-4E70-9AA3-9A22D1213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57" b="62425"/>
          <a:stretch/>
        </p:blipFill>
        <p:spPr>
          <a:xfrm>
            <a:off x="1166076" y="4363534"/>
            <a:ext cx="9471874" cy="2075903"/>
          </a:xfrm>
          <a:prstGeom prst="rect">
            <a:avLst/>
          </a:prstGeom>
        </p:spPr>
      </p:pic>
      <p:pic>
        <p:nvPicPr>
          <p:cNvPr id="6" name="slide9">
            <a:extLst>
              <a:ext uri="{FF2B5EF4-FFF2-40B4-BE49-F238E27FC236}">
                <a16:creationId xmlns:a16="http://schemas.microsoft.com/office/drawing/2014/main" xmlns="" id="{90AE9915-6227-4E70-9AA3-9A22D1213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0" r="42068"/>
          <a:stretch/>
        </p:blipFill>
        <p:spPr>
          <a:xfrm>
            <a:off x="1166076" y="746974"/>
            <a:ext cx="5874570" cy="361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2023" y="1160876"/>
            <a:ext cx="360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rating given by people is </a:t>
            </a:r>
            <a:r>
              <a:rPr lang="en-US" b="1" dirty="0" smtClean="0"/>
              <a:t>four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2709"/>
            <a:ext cx="10515600" cy="29576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6.If </a:t>
            </a:r>
            <a:r>
              <a:rPr lang="en-IN" dirty="0"/>
              <a:t>upselling a product was a option then ,which are the apps that customer is ready to pay?, how much is the customer ready to pay?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2434" y="3425780"/>
            <a:ext cx="9504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Refer:</a:t>
            </a:r>
          </a:p>
          <a:p>
            <a:endParaRPr lang="en-US" sz="2800" dirty="0"/>
          </a:p>
          <a:p>
            <a:r>
              <a:rPr lang="en-IN" sz="2800" dirty="0">
                <a:hlinkClick r:id="rId2"/>
              </a:rPr>
              <a:t>https://public.tableau.com/profile/subhashree2398#!/vizhome/Book4_15554846891370/Story1?publish=yes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41549"/>
              </p:ext>
            </p:extLst>
          </p:nvPr>
        </p:nvGraphicFramePr>
        <p:xfrm>
          <a:off x="975931" y="1909630"/>
          <a:ext cx="4162740" cy="347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44"/>
                <a:gridCol w="1700012"/>
                <a:gridCol w="772732"/>
                <a:gridCol w="1004552"/>
              </a:tblGrid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Upsell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3.5 $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3.25 $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7612" y="1690688"/>
            <a:ext cx="6336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Top </a:t>
            </a:r>
            <a:r>
              <a:rPr lang="en-US" sz="2400" b="1" dirty="0" smtClean="0"/>
              <a:t>six app categories </a:t>
            </a:r>
            <a:r>
              <a:rPr lang="en-US" sz="2400" dirty="0" smtClean="0"/>
              <a:t>were narrowed down based on the installs.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Majority of the people prefer only </a:t>
            </a:r>
            <a:r>
              <a:rPr lang="en-US" sz="2400" b="1" dirty="0" smtClean="0"/>
              <a:t>free apps.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Most common rating given for an app is  </a:t>
            </a:r>
            <a:r>
              <a:rPr lang="en-US" sz="2400" b="1" dirty="0" smtClean="0"/>
              <a:t>4.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the paid apps type,  </a:t>
            </a:r>
            <a:r>
              <a:rPr lang="en-US" sz="2400" b="1" dirty="0" smtClean="0"/>
              <a:t>“Family” </a:t>
            </a:r>
            <a:r>
              <a:rPr lang="en-US" sz="2400" dirty="0" smtClean="0"/>
              <a:t>is the most preferred followed by “</a:t>
            </a:r>
            <a:r>
              <a:rPr lang="en-US" sz="2400" b="1" dirty="0" smtClean="0"/>
              <a:t>Game”. </a:t>
            </a:r>
            <a:r>
              <a:rPr lang="en-US" sz="2400" dirty="0" smtClean="0"/>
              <a:t>This can possibly be considered for upselling given that there is no supporting data to prove the conversion rate . </a:t>
            </a:r>
          </a:p>
        </p:txBody>
      </p:sp>
    </p:spTree>
    <p:extLst>
      <p:ext uri="{BB962C8B-B14F-4D97-AF65-F5344CB8AC3E}">
        <p14:creationId xmlns:p14="http://schemas.microsoft.com/office/powerpoint/2010/main" val="32016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Problem statement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overview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Pre processing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analysis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Conclusion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455904"/>
            <a:ext cx="10058400" cy="1102440"/>
          </a:xfrm>
        </p:spPr>
        <p:txBody>
          <a:bodyPr/>
          <a:lstStyle/>
          <a:p>
            <a:pPr algn="ctr"/>
            <a:r>
              <a:rPr lang="en-US" b="1" dirty="0" smtClean="0"/>
              <a:t>Problem statement 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70079" y="2329547"/>
            <a:ext cx="10818254" cy="28735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As an App development firm, what are the different categories of apps that </a:t>
            </a:r>
            <a:r>
              <a:rPr lang="en-US" sz="3600" dirty="0" smtClean="0"/>
              <a:t>It can </a:t>
            </a:r>
            <a:r>
              <a:rPr lang="en-US" sz="3600" dirty="0"/>
              <a:t>invest in to earn profit 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00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441" y="2574243"/>
            <a:ext cx="10592874" cy="27060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Google play store customers past history of  </a:t>
            </a:r>
            <a:endParaRPr lang="en-IN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0006" y="455904"/>
            <a:ext cx="10058400" cy="11024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Data Source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0030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02470"/>
              </p:ext>
            </p:extLst>
          </p:nvPr>
        </p:nvGraphicFramePr>
        <p:xfrm>
          <a:off x="850006" y="1558344"/>
          <a:ext cx="10740981" cy="234822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067890"/>
                <a:gridCol w="831960"/>
                <a:gridCol w="633282"/>
                <a:gridCol w="868419"/>
                <a:gridCol w="363939"/>
                <a:gridCol w="592988"/>
                <a:gridCol w="477598"/>
                <a:gridCol w="582301"/>
                <a:gridCol w="864354"/>
                <a:gridCol w="723885"/>
                <a:gridCol w="1685508"/>
                <a:gridCol w="1005803"/>
                <a:gridCol w="1043054"/>
              </a:tblGrid>
              <a:tr h="600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Reviews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Installs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Content Rating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Genres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Last Updated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Current </a:t>
                      </a:r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Ver.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Android </a:t>
                      </a:r>
                      <a:r>
                        <a:rPr lang="en-IN" sz="16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Ver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3819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Photo Editor &amp; Candy Camera &amp; Grid &amp; </a:t>
                      </a:r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ScrapBook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159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19M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10,000+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Everyone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 &amp; 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January 7, 2018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1.0.0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4.0.3 and 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Coloring book moana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967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14M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500,000+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Everyone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 &amp; Design;Pretend Play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January 15, 2018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2.0.0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4.0.3 and up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Sketch - Draw &amp; Paint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215644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25M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50,000,000+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Teen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 &amp; 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June 8, 2018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Varies with device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 and 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0006" y="327115"/>
            <a:ext cx="10058400" cy="11024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Data Overview  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0006" y="4404575"/>
            <a:ext cx="108440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above table shows the first three instance of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are 10,500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are thirteen attributes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7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Filling null values with mean, based on category </a:t>
            </a:r>
          </a:p>
          <a:p>
            <a:r>
              <a:rPr lang="en-US" dirty="0" smtClean="0"/>
              <a:t>Removal of characters like (+  and  , ) from Installs column </a:t>
            </a:r>
          </a:p>
          <a:p>
            <a:r>
              <a:rPr lang="en-US" dirty="0" smtClean="0"/>
              <a:t>Removal of ($) symbol from the price column</a:t>
            </a:r>
          </a:p>
          <a:p>
            <a:r>
              <a:rPr lang="en-US" dirty="0" smtClean="0"/>
              <a:t>Removal of wrong entries, like categorical data being filled in numerical data column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4621" y="1690688"/>
            <a:ext cx="6686348" cy="4426777"/>
            <a:chOff x="2715229" y="1690688"/>
            <a:chExt cx="6686348" cy="4426777"/>
          </a:xfrm>
        </p:grpSpPr>
        <p:sp>
          <p:nvSpPr>
            <p:cNvPr id="9" name="TextBox 8"/>
            <p:cNvSpPr txBox="1"/>
            <p:nvPr/>
          </p:nvSpPr>
          <p:spPr>
            <a:xfrm>
              <a:off x="5500011" y="3083748"/>
              <a:ext cx="118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 Installs  </a:t>
              </a:r>
              <a:endParaRPr lang="en-IN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15229" y="1690688"/>
              <a:ext cx="6686348" cy="4426777"/>
              <a:chOff x="2055747" y="1853177"/>
              <a:chExt cx="5967449" cy="39192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942" y="1853177"/>
                <a:ext cx="1133527" cy="1224701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055747" y="3119929"/>
                <a:ext cx="1367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</a:t>
                </a:r>
                <a:r>
                  <a:rPr lang="en-US" b="1" dirty="0" smtClean="0"/>
                  <a:t>. Category of apps </a:t>
                </a:r>
                <a:endParaRPr lang="en-IN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6000" l="4889" r="9377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16857" y="1853177"/>
                <a:ext cx="1231050" cy="120825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244" y="2146504"/>
                <a:ext cx="1074862" cy="105495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41099" y="3360454"/>
                <a:ext cx="118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3</a:t>
                </a:r>
                <a:r>
                  <a:rPr lang="en-US" b="1" dirty="0" smtClean="0"/>
                  <a:t>. Rating   </a:t>
                </a:r>
                <a:endParaRPr lang="en-IN" b="1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857" y="4291319"/>
                <a:ext cx="1079260" cy="105927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516856" y="5403128"/>
                <a:ext cx="118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2. Price  </a:t>
                </a:r>
                <a:endParaRPr lang="en-IN" b="1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4862656" y="3623415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ight Arrow 21"/>
              <p:cNvSpPr/>
              <p:nvPr/>
            </p:nvSpPr>
            <p:spPr>
              <a:xfrm rot="10800000">
                <a:off x="6057851" y="2269964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3892479" y="2219677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analysis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39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5"/>
            <a:ext cx="111273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category of </a:t>
            </a:r>
            <a:r>
              <a:rPr lang="en-US" dirty="0" smtClean="0"/>
              <a:t>app’s has </a:t>
            </a:r>
            <a:r>
              <a:rPr lang="en-US" dirty="0"/>
              <a:t>most number of installs?</a:t>
            </a:r>
            <a:br>
              <a:rPr lang="en-US" dirty="0"/>
            </a:br>
            <a:endParaRPr lang="en-IN" dirty="0"/>
          </a:p>
        </p:txBody>
      </p:sp>
      <p:pic>
        <p:nvPicPr>
          <p:cNvPr id="4" name="slide2">
            <a:extLst>
              <a:ext uri="{FF2B5EF4-FFF2-40B4-BE49-F238E27FC236}">
                <a16:creationId xmlns="" xmlns:a16="http://schemas.microsoft.com/office/drawing/2014/main" id="{9BC57C0F-18C6-4BAC-9678-408AF072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1068946"/>
            <a:ext cx="5280338" cy="571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4440" y="1690688"/>
            <a:ext cx="5087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65195" y="1455313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Out of the </a:t>
            </a:r>
            <a:r>
              <a:rPr lang="en-US" sz="2800" b="1" dirty="0" smtClean="0"/>
              <a:t>thirty</a:t>
            </a:r>
            <a:r>
              <a:rPr lang="en-US" sz="2800" dirty="0" smtClean="0"/>
              <a:t> </a:t>
            </a:r>
            <a:r>
              <a:rPr lang="en-US" sz="2800" b="1" dirty="0" smtClean="0"/>
              <a:t>four</a:t>
            </a:r>
            <a:r>
              <a:rPr lang="en-US" sz="2800" dirty="0" smtClean="0"/>
              <a:t> categories, the top six categories covers 70% of the total installs.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Hence our target app is narrowed down to these top 6 apps categories based on installs.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76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customer prefer free or paid app</a:t>
            </a:r>
            <a:r>
              <a:rPr lang="en-US" dirty="0" smtClean="0"/>
              <a:t>?</a:t>
            </a:r>
            <a:endParaRPr lang="en-IN" dirty="0"/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xmlns="" id="{F690689F-78D0-417D-B1C6-8AE2E4B1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275" b="9149"/>
          <a:stretch/>
        </p:blipFill>
        <p:spPr>
          <a:xfrm>
            <a:off x="1315054" y="1589802"/>
            <a:ext cx="4905442" cy="4592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7350" y="1690688"/>
            <a:ext cx="5061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 of the total apps that were installed,   99.95% of people prefer free apps.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Even though the name free apps deceives us in terms of profit earned by an App developer,  It  has a larger sponsors  from the marketing companies as it covers majority of the audience.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0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3000</TotalTime>
  <Words>535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Project On Google Play Store Data Analysis    </vt:lpstr>
      <vt:lpstr>Outline </vt:lpstr>
      <vt:lpstr>Problem statement </vt:lpstr>
      <vt:lpstr>Data Source </vt:lpstr>
      <vt:lpstr>Data Overview  </vt:lpstr>
      <vt:lpstr>Pre- processing </vt:lpstr>
      <vt:lpstr>Data analysis </vt:lpstr>
      <vt:lpstr>Which category of app’s has most number of installs? </vt:lpstr>
      <vt:lpstr>Does the customer prefer free or paid app?</vt:lpstr>
      <vt:lpstr>4. Which are the app’s that are most installed in free type ? </vt:lpstr>
      <vt:lpstr> What is the rating given in free type ?  </vt:lpstr>
      <vt:lpstr>6.If upselling a product was a option then ,which are the apps that customer is ready to pay?, how much is the customer ready to pay?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</dc:title>
  <dc:creator>Admin</dc:creator>
  <cp:lastModifiedBy>Admin</cp:lastModifiedBy>
  <cp:revision>78</cp:revision>
  <dcterms:created xsi:type="dcterms:W3CDTF">2019-04-13T07:20:08Z</dcterms:created>
  <dcterms:modified xsi:type="dcterms:W3CDTF">2019-05-09T07:02:51Z</dcterms:modified>
</cp:coreProperties>
</file>