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F97A3C-7E79-4CDC-B089-486EC0F0736A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0"/>
            <p14:sldId id="266"/>
            <p14:sldId id="268"/>
            <p14:sldId id="269"/>
          </p14:sldIdLst>
        </p14:section>
        <p14:section name="Untitled Section" id="{869F63F5-80D2-4F1C-A8F5-960F1537A63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6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4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CA3F-4C53-46DB-A665-C614ABDECB6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ubhashree2398#!/vizhome/Book4_15554846891370/Story1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Google Play Store Data Analysis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rameshkumar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</a:t>
            </a:r>
            <a:r>
              <a:rPr lang="en-IN" dirty="0"/>
              <a:t> Which are the </a:t>
            </a:r>
            <a:r>
              <a:rPr lang="en-IN" dirty="0" smtClean="0"/>
              <a:t>app’s that </a:t>
            </a:r>
            <a:r>
              <a:rPr lang="en-IN" dirty="0"/>
              <a:t>are most installed in free type ?</a:t>
            </a:r>
            <a:br>
              <a:rPr lang="en-IN" dirty="0"/>
            </a:br>
            <a:endParaRPr lang="en-IN" dirty="0"/>
          </a:p>
        </p:txBody>
      </p:sp>
      <p:pic>
        <p:nvPicPr>
          <p:cNvPr id="7" name="slide6">
            <a:extLst>
              <a:ext uri="{FF2B5EF4-FFF2-40B4-BE49-F238E27FC236}">
                <a16:creationId xmlns="" xmlns:a16="http://schemas.microsoft.com/office/drawing/2014/main" id="{F66F689C-67D5-4C70-9A8F-B121898CC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7" b="7672"/>
          <a:stretch/>
        </p:blipFill>
        <p:spPr>
          <a:xfrm>
            <a:off x="1538288" y="1429555"/>
            <a:ext cx="9115425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4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</a:t>
            </a:r>
            <a:r>
              <a:rPr lang="en-US" dirty="0"/>
              <a:t> What is the rating given in free type 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slide9">
            <a:extLst>
              <a:ext uri="{FF2B5EF4-FFF2-40B4-BE49-F238E27FC236}">
                <a16:creationId xmlns="" xmlns:a16="http://schemas.microsoft.com/office/drawing/2014/main" id="{90AE9915-6227-4E70-9AA3-9A22D121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911996"/>
            <a:ext cx="9525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2709"/>
            <a:ext cx="10515600" cy="29576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6.If </a:t>
            </a:r>
            <a:r>
              <a:rPr lang="en-IN" dirty="0"/>
              <a:t>upselling a product was a option then ,which are the apps that customer is ready to pay?, how much is the customer ready to pay?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2434" y="3425780"/>
            <a:ext cx="9504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Refer:</a:t>
            </a:r>
          </a:p>
          <a:p>
            <a:endParaRPr lang="en-US" sz="2800" dirty="0"/>
          </a:p>
          <a:p>
            <a:r>
              <a:rPr lang="en-IN" sz="2800" dirty="0">
                <a:hlinkClick r:id="rId2"/>
              </a:rPr>
              <a:t>https://public.tableau.com/profile/subhashree2398#!/vizhome/Book4_15554846891370/Story1?publish=yes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28099"/>
              </p:ext>
            </p:extLst>
          </p:nvPr>
        </p:nvGraphicFramePr>
        <p:xfrm>
          <a:off x="1207752" y="1707122"/>
          <a:ext cx="8708980" cy="41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39"/>
                <a:gridCol w="3647651"/>
                <a:gridCol w="2177245"/>
                <a:gridCol w="2177245"/>
              </a:tblGrid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Upsell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3.5 $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59376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3.25 $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Problem statement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overview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Pre processing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analysis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Conclusion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120424"/>
            <a:ext cx="10058400" cy="1012917"/>
          </a:xfrm>
        </p:spPr>
        <p:txBody>
          <a:bodyPr/>
          <a:lstStyle/>
          <a:p>
            <a:pPr algn="ctr"/>
            <a:r>
              <a:rPr lang="en-US" b="1" dirty="0" smtClean="0"/>
              <a:t>Problem statement 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3309870" y="1510382"/>
            <a:ext cx="4803819" cy="180304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App Monetization 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39" y="3490175"/>
            <a:ext cx="9603110" cy="30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-8759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overview </a:t>
            </a:r>
            <a:endParaRPr lang="en-IN" b="1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995155" y="3662040"/>
            <a:ext cx="1937791" cy="2605603"/>
            <a:chOff x="727051" y="2143562"/>
            <a:chExt cx="1856096" cy="26056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01" y="2143562"/>
              <a:ext cx="1704797" cy="19592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27051" y="4102834"/>
              <a:ext cx="1856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2. Category of apps </a:t>
              </a:r>
              <a:endParaRPr lang="en-IN" b="1" dirty="0"/>
            </a:p>
          </p:txBody>
        </p:sp>
      </p:grpSp>
      <p:sp>
        <p:nvSpPr>
          <p:cNvPr id="9" name="AutoShape 8" descr="Image result for install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765175" y="1029581"/>
            <a:ext cx="1932961" cy="2143938"/>
            <a:chOff x="2316430" y="3911623"/>
            <a:chExt cx="1932961" cy="21439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6000" l="4889" r="93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16430" y="3911623"/>
              <a:ext cx="1932961" cy="193296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54862" y="5686229"/>
              <a:ext cx="185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1. Installs  </a:t>
              </a:r>
              <a:endParaRPr lang="en-IN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91848" y="3784138"/>
            <a:ext cx="1856096" cy="2057051"/>
            <a:chOff x="5352224" y="4156865"/>
            <a:chExt cx="1856096" cy="20570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6413" y="4156865"/>
              <a:ext cx="1687719" cy="168771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352224" y="5844584"/>
              <a:ext cx="185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4. Rating   </a:t>
              </a:r>
              <a:endParaRPr lang="en-IN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83623" y="4377746"/>
            <a:ext cx="1815321" cy="1982230"/>
            <a:chOff x="8556978" y="3013864"/>
            <a:chExt cx="1856096" cy="2064172"/>
          </a:xfrm>
        </p:grpSpPr>
        <p:pic>
          <p:nvPicPr>
            <p:cNvPr id="2060" name="Picture 12" descr="Image result for free vs paid 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288" y="3013864"/>
              <a:ext cx="1583476" cy="158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556978" y="4693436"/>
              <a:ext cx="1856096" cy="38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3. Type </a:t>
              </a:r>
              <a:endParaRPr lang="en-IN" b="1" dirty="0"/>
            </a:p>
          </p:txBody>
        </p:sp>
      </p:grpSp>
      <p:sp>
        <p:nvSpPr>
          <p:cNvPr id="18" name="AutoShape 14" descr="Image result for pric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8964268" y="1308040"/>
            <a:ext cx="1856096" cy="1694624"/>
            <a:chOff x="9542940" y="1428574"/>
            <a:chExt cx="1856096" cy="169462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676" y="1428574"/>
              <a:ext cx="1694624" cy="169462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542940" y="2753866"/>
              <a:ext cx="185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5. Price  </a:t>
              </a:r>
              <a:endParaRPr lang="en-IN" b="1" dirty="0"/>
            </a:p>
          </p:txBody>
        </p:sp>
      </p:grpSp>
      <p:sp>
        <p:nvSpPr>
          <p:cNvPr id="3" name="Down Arrow 2"/>
          <p:cNvSpPr/>
          <p:nvPr/>
        </p:nvSpPr>
        <p:spPr>
          <a:xfrm rot="4740414">
            <a:off x="3629453" y="1455667"/>
            <a:ext cx="339278" cy="991853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3710558">
            <a:off x="3900836" y="2500522"/>
            <a:ext cx="339278" cy="11318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5749373" y="3173519"/>
            <a:ext cx="339278" cy="1158087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rot="19305553">
            <a:off x="7557706" y="2568776"/>
            <a:ext cx="349079" cy="104211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 rot="16545314">
            <a:off x="7933209" y="1458373"/>
            <a:ext cx="339278" cy="890395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34" y="956110"/>
            <a:ext cx="3461732" cy="22993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wrong values  </a:t>
            </a:r>
          </a:p>
          <a:p>
            <a:r>
              <a:rPr lang="en-US" dirty="0" smtClean="0"/>
              <a:t>Filling of null values based to category and mean </a:t>
            </a:r>
          </a:p>
          <a:p>
            <a:r>
              <a:rPr lang="en-US" dirty="0" smtClean="0"/>
              <a:t>Removal of characters like (+  and  , ) from Installs column </a:t>
            </a:r>
          </a:p>
          <a:p>
            <a:r>
              <a:rPr lang="en-US" dirty="0" smtClean="0"/>
              <a:t>Removal of ($) symbol from the price column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068" y="0"/>
            <a:ext cx="10873807" cy="1871032"/>
            <a:chOff x="641825" y="313794"/>
            <a:chExt cx="10873807" cy="1871032"/>
          </a:xfrm>
        </p:grpSpPr>
        <p:grpSp>
          <p:nvGrpSpPr>
            <p:cNvPr id="4" name="Group 3"/>
            <p:cNvGrpSpPr/>
            <p:nvPr/>
          </p:nvGrpSpPr>
          <p:grpSpPr>
            <a:xfrm>
              <a:off x="2791960" y="313794"/>
              <a:ext cx="1367916" cy="1871032"/>
              <a:chOff x="727051" y="2143562"/>
              <a:chExt cx="2057313" cy="2993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701" y="2143562"/>
                <a:ext cx="1704797" cy="195927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27051" y="4102834"/>
                <a:ext cx="2057313" cy="103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2. Category of apps </a:t>
                </a:r>
                <a:endParaRPr lang="en-IN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41825" y="457059"/>
              <a:ext cx="1231050" cy="1340132"/>
              <a:chOff x="2316430" y="3911623"/>
              <a:chExt cx="1932961" cy="214393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6000" l="4889" r="9377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16430" y="3911623"/>
                <a:ext cx="1932961" cy="193296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354862" y="5686229"/>
                <a:ext cx="1856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1. Installs  </a:t>
                </a:r>
                <a:endParaRPr lang="en-IN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97322" y="599646"/>
              <a:ext cx="1182097" cy="1285821"/>
              <a:chOff x="5352224" y="4156865"/>
              <a:chExt cx="1856096" cy="205705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6413" y="4156865"/>
                <a:ext cx="1687719" cy="168771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352224" y="5844584"/>
                <a:ext cx="1856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4. Rating   </a:t>
                </a:r>
                <a:endParaRPr lang="en-IN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27340" y="480631"/>
              <a:ext cx="1156128" cy="1239051"/>
              <a:chOff x="8556978" y="3013864"/>
              <a:chExt cx="1856096" cy="2064172"/>
            </a:xfrm>
          </p:grpSpPr>
          <p:pic>
            <p:nvPicPr>
              <p:cNvPr id="14" name="Picture 12" descr="Image result for free vs paid 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3288" y="3013864"/>
                <a:ext cx="1583476" cy="1583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556978" y="4693436"/>
                <a:ext cx="1856096" cy="3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3. Type </a:t>
                </a:r>
                <a:endParaRPr lang="en-IN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0333535" y="578688"/>
              <a:ext cx="1182097" cy="1059275"/>
              <a:chOff x="9542940" y="1428574"/>
              <a:chExt cx="1856096" cy="169462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3676" y="1428574"/>
                <a:ext cx="1694624" cy="1694624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9542940" y="2753866"/>
                <a:ext cx="1856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5. Price  </a:t>
                </a:r>
                <a:endParaRPr lang="en-IN" b="1" dirty="0"/>
              </a:p>
            </p:txBody>
          </p:sp>
        </p:grpSp>
        <p:sp>
          <p:nvSpPr>
            <p:cNvPr id="20" name="Right Arrow 19"/>
            <p:cNvSpPr/>
            <p:nvPr/>
          </p:nvSpPr>
          <p:spPr>
            <a:xfrm>
              <a:off x="2123868" y="955884"/>
              <a:ext cx="539450" cy="47525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9550070" y="718257"/>
              <a:ext cx="539450" cy="47525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914956" y="718257"/>
              <a:ext cx="539450" cy="47525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464329" y="823559"/>
              <a:ext cx="539450" cy="47525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6068" y="2039977"/>
            <a:ext cx="11696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What are my target app’s that will earn profit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</a:t>
            </a:r>
            <a:r>
              <a:rPr lang="en-US" sz="2800" dirty="0" smtClean="0"/>
              <a:t>hich category of app’s has most number of installs?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Does the customer prefer free or paid app?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Which </a:t>
            </a:r>
            <a:r>
              <a:rPr lang="en-IN" sz="2800" dirty="0"/>
              <a:t>are the </a:t>
            </a:r>
            <a:r>
              <a:rPr lang="en-IN" sz="2800" dirty="0" smtClean="0"/>
              <a:t>app’s </a:t>
            </a:r>
            <a:r>
              <a:rPr lang="en-IN" sz="2800" dirty="0"/>
              <a:t>which are most installed in free type </a:t>
            </a:r>
            <a:r>
              <a:rPr lang="en-IN" sz="28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What is the rating given in free type ?</a:t>
            </a:r>
            <a:endParaRPr lang="en-I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If </a:t>
            </a:r>
            <a:r>
              <a:rPr lang="en-IN" sz="2800" dirty="0"/>
              <a:t>upselling a </a:t>
            </a:r>
            <a:r>
              <a:rPr lang="en-IN" sz="2800" dirty="0" smtClean="0"/>
              <a:t>product </a:t>
            </a:r>
            <a:r>
              <a:rPr lang="en-IN" sz="2800" dirty="0"/>
              <a:t>was a option then ,</a:t>
            </a:r>
            <a:r>
              <a:rPr lang="en-IN" sz="2800" dirty="0" smtClean="0"/>
              <a:t>which </a:t>
            </a:r>
            <a:r>
              <a:rPr lang="en-IN" sz="2800" dirty="0"/>
              <a:t>are the </a:t>
            </a:r>
            <a:r>
              <a:rPr lang="en-IN" sz="2800" dirty="0" smtClean="0"/>
              <a:t>app’s </a:t>
            </a:r>
            <a:r>
              <a:rPr lang="en-IN" sz="2800" dirty="0"/>
              <a:t>that customer is ready to pay?, how much is the customer ready to pay? 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39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2" y="545428"/>
            <a:ext cx="11036120" cy="1325563"/>
          </a:xfrm>
        </p:spPr>
        <p:txBody>
          <a:bodyPr/>
          <a:lstStyle/>
          <a:p>
            <a:r>
              <a:rPr lang="en-US" dirty="0" smtClean="0"/>
              <a:t>1.What </a:t>
            </a:r>
            <a:r>
              <a:rPr lang="en-US" dirty="0"/>
              <a:t>are my target </a:t>
            </a:r>
            <a:r>
              <a:rPr lang="en-US" dirty="0" smtClean="0"/>
              <a:t>app’s </a:t>
            </a:r>
            <a:r>
              <a:rPr lang="en-US" dirty="0"/>
              <a:t>that will earn profit </a:t>
            </a:r>
            <a:r>
              <a:rPr lang="en-US" dirty="0" smtClean="0"/>
              <a:t>?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3541688" y="2175802"/>
            <a:ext cx="4790941" cy="3342712"/>
            <a:chOff x="1740615" y="3911623"/>
            <a:chExt cx="3274612" cy="23617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89" b="96000" l="4889" r="93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16430" y="3911623"/>
              <a:ext cx="1932961" cy="193296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40615" y="5686229"/>
              <a:ext cx="3274612" cy="58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 Installs needs to be high in order </a:t>
              </a:r>
            </a:p>
            <a:p>
              <a:pPr algn="ctr"/>
              <a:r>
                <a:rPr lang="en-US" sz="2400" b="1" dirty="0"/>
                <a:t>t</a:t>
              </a:r>
              <a:r>
                <a:rPr lang="en-US" sz="2400" b="1" dirty="0" smtClean="0"/>
                <a:t>o align towards my target App  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2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5"/>
            <a:ext cx="111273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category of </a:t>
            </a:r>
            <a:r>
              <a:rPr lang="en-US" dirty="0" smtClean="0"/>
              <a:t>app’s has </a:t>
            </a:r>
            <a:r>
              <a:rPr lang="en-US" dirty="0"/>
              <a:t>most number of installs?</a:t>
            </a:r>
            <a:br>
              <a:rPr lang="en-US" dirty="0"/>
            </a:br>
            <a:endParaRPr lang="en-IN" dirty="0"/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xmlns="" id="{9BC57C0F-18C6-4BAC-9678-408AF072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1068946"/>
            <a:ext cx="5280338" cy="571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4440" y="1690688"/>
            <a:ext cx="5087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endParaRPr lang="en-US" sz="3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6751"/>
              </p:ext>
            </p:extLst>
          </p:nvPr>
        </p:nvGraphicFramePr>
        <p:xfrm>
          <a:off x="7003244" y="1690688"/>
          <a:ext cx="4948350" cy="408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175"/>
                <a:gridCol w="2474175"/>
              </a:tblGrid>
              <a:tr h="7710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Category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Percentage</a:t>
                      </a:r>
                      <a:r>
                        <a:rPr lang="en-US" sz="2400" baseline="0" dirty="0" smtClean="0"/>
                        <a:t> of  total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Game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20.93 %</a:t>
                      </a:r>
                      <a:endParaRPr lang="en-IN" sz="2400" dirty="0"/>
                    </a:p>
                  </a:txBody>
                  <a:tcPr/>
                </a:tc>
              </a:tr>
              <a:tr h="5193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Communication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19.48 %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Productivity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8.46  %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Social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8.39 %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Tools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6.38%</a:t>
                      </a:r>
                      <a:r>
                        <a:rPr lang="en-US" sz="2400" baseline="0" dirty="0" smtClean="0"/>
                        <a:t> 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Family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6.12 %</a:t>
                      </a:r>
                      <a:endParaRPr lang="en-IN" sz="2400" dirty="0"/>
                    </a:p>
                  </a:txBody>
                  <a:tcPr/>
                </a:tc>
              </a:tr>
              <a:tr h="4285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SUM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70 %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3.Does </a:t>
            </a:r>
            <a:r>
              <a:rPr lang="en-US" dirty="0"/>
              <a:t>the customer prefer free or paid app</a:t>
            </a:r>
            <a:r>
              <a:rPr lang="en-US" dirty="0" smtClean="0"/>
              <a:t>?</a:t>
            </a:r>
            <a:endParaRPr lang="en-IN" dirty="0"/>
          </a:p>
        </p:txBody>
      </p:sp>
      <p:pic>
        <p:nvPicPr>
          <p:cNvPr id="4" name="slide3">
            <a:extLst>
              <a:ext uri="{FF2B5EF4-FFF2-40B4-BE49-F238E27FC236}">
                <a16:creationId xmlns="" xmlns:a16="http://schemas.microsoft.com/office/drawing/2014/main" id="{F690689F-78D0-417D-B1C6-8AE2E4B1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33" y="1293588"/>
            <a:ext cx="5328421" cy="49269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09574"/>
              </p:ext>
            </p:extLst>
          </p:nvPr>
        </p:nvGraphicFramePr>
        <p:xfrm>
          <a:off x="7505520" y="2200736"/>
          <a:ext cx="3995314" cy="244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57"/>
                <a:gridCol w="1997657"/>
              </a:tblGrid>
              <a:tr h="816179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total </a:t>
                      </a:r>
                      <a:endParaRPr lang="en-IN" dirty="0"/>
                    </a:p>
                  </a:txBody>
                  <a:tcPr/>
                </a:tc>
              </a:tr>
              <a:tr h="816179"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</a:t>
                      </a:r>
                      <a:r>
                        <a:rPr lang="en-US" baseline="0" dirty="0" smtClean="0"/>
                        <a:t>95%</a:t>
                      </a:r>
                      <a:endParaRPr lang="en-IN" dirty="0"/>
                    </a:p>
                  </a:txBody>
                  <a:tcPr/>
                </a:tc>
              </a:tr>
              <a:tr h="816179">
                <a:tc>
                  <a:txBody>
                    <a:bodyPr/>
                    <a:lstStyle/>
                    <a:p>
                      <a:r>
                        <a:rPr lang="en-US" dirty="0" smtClean="0"/>
                        <a:t>Paid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349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On Google Play Store Data Analysis    </vt:lpstr>
      <vt:lpstr>Outline </vt:lpstr>
      <vt:lpstr>Problem statement </vt:lpstr>
      <vt:lpstr>Data overview </vt:lpstr>
      <vt:lpstr>Pre- processing </vt:lpstr>
      <vt:lpstr>PowerPoint Presentation</vt:lpstr>
      <vt:lpstr>1.What are my target app’s that will earn profit ?</vt:lpstr>
      <vt:lpstr>Which category of app’s has most number of installs? </vt:lpstr>
      <vt:lpstr>3.Does the customer prefer free or paid app?</vt:lpstr>
      <vt:lpstr>4. Which are the app’s that are most installed in free type ? </vt:lpstr>
      <vt:lpstr>5. What is the rating given in free type ?  </vt:lpstr>
      <vt:lpstr>6.If upselling a product was a option then ,which are the apps that customer is ready to pay?, how much is the customer ready to pay?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</dc:title>
  <dc:creator>Admin</dc:creator>
  <cp:lastModifiedBy>Admin</cp:lastModifiedBy>
  <cp:revision>41</cp:revision>
  <dcterms:created xsi:type="dcterms:W3CDTF">2019-04-13T07:20:08Z</dcterms:created>
  <dcterms:modified xsi:type="dcterms:W3CDTF">2019-04-26T16:06:05Z</dcterms:modified>
</cp:coreProperties>
</file>