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9F0D7-1CE8-4802-AD33-898B0C1C7951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3E376-D31D-4AEF-808C-1CAC5EE8595F}">
      <dgm:prSet phldrT="[Text]"/>
      <dgm:spPr/>
      <dgm:t>
        <a:bodyPr/>
        <a:lstStyle/>
        <a:p>
          <a:r>
            <a:rPr lang="en-US" dirty="0"/>
            <a:t>Liquidators</a:t>
          </a:r>
        </a:p>
      </dgm:t>
    </dgm:pt>
    <dgm:pt modelId="{6F260EE4-A534-446A-B56D-393F221EA3E5}" type="parTrans" cxnId="{4424E7FF-BD25-41F4-9E73-559D4F44A011}">
      <dgm:prSet/>
      <dgm:spPr/>
      <dgm:t>
        <a:bodyPr/>
        <a:lstStyle/>
        <a:p>
          <a:endParaRPr lang="en-US"/>
        </a:p>
      </dgm:t>
    </dgm:pt>
    <dgm:pt modelId="{EF8594AE-C05A-4A1D-9E1E-7E931BEB9241}" type="sibTrans" cxnId="{4424E7FF-BD25-41F4-9E73-559D4F44A011}">
      <dgm:prSet/>
      <dgm:spPr/>
      <dgm:t>
        <a:bodyPr/>
        <a:lstStyle/>
        <a:p>
          <a:endParaRPr lang="en-US"/>
        </a:p>
      </dgm:t>
    </dgm:pt>
    <dgm:pt modelId="{16654A8C-E2C1-4DA7-A881-9B05CBDFD337}">
      <dgm:prSet phldrT="[Text]"/>
      <dgm:spPr/>
      <dgm:t>
        <a:bodyPr/>
        <a:lstStyle/>
        <a:p>
          <a:r>
            <a:rPr lang="en-US" dirty="0"/>
            <a:t>Evacuees</a:t>
          </a:r>
        </a:p>
      </dgm:t>
    </dgm:pt>
    <dgm:pt modelId="{07626D6D-E177-4019-A824-8B065717A240}" type="parTrans" cxnId="{E372A4FB-984D-4F46-B186-10A35B984930}">
      <dgm:prSet/>
      <dgm:spPr/>
      <dgm:t>
        <a:bodyPr/>
        <a:lstStyle/>
        <a:p>
          <a:endParaRPr lang="en-US"/>
        </a:p>
      </dgm:t>
    </dgm:pt>
    <dgm:pt modelId="{6DE9383E-CAD3-47C9-AE78-006B58A1B82F}" type="sibTrans" cxnId="{E372A4FB-984D-4F46-B186-10A35B984930}">
      <dgm:prSet/>
      <dgm:spPr/>
      <dgm:t>
        <a:bodyPr/>
        <a:lstStyle/>
        <a:p>
          <a:endParaRPr lang="en-US"/>
        </a:p>
      </dgm:t>
    </dgm:pt>
    <dgm:pt modelId="{B0D95F92-2D7F-4C86-8661-2E2FEED21AE1}">
      <dgm:prSet phldrT="[Text]"/>
      <dgm:spPr/>
      <dgm:t>
        <a:bodyPr/>
        <a:lstStyle/>
        <a:p>
          <a:r>
            <a:rPr lang="en-US" dirty="0"/>
            <a:t>Relocation zone/ residents</a:t>
          </a:r>
        </a:p>
      </dgm:t>
    </dgm:pt>
    <dgm:pt modelId="{CD61B79B-C496-4758-A0AA-B830A0B5B1E1}" type="parTrans" cxnId="{5548BF7D-1EE5-4905-9824-D6A0D694AA39}">
      <dgm:prSet/>
      <dgm:spPr/>
      <dgm:t>
        <a:bodyPr/>
        <a:lstStyle/>
        <a:p>
          <a:endParaRPr lang="en-US"/>
        </a:p>
      </dgm:t>
    </dgm:pt>
    <dgm:pt modelId="{9E94E876-F9C9-4D6F-A165-7B33079E932F}" type="sibTrans" cxnId="{5548BF7D-1EE5-4905-9824-D6A0D694AA39}">
      <dgm:prSet/>
      <dgm:spPr/>
      <dgm:t>
        <a:bodyPr/>
        <a:lstStyle/>
        <a:p>
          <a:endParaRPr lang="en-US"/>
        </a:p>
      </dgm:t>
    </dgm:pt>
    <dgm:pt modelId="{977ED9EF-8158-470E-8FDB-E8C4B0C8A459}">
      <dgm:prSet phldrT="[Text]"/>
      <dgm:spPr/>
      <dgm:t>
        <a:bodyPr/>
        <a:lstStyle/>
        <a:p>
          <a:r>
            <a:rPr lang="en-US" dirty="0"/>
            <a:t>Offspring</a:t>
          </a:r>
        </a:p>
      </dgm:t>
    </dgm:pt>
    <dgm:pt modelId="{043D6979-F309-49D5-868B-D5BBD72947A0}" type="parTrans" cxnId="{7F60083F-3703-4C08-B789-634682FBFFD6}">
      <dgm:prSet/>
      <dgm:spPr/>
      <dgm:t>
        <a:bodyPr/>
        <a:lstStyle/>
        <a:p>
          <a:endParaRPr lang="en-US"/>
        </a:p>
      </dgm:t>
    </dgm:pt>
    <dgm:pt modelId="{3DD79BB6-FA1B-48A7-906D-D6C0F89FEAEF}" type="sibTrans" cxnId="{7F60083F-3703-4C08-B789-634682FBFFD6}">
      <dgm:prSet/>
      <dgm:spPr/>
      <dgm:t>
        <a:bodyPr/>
        <a:lstStyle/>
        <a:p>
          <a:endParaRPr lang="en-US"/>
        </a:p>
      </dgm:t>
    </dgm:pt>
    <dgm:pt modelId="{4201D5ED-348F-4CAF-90B5-D833F2D44272}" type="pres">
      <dgm:prSet presAssocID="{9C99F0D7-1CE8-4802-AD33-898B0C1C7951}" presName="Name0" presStyleCnt="0">
        <dgm:presLayoutVars>
          <dgm:chMax val="7"/>
          <dgm:chPref val="7"/>
          <dgm:dir/>
        </dgm:presLayoutVars>
      </dgm:prSet>
      <dgm:spPr/>
    </dgm:pt>
    <dgm:pt modelId="{4200DFF0-31CC-41C9-A0FB-D54AF6188C12}" type="pres">
      <dgm:prSet presAssocID="{9C99F0D7-1CE8-4802-AD33-898B0C1C7951}" presName="Name1" presStyleCnt="0"/>
      <dgm:spPr/>
    </dgm:pt>
    <dgm:pt modelId="{A132975A-0E61-47AB-A383-75AB0FF92EB4}" type="pres">
      <dgm:prSet presAssocID="{9C99F0D7-1CE8-4802-AD33-898B0C1C7951}" presName="cycle" presStyleCnt="0"/>
      <dgm:spPr/>
    </dgm:pt>
    <dgm:pt modelId="{5DE28DFE-2042-4D66-A471-147DEE06B971}" type="pres">
      <dgm:prSet presAssocID="{9C99F0D7-1CE8-4802-AD33-898B0C1C7951}" presName="srcNode" presStyleLbl="node1" presStyleIdx="0" presStyleCnt="4"/>
      <dgm:spPr/>
    </dgm:pt>
    <dgm:pt modelId="{2DEF2293-8D2E-4F9F-BF27-6F75EC7E94AE}" type="pres">
      <dgm:prSet presAssocID="{9C99F0D7-1CE8-4802-AD33-898B0C1C7951}" presName="conn" presStyleLbl="parChTrans1D2" presStyleIdx="0" presStyleCnt="1"/>
      <dgm:spPr/>
    </dgm:pt>
    <dgm:pt modelId="{D45F9EB0-5E48-4DE3-B47E-59BA36C89D63}" type="pres">
      <dgm:prSet presAssocID="{9C99F0D7-1CE8-4802-AD33-898B0C1C7951}" presName="extraNode" presStyleLbl="node1" presStyleIdx="0" presStyleCnt="4"/>
      <dgm:spPr/>
    </dgm:pt>
    <dgm:pt modelId="{9D7DAF5F-751F-4B7F-B3EC-3ECCD5723037}" type="pres">
      <dgm:prSet presAssocID="{9C99F0D7-1CE8-4802-AD33-898B0C1C7951}" presName="dstNode" presStyleLbl="node1" presStyleIdx="0" presStyleCnt="4"/>
      <dgm:spPr/>
    </dgm:pt>
    <dgm:pt modelId="{5DBB51A6-A645-436E-B672-2C19C5F5873B}" type="pres">
      <dgm:prSet presAssocID="{C463E376-D31D-4AEF-808C-1CAC5EE8595F}" presName="text_1" presStyleLbl="node1" presStyleIdx="0" presStyleCnt="4">
        <dgm:presLayoutVars>
          <dgm:bulletEnabled val="1"/>
        </dgm:presLayoutVars>
      </dgm:prSet>
      <dgm:spPr/>
    </dgm:pt>
    <dgm:pt modelId="{9E194E12-BE6C-4593-AC9D-492B7C91BE0F}" type="pres">
      <dgm:prSet presAssocID="{C463E376-D31D-4AEF-808C-1CAC5EE8595F}" presName="accent_1" presStyleCnt="0"/>
      <dgm:spPr/>
    </dgm:pt>
    <dgm:pt modelId="{6260C152-52BD-4914-90FF-F13507C44C29}" type="pres">
      <dgm:prSet presAssocID="{C463E376-D31D-4AEF-808C-1CAC5EE8595F}" presName="accentRepeatNode" presStyleLbl="solidFgAcc1" presStyleIdx="0" presStyleCnt="4"/>
      <dgm:spPr/>
    </dgm:pt>
    <dgm:pt modelId="{23B57449-F0AC-4C38-9A7A-EF3CE954EBB8}" type="pres">
      <dgm:prSet presAssocID="{16654A8C-E2C1-4DA7-A881-9B05CBDFD337}" presName="text_2" presStyleLbl="node1" presStyleIdx="1" presStyleCnt="4">
        <dgm:presLayoutVars>
          <dgm:bulletEnabled val="1"/>
        </dgm:presLayoutVars>
      </dgm:prSet>
      <dgm:spPr/>
    </dgm:pt>
    <dgm:pt modelId="{4BF35DD3-6ACE-4369-A931-63FE2F41D8A3}" type="pres">
      <dgm:prSet presAssocID="{16654A8C-E2C1-4DA7-A881-9B05CBDFD337}" presName="accent_2" presStyleCnt="0"/>
      <dgm:spPr/>
    </dgm:pt>
    <dgm:pt modelId="{43D72C38-89BA-4486-B187-39EE45BE2B93}" type="pres">
      <dgm:prSet presAssocID="{16654A8C-E2C1-4DA7-A881-9B05CBDFD337}" presName="accentRepeatNode" presStyleLbl="solidFgAcc1" presStyleIdx="1" presStyleCnt="4"/>
      <dgm:spPr/>
    </dgm:pt>
    <dgm:pt modelId="{9E6DB572-7A59-40DC-801E-6D51814DD452}" type="pres">
      <dgm:prSet presAssocID="{B0D95F92-2D7F-4C86-8661-2E2FEED21AE1}" presName="text_3" presStyleLbl="node1" presStyleIdx="2" presStyleCnt="4">
        <dgm:presLayoutVars>
          <dgm:bulletEnabled val="1"/>
        </dgm:presLayoutVars>
      </dgm:prSet>
      <dgm:spPr/>
    </dgm:pt>
    <dgm:pt modelId="{3A4E5CEA-B8FC-4174-998E-2DD507C63620}" type="pres">
      <dgm:prSet presAssocID="{B0D95F92-2D7F-4C86-8661-2E2FEED21AE1}" presName="accent_3" presStyleCnt="0"/>
      <dgm:spPr/>
    </dgm:pt>
    <dgm:pt modelId="{316F2629-A3BC-4D49-9C2A-FE7F61FBB926}" type="pres">
      <dgm:prSet presAssocID="{B0D95F92-2D7F-4C86-8661-2E2FEED21AE1}" presName="accentRepeatNode" presStyleLbl="solidFgAcc1" presStyleIdx="2" presStyleCnt="4"/>
      <dgm:spPr/>
    </dgm:pt>
    <dgm:pt modelId="{8EE4649A-4B76-4CF7-BF90-7D47A564D40D}" type="pres">
      <dgm:prSet presAssocID="{977ED9EF-8158-470E-8FDB-E8C4B0C8A459}" presName="text_4" presStyleLbl="node1" presStyleIdx="3" presStyleCnt="4">
        <dgm:presLayoutVars>
          <dgm:bulletEnabled val="1"/>
        </dgm:presLayoutVars>
      </dgm:prSet>
      <dgm:spPr/>
    </dgm:pt>
    <dgm:pt modelId="{782704D5-BF3B-43B0-93EA-8B362ED27678}" type="pres">
      <dgm:prSet presAssocID="{977ED9EF-8158-470E-8FDB-E8C4B0C8A459}" presName="accent_4" presStyleCnt="0"/>
      <dgm:spPr/>
    </dgm:pt>
    <dgm:pt modelId="{F68BEDC9-E4B5-4EDD-B654-CFDF4425D9BE}" type="pres">
      <dgm:prSet presAssocID="{977ED9EF-8158-470E-8FDB-E8C4B0C8A459}" presName="accentRepeatNode" presStyleLbl="solidFgAcc1" presStyleIdx="3" presStyleCnt="4"/>
      <dgm:spPr/>
    </dgm:pt>
  </dgm:ptLst>
  <dgm:cxnLst>
    <dgm:cxn modelId="{C16B5D1E-BBB6-49BB-B47B-05C241431870}" type="presOf" srcId="{EF8594AE-C05A-4A1D-9E1E-7E931BEB9241}" destId="{2DEF2293-8D2E-4F9F-BF27-6F75EC7E94AE}" srcOrd="0" destOrd="0" presId="urn:microsoft.com/office/officeart/2008/layout/VerticalCurvedList"/>
    <dgm:cxn modelId="{71905329-D3F5-4C5A-B574-3885A96D0442}" type="presOf" srcId="{977ED9EF-8158-470E-8FDB-E8C4B0C8A459}" destId="{8EE4649A-4B76-4CF7-BF90-7D47A564D40D}" srcOrd="0" destOrd="0" presId="urn:microsoft.com/office/officeart/2008/layout/VerticalCurvedList"/>
    <dgm:cxn modelId="{7F60083F-3703-4C08-B789-634682FBFFD6}" srcId="{9C99F0D7-1CE8-4802-AD33-898B0C1C7951}" destId="{977ED9EF-8158-470E-8FDB-E8C4B0C8A459}" srcOrd="3" destOrd="0" parTransId="{043D6979-F309-49D5-868B-D5BBD72947A0}" sibTransId="{3DD79BB6-FA1B-48A7-906D-D6C0F89FEAEF}"/>
    <dgm:cxn modelId="{5548BF7D-1EE5-4905-9824-D6A0D694AA39}" srcId="{9C99F0D7-1CE8-4802-AD33-898B0C1C7951}" destId="{B0D95F92-2D7F-4C86-8661-2E2FEED21AE1}" srcOrd="2" destOrd="0" parTransId="{CD61B79B-C496-4758-A0AA-B830A0B5B1E1}" sibTransId="{9E94E876-F9C9-4D6F-A165-7B33079E932F}"/>
    <dgm:cxn modelId="{F41465A7-7BF6-4BE3-AB3A-DEC59E13E299}" type="presOf" srcId="{C463E376-D31D-4AEF-808C-1CAC5EE8595F}" destId="{5DBB51A6-A645-436E-B672-2C19C5F5873B}" srcOrd="0" destOrd="0" presId="urn:microsoft.com/office/officeart/2008/layout/VerticalCurvedList"/>
    <dgm:cxn modelId="{458436BB-0134-404E-BB62-F470348EFC91}" type="presOf" srcId="{B0D95F92-2D7F-4C86-8661-2E2FEED21AE1}" destId="{9E6DB572-7A59-40DC-801E-6D51814DD452}" srcOrd="0" destOrd="0" presId="urn:microsoft.com/office/officeart/2008/layout/VerticalCurvedList"/>
    <dgm:cxn modelId="{F650D4BE-12FB-4BDB-B444-41737242B898}" type="presOf" srcId="{9C99F0D7-1CE8-4802-AD33-898B0C1C7951}" destId="{4201D5ED-348F-4CAF-90B5-D833F2D44272}" srcOrd="0" destOrd="0" presId="urn:microsoft.com/office/officeart/2008/layout/VerticalCurvedList"/>
    <dgm:cxn modelId="{B3F68AE1-68AC-4633-9321-CE9B0AB18620}" type="presOf" srcId="{16654A8C-E2C1-4DA7-A881-9B05CBDFD337}" destId="{23B57449-F0AC-4C38-9A7A-EF3CE954EBB8}" srcOrd="0" destOrd="0" presId="urn:microsoft.com/office/officeart/2008/layout/VerticalCurvedList"/>
    <dgm:cxn modelId="{E372A4FB-984D-4F46-B186-10A35B984930}" srcId="{9C99F0D7-1CE8-4802-AD33-898B0C1C7951}" destId="{16654A8C-E2C1-4DA7-A881-9B05CBDFD337}" srcOrd="1" destOrd="0" parTransId="{07626D6D-E177-4019-A824-8B065717A240}" sibTransId="{6DE9383E-CAD3-47C9-AE78-006B58A1B82F}"/>
    <dgm:cxn modelId="{4424E7FF-BD25-41F4-9E73-559D4F44A011}" srcId="{9C99F0D7-1CE8-4802-AD33-898B0C1C7951}" destId="{C463E376-D31D-4AEF-808C-1CAC5EE8595F}" srcOrd="0" destOrd="0" parTransId="{6F260EE4-A534-446A-B56D-393F221EA3E5}" sibTransId="{EF8594AE-C05A-4A1D-9E1E-7E931BEB9241}"/>
    <dgm:cxn modelId="{E0B5314A-F215-47CC-B6D4-602377C94F5E}" type="presParOf" srcId="{4201D5ED-348F-4CAF-90B5-D833F2D44272}" destId="{4200DFF0-31CC-41C9-A0FB-D54AF6188C12}" srcOrd="0" destOrd="0" presId="urn:microsoft.com/office/officeart/2008/layout/VerticalCurvedList"/>
    <dgm:cxn modelId="{2650CD43-95C6-4D4F-915B-EF6491FB442A}" type="presParOf" srcId="{4200DFF0-31CC-41C9-A0FB-D54AF6188C12}" destId="{A132975A-0E61-47AB-A383-75AB0FF92EB4}" srcOrd="0" destOrd="0" presId="urn:microsoft.com/office/officeart/2008/layout/VerticalCurvedList"/>
    <dgm:cxn modelId="{7E5C16C4-98D7-4BF6-A2F9-B070DEFE4348}" type="presParOf" srcId="{A132975A-0E61-47AB-A383-75AB0FF92EB4}" destId="{5DE28DFE-2042-4D66-A471-147DEE06B971}" srcOrd="0" destOrd="0" presId="urn:microsoft.com/office/officeart/2008/layout/VerticalCurvedList"/>
    <dgm:cxn modelId="{DB23C871-9EF6-43E5-89E1-68D54B3D33BC}" type="presParOf" srcId="{A132975A-0E61-47AB-A383-75AB0FF92EB4}" destId="{2DEF2293-8D2E-4F9F-BF27-6F75EC7E94AE}" srcOrd="1" destOrd="0" presId="urn:microsoft.com/office/officeart/2008/layout/VerticalCurvedList"/>
    <dgm:cxn modelId="{D485CCAA-9DBF-4C69-B8E3-E4AC4EB59A88}" type="presParOf" srcId="{A132975A-0E61-47AB-A383-75AB0FF92EB4}" destId="{D45F9EB0-5E48-4DE3-B47E-59BA36C89D63}" srcOrd="2" destOrd="0" presId="urn:microsoft.com/office/officeart/2008/layout/VerticalCurvedList"/>
    <dgm:cxn modelId="{3CD97B25-60AC-47B8-924E-CEFD162C6022}" type="presParOf" srcId="{A132975A-0E61-47AB-A383-75AB0FF92EB4}" destId="{9D7DAF5F-751F-4B7F-B3EC-3ECCD5723037}" srcOrd="3" destOrd="0" presId="urn:microsoft.com/office/officeart/2008/layout/VerticalCurvedList"/>
    <dgm:cxn modelId="{0F2716D0-F366-42E2-AA0F-46ECFC7C28E2}" type="presParOf" srcId="{4200DFF0-31CC-41C9-A0FB-D54AF6188C12}" destId="{5DBB51A6-A645-436E-B672-2C19C5F5873B}" srcOrd="1" destOrd="0" presId="urn:microsoft.com/office/officeart/2008/layout/VerticalCurvedList"/>
    <dgm:cxn modelId="{3906BB6B-58E9-4F76-9F9F-9914EA3D9A38}" type="presParOf" srcId="{4200DFF0-31CC-41C9-A0FB-D54AF6188C12}" destId="{9E194E12-BE6C-4593-AC9D-492B7C91BE0F}" srcOrd="2" destOrd="0" presId="urn:microsoft.com/office/officeart/2008/layout/VerticalCurvedList"/>
    <dgm:cxn modelId="{DB2FC2BC-C107-4CFE-BCE4-898B0CDEF8D3}" type="presParOf" srcId="{9E194E12-BE6C-4593-AC9D-492B7C91BE0F}" destId="{6260C152-52BD-4914-90FF-F13507C44C29}" srcOrd="0" destOrd="0" presId="urn:microsoft.com/office/officeart/2008/layout/VerticalCurvedList"/>
    <dgm:cxn modelId="{77C9F01D-C9D7-4457-A6A2-7B3E8DE65DFB}" type="presParOf" srcId="{4200DFF0-31CC-41C9-A0FB-D54AF6188C12}" destId="{23B57449-F0AC-4C38-9A7A-EF3CE954EBB8}" srcOrd="3" destOrd="0" presId="urn:microsoft.com/office/officeart/2008/layout/VerticalCurvedList"/>
    <dgm:cxn modelId="{3A8BFF50-DF9F-4A94-8BA7-0F55C7F927AD}" type="presParOf" srcId="{4200DFF0-31CC-41C9-A0FB-D54AF6188C12}" destId="{4BF35DD3-6ACE-4369-A931-63FE2F41D8A3}" srcOrd="4" destOrd="0" presId="urn:microsoft.com/office/officeart/2008/layout/VerticalCurvedList"/>
    <dgm:cxn modelId="{919AE268-16F0-458B-AE3A-D6F8BEF38CDA}" type="presParOf" srcId="{4BF35DD3-6ACE-4369-A931-63FE2F41D8A3}" destId="{43D72C38-89BA-4486-B187-39EE45BE2B93}" srcOrd="0" destOrd="0" presId="urn:microsoft.com/office/officeart/2008/layout/VerticalCurvedList"/>
    <dgm:cxn modelId="{4DD59550-8F3E-4FA6-8D6E-D27FE2571C3B}" type="presParOf" srcId="{4200DFF0-31CC-41C9-A0FB-D54AF6188C12}" destId="{9E6DB572-7A59-40DC-801E-6D51814DD452}" srcOrd="5" destOrd="0" presId="urn:microsoft.com/office/officeart/2008/layout/VerticalCurvedList"/>
    <dgm:cxn modelId="{1AAF7E19-0CCB-4175-9BEF-E8DEDAE27BC8}" type="presParOf" srcId="{4200DFF0-31CC-41C9-A0FB-D54AF6188C12}" destId="{3A4E5CEA-B8FC-4174-998E-2DD507C63620}" srcOrd="6" destOrd="0" presId="urn:microsoft.com/office/officeart/2008/layout/VerticalCurvedList"/>
    <dgm:cxn modelId="{DF1426A9-E7EE-457F-88CD-8CCF41AB0C47}" type="presParOf" srcId="{3A4E5CEA-B8FC-4174-998E-2DD507C63620}" destId="{316F2629-A3BC-4D49-9C2A-FE7F61FBB926}" srcOrd="0" destOrd="0" presId="urn:microsoft.com/office/officeart/2008/layout/VerticalCurvedList"/>
    <dgm:cxn modelId="{AF92AAEA-F15D-400B-A322-CA43302D2841}" type="presParOf" srcId="{4200DFF0-31CC-41C9-A0FB-D54AF6188C12}" destId="{8EE4649A-4B76-4CF7-BF90-7D47A564D40D}" srcOrd="7" destOrd="0" presId="urn:microsoft.com/office/officeart/2008/layout/VerticalCurvedList"/>
    <dgm:cxn modelId="{1AEA4523-B19B-4078-9ECE-1755A8F34C25}" type="presParOf" srcId="{4200DFF0-31CC-41C9-A0FB-D54AF6188C12}" destId="{782704D5-BF3B-43B0-93EA-8B362ED27678}" srcOrd="8" destOrd="0" presId="urn:microsoft.com/office/officeart/2008/layout/VerticalCurvedList"/>
    <dgm:cxn modelId="{4E07C7C3-505D-4642-9B26-E9CA460668B7}" type="presParOf" srcId="{782704D5-BF3B-43B0-93EA-8B362ED27678}" destId="{F68BEDC9-E4B5-4EDD-B654-CFDF4425D9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8039A-B6EB-406B-801D-596B16F8D2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614D9-D02B-4E17-B93A-F795E3CF2FBE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International spread of radioactivity.</a:t>
          </a:r>
        </a:p>
      </dgm:t>
    </dgm:pt>
    <dgm:pt modelId="{FA82DFCD-8681-4AEB-80AA-DD35C0206921}" type="parTrans" cxnId="{852EA0B4-A4CF-4B6F-A15B-EE7666CE496A}">
      <dgm:prSet/>
      <dgm:spPr/>
      <dgm:t>
        <a:bodyPr/>
        <a:lstStyle/>
        <a:p>
          <a:endParaRPr lang="en-US"/>
        </a:p>
      </dgm:t>
    </dgm:pt>
    <dgm:pt modelId="{14B594C2-0B5A-4A70-8C52-2148271AD713}" type="sibTrans" cxnId="{852EA0B4-A4CF-4B6F-A15B-EE7666CE496A}">
      <dgm:prSet/>
      <dgm:spPr/>
      <dgm:t>
        <a:bodyPr/>
        <a:lstStyle/>
        <a:p>
          <a:endParaRPr lang="en-US"/>
        </a:p>
      </dgm:t>
    </dgm:pt>
    <dgm:pt modelId="{F0CA3484-1A1E-4325-9E27-F98617309DB3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Radioactive release.</a:t>
          </a:r>
        </a:p>
      </dgm:t>
    </dgm:pt>
    <dgm:pt modelId="{BE8008DD-83D3-4D27-A11A-AF9641A4E79A}" type="parTrans" cxnId="{44832D1B-E087-420A-A602-B909121298FF}">
      <dgm:prSet/>
      <dgm:spPr/>
      <dgm:t>
        <a:bodyPr/>
        <a:lstStyle/>
        <a:p>
          <a:endParaRPr lang="en-US"/>
        </a:p>
      </dgm:t>
    </dgm:pt>
    <dgm:pt modelId="{590C9EB9-75DB-4DFA-B840-AF7E66B86708}" type="sibTrans" cxnId="{44832D1B-E087-420A-A602-B909121298FF}">
      <dgm:prSet/>
      <dgm:spPr/>
      <dgm:t>
        <a:bodyPr/>
        <a:lstStyle/>
        <a:p>
          <a:endParaRPr lang="en-US"/>
        </a:p>
      </dgm:t>
    </dgm:pt>
    <dgm:pt modelId="{CA85C2DD-9E2B-4632-BBD8-2C95D50F9DC8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Residual radioactivity in the environment.</a:t>
          </a:r>
        </a:p>
      </dgm:t>
    </dgm:pt>
    <dgm:pt modelId="{EBAD8ED9-2DFA-4CF7-B243-6A4ED28B9DA4}" type="parTrans" cxnId="{76F1C3F2-6BBA-4BE2-B596-782FE05EE9D2}">
      <dgm:prSet/>
      <dgm:spPr/>
      <dgm:t>
        <a:bodyPr/>
        <a:lstStyle/>
        <a:p>
          <a:endParaRPr lang="en-US"/>
        </a:p>
      </dgm:t>
    </dgm:pt>
    <dgm:pt modelId="{F00AEAF9-892C-4116-9078-89EBE7F49390}" type="sibTrans" cxnId="{76F1C3F2-6BBA-4BE2-B596-782FE05EE9D2}">
      <dgm:prSet/>
      <dgm:spPr/>
      <dgm:t>
        <a:bodyPr/>
        <a:lstStyle/>
        <a:p>
          <a:endParaRPr lang="en-US"/>
        </a:p>
      </dgm:t>
    </dgm:pt>
    <dgm:pt modelId="{151479BF-D34C-4718-96C9-57E5B223E15E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Health effects.</a:t>
          </a:r>
        </a:p>
      </dgm:t>
    </dgm:pt>
    <dgm:pt modelId="{317C8ACD-EEBC-40E4-9B2B-463FF1553263}" type="parTrans" cxnId="{A9081FE4-3996-418B-8455-10B4B51B9F4A}">
      <dgm:prSet/>
      <dgm:spPr/>
      <dgm:t>
        <a:bodyPr/>
        <a:lstStyle/>
        <a:p>
          <a:endParaRPr lang="en-US"/>
        </a:p>
      </dgm:t>
    </dgm:pt>
    <dgm:pt modelId="{418C3EFF-8DC5-4ECF-B17A-94E889E6043B}" type="sibTrans" cxnId="{A9081FE4-3996-418B-8455-10B4B51B9F4A}">
      <dgm:prSet/>
      <dgm:spPr/>
      <dgm:t>
        <a:bodyPr/>
        <a:lstStyle/>
        <a:p>
          <a:endParaRPr lang="en-US"/>
        </a:p>
      </dgm:t>
    </dgm:pt>
    <dgm:pt modelId="{764E6515-94D2-4C1B-AB76-A50AACAD83B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Socio economical impact.</a:t>
          </a:r>
        </a:p>
      </dgm:t>
    </dgm:pt>
    <dgm:pt modelId="{4069D5D8-ED0C-45E9-BC3D-F6713E7A06CE}" type="parTrans" cxnId="{08270B28-330B-4F0E-9954-4D33311A1512}">
      <dgm:prSet/>
      <dgm:spPr/>
      <dgm:t>
        <a:bodyPr/>
        <a:lstStyle/>
        <a:p>
          <a:endParaRPr lang="en-US"/>
        </a:p>
      </dgm:t>
    </dgm:pt>
    <dgm:pt modelId="{501B71B9-AF16-4A9B-B533-F2310759036A}" type="sibTrans" cxnId="{08270B28-330B-4F0E-9954-4D33311A1512}">
      <dgm:prSet/>
      <dgm:spPr/>
      <dgm:t>
        <a:bodyPr/>
        <a:lstStyle/>
        <a:p>
          <a:endParaRPr lang="en-US"/>
        </a:p>
      </dgm:t>
    </dgm:pt>
    <dgm:pt modelId="{A9238BD3-EFD4-47CB-9485-947B38FAB595}" type="pres">
      <dgm:prSet presAssocID="{0248039A-B6EB-406B-801D-596B16F8D2F3}" presName="linear" presStyleCnt="0">
        <dgm:presLayoutVars>
          <dgm:dir/>
          <dgm:animLvl val="lvl"/>
          <dgm:resizeHandles val="exact"/>
        </dgm:presLayoutVars>
      </dgm:prSet>
      <dgm:spPr/>
    </dgm:pt>
    <dgm:pt modelId="{FDF3BF09-D34C-4B34-8CA6-2A0CCC9A1621}" type="pres">
      <dgm:prSet presAssocID="{013614D9-D02B-4E17-B93A-F795E3CF2FBE}" presName="parentLin" presStyleCnt="0"/>
      <dgm:spPr/>
    </dgm:pt>
    <dgm:pt modelId="{6BE76828-A00B-4E6D-A2D2-E06F70C69FAE}" type="pres">
      <dgm:prSet presAssocID="{013614D9-D02B-4E17-B93A-F795E3CF2FBE}" presName="parentLeftMargin" presStyleLbl="node1" presStyleIdx="0" presStyleCnt="5"/>
      <dgm:spPr/>
    </dgm:pt>
    <dgm:pt modelId="{A6F949EB-FC45-47F7-A84D-A56B37B5BC79}" type="pres">
      <dgm:prSet presAssocID="{013614D9-D02B-4E17-B93A-F795E3CF2F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D3A4F90-22B8-467F-883F-FA79F693E3CB}" type="pres">
      <dgm:prSet presAssocID="{013614D9-D02B-4E17-B93A-F795E3CF2FBE}" presName="negativeSpace" presStyleCnt="0"/>
      <dgm:spPr/>
    </dgm:pt>
    <dgm:pt modelId="{9B1F61D6-BEA3-479B-AB17-01ED1535C8E4}" type="pres">
      <dgm:prSet presAssocID="{013614D9-D02B-4E17-B93A-F795E3CF2FBE}" presName="childText" presStyleLbl="conFgAcc1" presStyleIdx="0" presStyleCnt="5">
        <dgm:presLayoutVars>
          <dgm:bulletEnabled val="1"/>
        </dgm:presLayoutVars>
      </dgm:prSet>
      <dgm:spPr/>
    </dgm:pt>
    <dgm:pt modelId="{D8C6D1C2-BB6E-497A-A54D-2A3CD20E58B3}" type="pres">
      <dgm:prSet presAssocID="{14B594C2-0B5A-4A70-8C52-2148271AD713}" presName="spaceBetweenRectangles" presStyleCnt="0"/>
      <dgm:spPr/>
    </dgm:pt>
    <dgm:pt modelId="{BF665CF3-0404-4A0D-ADA4-204C9F6148E9}" type="pres">
      <dgm:prSet presAssocID="{F0CA3484-1A1E-4325-9E27-F98617309DB3}" presName="parentLin" presStyleCnt="0"/>
      <dgm:spPr/>
    </dgm:pt>
    <dgm:pt modelId="{3ED1950B-5E7F-42E1-856D-E590548B3DD3}" type="pres">
      <dgm:prSet presAssocID="{F0CA3484-1A1E-4325-9E27-F98617309DB3}" presName="parentLeftMargin" presStyleLbl="node1" presStyleIdx="0" presStyleCnt="5"/>
      <dgm:spPr/>
    </dgm:pt>
    <dgm:pt modelId="{C0B4A456-DA72-440D-8846-0DA644C02607}" type="pres">
      <dgm:prSet presAssocID="{F0CA3484-1A1E-4325-9E27-F98617309D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13366D-1378-454E-AE53-646EC52BBE00}" type="pres">
      <dgm:prSet presAssocID="{F0CA3484-1A1E-4325-9E27-F98617309DB3}" presName="negativeSpace" presStyleCnt="0"/>
      <dgm:spPr/>
    </dgm:pt>
    <dgm:pt modelId="{52B6A220-2E53-4649-9256-798D7D47C702}" type="pres">
      <dgm:prSet presAssocID="{F0CA3484-1A1E-4325-9E27-F98617309DB3}" presName="childText" presStyleLbl="conFgAcc1" presStyleIdx="1" presStyleCnt="5">
        <dgm:presLayoutVars>
          <dgm:bulletEnabled val="1"/>
        </dgm:presLayoutVars>
      </dgm:prSet>
      <dgm:spPr/>
    </dgm:pt>
    <dgm:pt modelId="{AA337695-DF5C-46FD-B70B-67BBAEA869BF}" type="pres">
      <dgm:prSet presAssocID="{590C9EB9-75DB-4DFA-B840-AF7E66B86708}" presName="spaceBetweenRectangles" presStyleCnt="0"/>
      <dgm:spPr/>
    </dgm:pt>
    <dgm:pt modelId="{5F5A2981-3D07-47AD-B1E0-E268EA844C85}" type="pres">
      <dgm:prSet presAssocID="{CA85C2DD-9E2B-4632-BBD8-2C95D50F9DC8}" presName="parentLin" presStyleCnt="0"/>
      <dgm:spPr/>
    </dgm:pt>
    <dgm:pt modelId="{8C33CCE1-26C3-4813-8ABA-A4178A500702}" type="pres">
      <dgm:prSet presAssocID="{CA85C2DD-9E2B-4632-BBD8-2C95D50F9DC8}" presName="parentLeftMargin" presStyleLbl="node1" presStyleIdx="1" presStyleCnt="5"/>
      <dgm:spPr/>
    </dgm:pt>
    <dgm:pt modelId="{5D54C281-9946-4ACC-9EAA-3F7D94611D2A}" type="pres">
      <dgm:prSet presAssocID="{CA85C2DD-9E2B-4632-BBD8-2C95D50F9DC8}" presName="parentText" presStyleLbl="node1" presStyleIdx="2" presStyleCnt="5" custLinFactNeighborX="-41710" custLinFactNeighborY="913">
        <dgm:presLayoutVars>
          <dgm:chMax val="0"/>
          <dgm:bulletEnabled val="1"/>
        </dgm:presLayoutVars>
      </dgm:prSet>
      <dgm:spPr/>
    </dgm:pt>
    <dgm:pt modelId="{A90F1FBC-06D0-4F37-99E1-91638FDA8289}" type="pres">
      <dgm:prSet presAssocID="{CA85C2DD-9E2B-4632-BBD8-2C95D50F9DC8}" presName="negativeSpace" presStyleCnt="0"/>
      <dgm:spPr/>
    </dgm:pt>
    <dgm:pt modelId="{E25213BE-36BB-405C-897E-A8AAFA7DD68B}" type="pres">
      <dgm:prSet presAssocID="{CA85C2DD-9E2B-4632-BBD8-2C95D50F9DC8}" presName="childText" presStyleLbl="conFgAcc1" presStyleIdx="2" presStyleCnt="5">
        <dgm:presLayoutVars>
          <dgm:bulletEnabled val="1"/>
        </dgm:presLayoutVars>
      </dgm:prSet>
      <dgm:spPr/>
    </dgm:pt>
    <dgm:pt modelId="{88BCED1D-F9F9-4C90-9904-BB1C2DE44E0D}" type="pres">
      <dgm:prSet presAssocID="{F00AEAF9-892C-4116-9078-89EBE7F49390}" presName="spaceBetweenRectangles" presStyleCnt="0"/>
      <dgm:spPr/>
    </dgm:pt>
    <dgm:pt modelId="{4E8566B2-5DB5-489B-A6E7-9B2107E5E8A8}" type="pres">
      <dgm:prSet presAssocID="{764E6515-94D2-4C1B-AB76-A50AACAD83BB}" presName="parentLin" presStyleCnt="0"/>
      <dgm:spPr/>
    </dgm:pt>
    <dgm:pt modelId="{0EE79E57-1190-4B25-844E-E3A4F71A7EDF}" type="pres">
      <dgm:prSet presAssocID="{764E6515-94D2-4C1B-AB76-A50AACAD83BB}" presName="parentLeftMargin" presStyleLbl="node1" presStyleIdx="2" presStyleCnt="5"/>
      <dgm:spPr/>
    </dgm:pt>
    <dgm:pt modelId="{DD935F50-0D23-429B-AC59-AC17F4D3D0E6}" type="pres">
      <dgm:prSet presAssocID="{764E6515-94D2-4C1B-AB76-A50AACAD83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560022-2E90-49D2-8DD6-0537A18A0A40}" type="pres">
      <dgm:prSet presAssocID="{764E6515-94D2-4C1B-AB76-A50AACAD83BB}" presName="negativeSpace" presStyleCnt="0"/>
      <dgm:spPr/>
    </dgm:pt>
    <dgm:pt modelId="{BBE5E8CF-E48B-474F-A1F9-ECE33E69D1D0}" type="pres">
      <dgm:prSet presAssocID="{764E6515-94D2-4C1B-AB76-A50AACAD83BB}" presName="childText" presStyleLbl="conFgAcc1" presStyleIdx="3" presStyleCnt="5">
        <dgm:presLayoutVars>
          <dgm:bulletEnabled val="1"/>
        </dgm:presLayoutVars>
      </dgm:prSet>
      <dgm:spPr/>
    </dgm:pt>
    <dgm:pt modelId="{0CD5ED9E-ADF8-4C50-83D1-F6D7552D195E}" type="pres">
      <dgm:prSet presAssocID="{501B71B9-AF16-4A9B-B533-F2310759036A}" presName="spaceBetweenRectangles" presStyleCnt="0"/>
      <dgm:spPr/>
    </dgm:pt>
    <dgm:pt modelId="{C2F1CC98-C301-4D8C-BD7E-1158A1035A61}" type="pres">
      <dgm:prSet presAssocID="{151479BF-D34C-4718-96C9-57E5B223E15E}" presName="parentLin" presStyleCnt="0"/>
      <dgm:spPr/>
    </dgm:pt>
    <dgm:pt modelId="{B60D6C4B-72E7-4683-8367-FB61DE002A8F}" type="pres">
      <dgm:prSet presAssocID="{151479BF-D34C-4718-96C9-57E5B223E15E}" presName="parentLeftMargin" presStyleLbl="node1" presStyleIdx="3" presStyleCnt="5"/>
      <dgm:spPr/>
    </dgm:pt>
    <dgm:pt modelId="{1132054B-4F8B-45C8-B2CB-0C8B77482F58}" type="pres">
      <dgm:prSet presAssocID="{151479BF-D34C-4718-96C9-57E5B223E15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5842327-A480-4740-91EE-89291C9D6AC2}" type="pres">
      <dgm:prSet presAssocID="{151479BF-D34C-4718-96C9-57E5B223E15E}" presName="negativeSpace" presStyleCnt="0"/>
      <dgm:spPr/>
    </dgm:pt>
    <dgm:pt modelId="{A4D27F38-2090-42F7-88F9-CE74AE6CFCDE}" type="pres">
      <dgm:prSet presAssocID="{151479BF-D34C-4718-96C9-57E5B223E15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D1A301-CACE-487F-8833-4C751D47C187}" type="presOf" srcId="{764E6515-94D2-4C1B-AB76-A50AACAD83BB}" destId="{0EE79E57-1190-4B25-844E-E3A4F71A7EDF}" srcOrd="0" destOrd="0" presId="urn:microsoft.com/office/officeart/2005/8/layout/list1"/>
    <dgm:cxn modelId="{494DEC19-5B46-4519-A800-43531A628ACF}" type="presOf" srcId="{013614D9-D02B-4E17-B93A-F795E3CF2FBE}" destId="{6BE76828-A00B-4E6D-A2D2-E06F70C69FAE}" srcOrd="0" destOrd="0" presId="urn:microsoft.com/office/officeart/2005/8/layout/list1"/>
    <dgm:cxn modelId="{44832D1B-E087-420A-A602-B909121298FF}" srcId="{0248039A-B6EB-406B-801D-596B16F8D2F3}" destId="{F0CA3484-1A1E-4325-9E27-F98617309DB3}" srcOrd="1" destOrd="0" parTransId="{BE8008DD-83D3-4D27-A11A-AF9641A4E79A}" sibTransId="{590C9EB9-75DB-4DFA-B840-AF7E66B86708}"/>
    <dgm:cxn modelId="{31462527-B269-4EAD-B7E2-C794EE04D815}" type="presOf" srcId="{151479BF-D34C-4718-96C9-57E5B223E15E}" destId="{1132054B-4F8B-45C8-B2CB-0C8B77482F58}" srcOrd="1" destOrd="0" presId="urn:microsoft.com/office/officeart/2005/8/layout/list1"/>
    <dgm:cxn modelId="{08270B28-330B-4F0E-9954-4D33311A1512}" srcId="{0248039A-B6EB-406B-801D-596B16F8D2F3}" destId="{764E6515-94D2-4C1B-AB76-A50AACAD83BB}" srcOrd="3" destOrd="0" parTransId="{4069D5D8-ED0C-45E9-BC3D-F6713E7A06CE}" sibTransId="{501B71B9-AF16-4A9B-B533-F2310759036A}"/>
    <dgm:cxn modelId="{B060B959-06ED-4CD4-9C35-9F133807C06B}" type="presOf" srcId="{CA85C2DD-9E2B-4632-BBD8-2C95D50F9DC8}" destId="{8C33CCE1-26C3-4813-8ABA-A4178A500702}" srcOrd="0" destOrd="0" presId="urn:microsoft.com/office/officeart/2005/8/layout/list1"/>
    <dgm:cxn modelId="{92F8BA87-00E3-417B-944F-52C61FFC2BD4}" type="presOf" srcId="{CA85C2DD-9E2B-4632-BBD8-2C95D50F9DC8}" destId="{5D54C281-9946-4ACC-9EAA-3F7D94611D2A}" srcOrd="1" destOrd="0" presId="urn:microsoft.com/office/officeart/2005/8/layout/list1"/>
    <dgm:cxn modelId="{3D7B9288-F52A-49B8-9A48-BBA9043531CE}" type="presOf" srcId="{151479BF-D34C-4718-96C9-57E5B223E15E}" destId="{B60D6C4B-72E7-4683-8367-FB61DE002A8F}" srcOrd="0" destOrd="0" presId="urn:microsoft.com/office/officeart/2005/8/layout/list1"/>
    <dgm:cxn modelId="{3CA81F89-A96F-4ACD-A3EE-BE33830E98ED}" type="presOf" srcId="{013614D9-D02B-4E17-B93A-F795E3CF2FBE}" destId="{A6F949EB-FC45-47F7-A84D-A56B37B5BC79}" srcOrd="1" destOrd="0" presId="urn:microsoft.com/office/officeart/2005/8/layout/list1"/>
    <dgm:cxn modelId="{4211CFAB-5767-494E-8667-077CFFF72381}" type="presOf" srcId="{764E6515-94D2-4C1B-AB76-A50AACAD83BB}" destId="{DD935F50-0D23-429B-AC59-AC17F4D3D0E6}" srcOrd="1" destOrd="0" presId="urn:microsoft.com/office/officeart/2005/8/layout/list1"/>
    <dgm:cxn modelId="{D1AA39B2-591B-44B8-B3B3-5A43C2D5AB49}" type="presOf" srcId="{F0CA3484-1A1E-4325-9E27-F98617309DB3}" destId="{C0B4A456-DA72-440D-8846-0DA644C02607}" srcOrd="1" destOrd="0" presId="urn:microsoft.com/office/officeart/2005/8/layout/list1"/>
    <dgm:cxn modelId="{852EA0B4-A4CF-4B6F-A15B-EE7666CE496A}" srcId="{0248039A-B6EB-406B-801D-596B16F8D2F3}" destId="{013614D9-D02B-4E17-B93A-F795E3CF2FBE}" srcOrd="0" destOrd="0" parTransId="{FA82DFCD-8681-4AEB-80AA-DD35C0206921}" sibTransId="{14B594C2-0B5A-4A70-8C52-2148271AD713}"/>
    <dgm:cxn modelId="{A9081FE4-3996-418B-8455-10B4B51B9F4A}" srcId="{0248039A-B6EB-406B-801D-596B16F8D2F3}" destId="{151479BF-D34C-4718-96C9-57E5B223E15E}" srcOrd="4" destOrd="0" parTransId="{317C8ACD-EEBC-40E4-9B2B-463FF1553263}" sibTransId="{418C3EFF-8DC5-4ECF-B17A-94E889E6043B}"/>
    <dgm:cxn modelId="{DE14B5EA-E2E5-4852-BAB4-1F1895C9BE28}" type="presOf" srcId="{0248039A-B6EB-406B-801D-596B16F8D2F3}" destId="{A9238BD3-EFD4-47CB-9485-947B38FAB595}" srcOrd="0" destOrd="0" presId="urn:microsoft.com/office/officeart/2005/8/layout/list1"/>
    <dgm:cxn modelId="{76F1C3F2-6BBA-4BE2-B596-782FE05EE9D2}" srcId="{0248039A-B6EB-406B-801D-596B16F8D2F3}" destId="{CA85C2DD-9E2B-4632-BBD8-2C95D50F9DC8}" srcOrd="2" destOrd="0" parTransId="{EBAD8ED9-2DFA-4CF7-B243-6A4ED28B9DA4}" sibTransId="{F00AEAF9-892C-4116-9078-89EBE7F49390}"/>
    <dgm:cxn modelId="{9DF890FE-D204-4ED7-9FA0-F6F039A7C258}" type="presOf" srcId="{F0CA3484-1A1E-4325-9E27-F98617309DB3}" destId="{3ED1950B-5E7F-42E1-856D-E590548B3DD3}" srcOrd="0" destOrd="0" presId="urn:microsoft.com/office/officeart/2005/8/layout/list1"/>
    <dgm:cxn modelId="{8A274DF8-C4D0-41A7-BC29-F77FBE19D580}" type="presParOf" srcId="{A9238BD3-EFD4-47CB-9485-947B38FAB595}" destId="{FDF3BF09-D34C-4B34-8CA6-2A0CCC9A1621}" srcOrd="0" destOrd="0" presId="urn:microsoft.com/office/officeart/2005/8/layout/list1"/>
    <dgm:cxn modelId="{491732C1-B7EE-4D59-9F21-180F8E524615}" type="presParOf" srcId="{FDF3BF09-D34C-4B34-8CA6-2A0CCC9A1621}" destId="{6BE76828-A00B-4E6D-A2D2-E06F70C69FAE}" srcOrd="0" destOrd="0" presId="urn:microsoft.com/office/officeart/2005/8/layout/list1"/>
    <dgm:cxn modelId="{BD752817-6999-450B-81FA-A97051AC356F}" type="presParOf" srcId="{FDF3BF09-D34C-4B34-8CA6-2A0CCC9A1621}" destId="{A6F949EB-FC45-47F7-A84D-A56B37B5BC79}" srcOrd="1" destOrd="0" presId="urn:microsoft.com/office/officeart/2005/8/layout/list1"/>
    <dgm:cxn modelId="{FA68FEBB-49B5-45C1-82D2-9763A1769F52}" type="presParOf" srcId="{A9238BD3-EFD4-47CB-9485-947B38FAB595}" destId="{BD3A4F90-22B8-467F-883F-FA79F693E3CB}" srcOrd="1" destOrd="0" presId="urn:microsoft.com/office/officeart/2005/8/layout/list1"/>
    <dgm:cxn modelId="{2217A08F-535D-4F03-80D0-D5B0786E2317}" type="presParOf" srcId="{A9238BD3-EFD4-47CB-9485-947B38FAB595}" destId="{9B1F61D6-BEA3-479B-AB17-01ED1535C8E4}" srcOrd="2" destOrd="0" presId="urn:microsoft.com/office/officeart/2005/8/layout/list1"/>
    <dgm:cxn modelId="{1B688C89-887E-41C4-9B64-35B121BC63FA}" type="presParOf" srcId="{A9238BD3-EFD4-47CB-9485-947B38FAB595}" destId="{D8C6D1C2-BB6E-497A-A54D-2A3CD20E58B3}" srcOrd="3" destOrd="0" presId="urn:microsoft.com/office/officeart/2005/8/layout/list1"/>
    <dgm:cxn modelId="{C68A427A-E83A-446E-AEFB-10E3D697A28E}" type="presParOf" srcId="{A9238BD3-EFD4-47CB-9485-947B38FAB595}" destId="{BF665CF3-0404-4A0D-ADA4-204C9F6148E9}" srcOrd="4" destOrd="0" presId="urn:microsoft.com/office/officeart/2005/8/layout/list1"/>
    <dgm:cxn modelId="{AA4F5271-96CF-4BED-9CEB-313FDD7B1E26}" type="presParOf" srcId="{BF665CF3-0404-4A0D-ADA4-204C9F6148E9}" destId="{3ED1950B-5E7F-42E1-856D-E590548B3DD3}" srcOrd="0" destOrd="0" presId="urn:microsoft.com/office/officeart/2005/8/layout/list1"/>
    <dgm:cxn modelId="{22C962D5-BD84-4DC0-B1C7-6309C7C14DB2}" type="presParOf" srcId="{BF665CF3-0404-4A0D-ADA4-204C9F6148E9}" destId="{C0B4A456-DA72-440D-8846-0DA644C02607}" srcOrd="1" destOrd="0" presId="urn:microsoft.com/office/officeart/2005/8/layout/list1"/>
    <dgm:cxn modelId="{7ADF063A-F56E-4728-92E6-A8222B4E557A}" type="presParOf" srcId="{A9238BD3-EFD4-47CB-9485-947B38FAB595}" destId="{E813366D-1378-454E-AE53-646EC52BBE00}" srcOrd="5" destOrd="0" presId="urn:microsoft.com/office/officeart/2005/8/layout/list1"/>
    <dgm:cxn modelId="{6AB43518-5B97-4D02-B061-6E093E6D172C}" type="presParOf" srcId="{A9238BD3-EFD4-47CB-9485-947B38FAB595}" destId="{52B6A220-2E53-4649-9256-798D7D47C702}" srcOrd="6" destOrd="0" presId="urn:microsoft.com/office/officeart/2005/8/layout/list1"/>
    <dgm:cxn modelId="{D94CE045-F703-4568-82F8-8F494B2CB91B}" type="presParOf" srcId="{A9238BD3-EFD4-47CB-9485-947B38FAB595}" destId="{AA337695-DF5C-46FD-B70B-67BBAEA869BF}" srcOrd="7" destOrd="0" presId="urn:microsoft.com/office/officeart/2005/8/layout/list1"/>
    <dgm:cxn modelId="{BA1FE505-5D26-4481-A089-7D4605AE4BA5}" type="presParOf" srcId="{A9238BD3-EFD4-47CB-9485-947B38FAB595}" destId="{5F5A2981-3D07-47AD-B1E0-E268EA844C85}" srcOrd="8" destOrd="0" presId="urn:microsoft.com/office/officeart/2005/8/layout/list1"/>
    <dgm:cxn modelId="{FE74F06A-911F-435E-9FCC-53D7B1542778}" type="presParOf" srcId="{5F5A2981-3D07-47AD-B1E0-E268EA844C85}" destId="{8C33CCE1-26C3-4813-8ABA-A4178A500702}" srcOrd="0" destOrd="0" presId="urn:microsoft.com/office/officeart/2005/8/layout/list1"/>
    <dgm:cxn modelId="{B6F71ADB-C831-468B-9978-8268525315D2}" type="presParOf" srcId="{5F5A2981-3D07-47AD-B1E0-E268EA844C85}" destId="{5D54C281-9946-4ACC-9EAA-3F7D94611D2A}" srcOrd="1" destOrd="0" presId="urn:microsoft.com/office/officeart/2005/8/layout/list1"/>
    <dgm:cxn modelId="{040626E8-9FE1-4653-BC4C-5C4FE4A9A02E}" type="presParOf" srcId="{A9238BD3-EFD4-47CB-9485-947B38FAB595}" destId="{A90F1FBC-06D0-4F37-99E1-91638FDA8289}" srcOrd="9" destOrd="0" presId="urn:microsoft.com/office/officeart/2005/8/layout/list1"/>
    <dgm:cxn modelId="{EFC79495-9B86-4059-BD15-906C2CA3DF39}" type="presParOf" srcId="{A9238BD3-EFD4-47CB-9485-947B38FAB595}" destId="{E25213BE-36BB-405C-897E-A8AAFA7DD68B}" srcOrd="10" destOrd="0" presId="urn:microsoft.com/office/officeart/2005/8/layout/list1"/>
    <dgm:cxn modelId="{DA001656-E2BD-44DD-9798-79BD7C5C09DD}" type="presParOf" srcId="{A9238BD3-EFD4-47CB-9485-947B38FAB595}" destId="{88BCED1D-F9F9-4C90-9904-BB1C2DE44E0D}" srcOrd="11" destOrd="0" presId="urn:microsoft.com/office/officeart/2005/8/layout/list1"/>
    <dgm:cxn modelId="{B5B7C2E1-ACDF-4B5A-B7A2-6FBBD9C33C57}" type="presParOf" srcId="{A9238BD3-EFD4-47CB-9485-947B38FAB595}" destId="{4E8566B2-5DB5-489B-A6E7-9B2107E5E8A8}" srcOrd="12" destOrd="0" presId="urn:microsoft.com/office/officeart/2005/8/layout/list1"/>
    <dgm:cxn modelId="{5692FE3C-83E5-4651-A1E2-F70A188A0EB0}" type="presParOf" srcId="{4E8566B2-5DB5-489B-A6E7-9B2107E5E8A8}" destId="{0EE79E57-1190-4B25-844E-E3A4F71A7EDF}" srcOrd="0" destOrd="0" presId="urn:microsoft.com/office/officeart/2005/8/layout/list1"/>
    <dgm:cxn modelId="{07CD1264-033B-4B4A-A17B-F943AC98B38D}" type="presParOf" srcId="{4E8566B2-5DB5-489B-A6E7-9B2107E5E8A8}" destId="{DD935F50-0D23-429B-AC59-AC17F4D3D0E6}" srcOrd="1" destOrd="0" presId="urn:microsoft.com/office/officeart/2005/8/layout/list1"/>
    <dgm:cxn modelId="{DBFA860A-9BEE-4E5D-9822-646EEA2F26A1}" type="presParOf" srcId="{A9238BD3-EFD4-47CB-9485-947B38FAB595}" destId="{DC560022-2E90-49D2-8DD6-0537A18A0A40}" srcOrd="13" destOrd="0" presId="urn:microsoft.com/office/officeart/2005/8/layout/list1"/>
    <dgm:cxn modelId="{E671BBB0-C72C-40DA-AA8E-505764222F73}" type="presParOf" srcId="{A9238BD3-EFD4-47CB-9485-947B38FAB595}" destId="{BBE5E8CF-E48B-474F-A1F9-ECE33E69D1D0}" srcOrd="14" destOrd="0" presId="urn:microsoft.com/office/officeart/2005/8/layout/list1"/>
    <dgm:cxn modelId="{3C11399D-24BE-45FD-95BB-15CA71663288}" type="presParOf" srcId="{A9238BD3-EFD4-47CB-9485-947B38FAB595}" destId="{0CD5ED9E-ADF8-4C50-83D1-F6D7552D195E}" srcOrd="15" destOrd="0" presId="urn:microsoft.com/office/officeart/2005/8/layout/list1"/>
    <dgm:cxn modelId="{F79ED643-796E-4C0F-824F-2D66D3BBEAE7}" type="presParOf" srcId="{A9238BD3-EFD4-47CB-9485-947B38FAB595}" destId="{C2F1CC98-C301-4D8C-BD7E-1158A1035A61}" srcOrd="16" destOrd="0" presId="urn:microsoft.com/office/officeart/2005/8/layout/list1"/>
    <dgm:cxn modelId="{A31D1D24-1BC1-48F2-8364-544426742055}" type="presParOf" srcId="{C2F1CC98-C301-4D8C-BD7E-1158A1035A61}" destId="{B60D6C4B-72E7-4683-8367-FB61DE002A8F}" srcOrd="0" destOrd="0" presId="urn:microsoft.com/office/officeart/2005/8/layout/list1"/>
    <dgm:cxn modelId="{21033142-8A83-4F1A-A7F6-754C6C8537C5}" type="presParOf" srcId="{C2F1CC98-C301-4D8C-BD7E-1158A1035A61}" destId="{1132054B-4F8B-45C8-B2CB-0C8B77482F58}" srcOrd="1" destOrd="0" presId="urn:microsoft.com/office/officeart/2005/8/layout/list1"/>
    <dgm:cxn modelId="{80D8E541-86E9-4CB7-9838-02FE5A94D68A}" type="presParOf" srcId="{A9238BD3-EFD4-47CB-9485-947B38FAB595}" destId="{25842327-A480-4740-91EE-89291C9D6AC2}" srcOrd="17" destOrd="0" presId="urn:microsoft.com/office/officeart/2005/8/layout/list1"/>
    <dgm:cxn modelId="{6F66B22F-E9D5-431F-B4AF-18075C4BDEFD}" type="presParOf" srcId="{A9238BD3-EFD4-47CB-9485-947B38FAB595}" destId="{A4D27F38-2090-42F7-88F9-CE74AE6CFCD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2293-8D2E-4F9F-BF27-6F75EC7E94AE}">
      <dsp:nvSpPr>
        <dsp:cNvPr id="0" name=""/>
        <dsp:cNvSpPr/>
      </dsp:nvSpPr>
      <dsp:spPr>
        <a:xfrm>
          <a:off x="-4086425" y="-627192"/>
          <a:ext cx="4869455" cy="4869455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B51A6-A645-436E-B672-2C19C5F5873B}">
      <dsp:nvSpPr>
        <dsp:cNvPr id="0" name=""/>
        <dsp:cNvSpPr/>
      </dsp:nvSpPr>
      <dsp:spPr>
        <a:xfrm>
          <a:off x="410294" y="277926"/>
          <a:ext cx="4230566" cy="556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43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Liquidators</a:t>
          </a:r>
        </a:p>
      </dsp:txBody>
      <dsp:txXfrm>
        <a:off x="410294" y="277926"/>
        <a:ext cx="4230566" cy="556142"/>
      </dsp:txXfrm>
    </dsp:sp>
    <dsp:sp modelId="{6260C152-52BD-4914-90FF-F13507C44C29}">
      <dsp:nvSpPr>
        <dsp:cNvPr id="0" name=""/>
        <dsp:cNvSpPr/>
      </dsp:nvSpPr>
      <dsp:spPr>
        <a:xfrm>
          <a:off x="62705" y="208408"/>
          <a:ext cx="695178" cy="695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57449-F0AC-4C38-9A7A-EF3CE954EBB8}">
      <dsp:nvSpPr>
        <dsp:cNvPr id="0" name=""/>
        <dsp:cNvSpPr/>
      </dsp:nvSpPr>
      <dsp:spPr>
        <a:xfrm>
          <a:off x="729144" y="1112285"/>
          <a:ext cx="3911717" cy="556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43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Evacuees</a:t>
          </a:r>
        </a:p>
      </dsp:txBody>
      <dsp:txXfrm>
        <a:off x="729144" y="1112285"/>
        <a:ext cx="3911717" cy="556142"/>
      </dsp:txXfrm>
    </dsp:sp>
    <dsp:sp modelId="{43D72C38-89BA-4486-B187-39EE45BE2B93}">
      <dsp:nvSpPr>
        <dsp:cNvPr id="0" name=""/>
        <dsp:cNvSpPr/>
      </dsp:nvSpPr>
      <dsp:spPr>
        <a:xfrm>
          <a:off x="381554" y="1042767"/>
          <a:ext cx="695178" cy="695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DB572-7A59-40DC-801E-6D51814DD452}">
      <dsp:nvSpPr>
        <dsp:cNvPr id="0" name=""/>
        <dsp:cNvSpPr/>
      </dsp:nvSpPr>
      <dsp:spPr>
        <a:xfrm>
          <a:off x="729144" y="1946643"/>
          <a:ext cx="3911717" cy="556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43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Relocation zone/ residents</a:t>
          </a:r>
        </a:p>
      </dsp:txBody>
      <dsp:txXfrm>
        <a:off x="729144" y="1946643"/>
        <a:ext cx="3911717" cy="556142"/>
      </dsp:txXfrm>
    </dsp:sp>
    <dsp:sp modelId="{316F2629-A3BC-4D49-9C2A-FE7F61FBB926}">
      <dsp:nvSpPr>
        <dsp:cNvPr id="0" name=""/>
        <dsp:cNvSpPr/>
      </dsp:nvSpPr>
      <dsp:spPr>
        <a:xfrm>
          <a:off x="381554" y="1877125"/>
          <a:ext cx="695178" cy="695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4649A-4B76-4CF7-BF90-7D47A564D40D}">
      <dsp:nvSpPr>
        <dsp:cNvPr id="0" name=""/>
        <dsp:cNvSpPr/>
      </dsp:nvSpPr>
      <dsp:spPr>
        <a:xfrm>
          <a:off x="410294" y="2781001"/>
          <a:ext cx="4230566" cy="556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43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Offspring</a:t>
          </a:r>
        </a:p>
      </dsp:txBody>
      <dsp:txXfrm>
        <a:off x="410294" y="2781001"/>
        <a:ext cx="4230566" cy="556142"/>
      </dsp:txXfrm>
    </dsp:sp>
    <dsp:sp modelId="{F68BEDC9-E4B5-4EDD-B654-CFDF4425D9BE}">
      <dsp:nvSpPr>
        <dsp:cNvPr id="0" name=""/>
        <dsp:cNvSpPr/>
      </dsp:nvSpPr>
      <dsp:spPr>
        <a:xfrm>
          <a:off x="62705" y="2711484"/>
          <a:ext cx="695178" cy="695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F61D6-BEA3-479B-AB17-01ED1535C8E4}">
      <dsp:nvSpPr>
        <dsp:cNvPr id="0" name=""/>
        <dsp:cNvSpPr/>
      </dsp:nvSpPr>
      <dsp:spPr>
        <a:xfrm>
          <a:off x="0" y="316204"/>
          <a:ext cx="45885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949EB-FC45-47F7-A84D-A56B37B5BC79}">
      <dsp:nvSpPr>
        <dsp:cNvPr id="0" name=""/>
        <dsp:cNvSpPr/>
      </dsp:nvSpPr>
      <dsp:spPr>
        <a:xfrm>
          <a:off x="229427" y="50524"/>
          <a:ext cx="32119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5" tIns="0" rIns="1214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International spread of radioactivity.</a:t>
          </a:r>
        </a:p>
      </dsp:txBody>
      <dsp:txXfrm>
        <a:off x="255366" y="76463"/>
        <a:ext cx="3160100" cy="479482"/>
      </dsp:txXfrm>
    </dsp:sp>
    <dsp:sp modelId="{52B6A220-2E53-4649-9256-798D7D47C702}">
      <dsp:nvSpPr>
        <dsp:cNvPr id="0" name=""/>
        <dsp:cNvSpPr/>
      </dsp:nvSpPr>
      <dsp:spPr>
        <a:xfrm>
          <a:off x="0" y="1132684"/>
          <a:ext cx="45885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A456-DA72-440D-8846-0DA644C02607}">
      <dsp:nvSpPr>
        <dsp:cNvPr id="0" name=""/>
        <dsp:cNvSpPr/>
      </dsp:nvSpPr>
      <dsp:spPr>
        <a:xfrm>
          <a:off x="229427" y="867004"/>
          <a:ext cx="32119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5" tIns="0" rIns="1214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Radioactive release.</a:t>
          </a:r>
        </a:p>
      </dsp:txBody>
      <dsp:txXfrm>
        <a:off x="255366" y="892943"/>
        <a:ext cx="3160100" cy="479482"/>
      </dsp:txXfrm>
    </dsp:sp>
    <dsp:sp modelId="{E25213BE-36BB-405C-897E-A8AAFA7DD68B}">
      <dsp:nvSpPr>
        <dsp:cNvPr id="0" name=""/>
        <dsp:cNvSpPr/>
      </dsp:nvSpPr>
      <dsp:spPr>
        <a:xfrm>
          <a:off x="0" y="1949164"/>
          <a:ext cx="45885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C281-9946-4ACC-9EAA-3F7D94611D2A}">
      <dsp:nvSpPr>
        <dsp:cNvPr id="0" name=""/>
        <dsp:cNvSpPr/>
      </dsp:nvSpPr>
      <dsp:spPr>
        <a:xfrm>
          <a:off x="133732" y="1688336"/>
          <a:ext cx="32119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5" tIns="0" rIns="1214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Residual radioactivity in the environment.</a:t>
          </a:r>
        </a:p>
      </dsp:txBody>
      <dsp:txXfrm>
        <a:off x="159671" y="1714275"/>
        <a:ext cx="3160100" cy="479482"/>
      </dsp:txXfrm>
    </dsp:sp>
    <dsp:sp modelId="{BBE5E8CF-E48B-474F-A1F9-ECE33E69D1D0}">
      <dsp:nvSpPr>
        <dsp:cNvPr id="0" name=""/>
        <dsp:cNvSpPr/>
      </dsp:nvSpPr>
      <dsp:spPr>
        <a:xfrm>
          <a:off x="0" y="2765645"/>
          <a:ext cx="45885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35F50-0D23-429B-AC59-AC17F4D3D0E6}">
      <dsp:nvSpPr>
        <dsp:cNvPr id="0" name=""/>
        <dsp:cNvSpPr/>
      </dsp:nvSpPr>
      <dsp:spPr>
        <a:xfrm>
          <a:off x="229427" y="2499965"/>
          <a:ext cx="32119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5" tIns="0" rIns="1214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Socio economical impact.</a:t>
          </a:r>
        </a:p>
      </dsp:txBody>
      <dsp:txXfrm>
        <a:off x="255366" y="2525904"/>
        <a:ext cx="3160100" cy="479482"/>
      </dsp:txXfrm>
    </dsp:sp>
    <dsp:sp modelId="{A4D27F38-2090-42F7-88F9-CE74AE6CFCDE}">
      <dsp:nvSpPr>
        <dsp:cNvPr id="0" name=""/>
        <dsp:cNvSpPr/>
      </dsp:nvSpPr>
      <dsp:spPr>
        <a:xfrm>
          <a:off x="0" y="3582125"/>
          <a:ext cx="45885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2054B-4F8B-45C8-B2CB-0C8B77482F58}">
      <dsp:nvSpPr>
        <dsp:cNvPr id="0" name=""/>
        <dsp:cNvSpPr/>
      </dsp:nvSpPr>
      <dsp:spPr>
        <a:xfrm>
          <a:off x="229427" y="3316445"/>
          <a:ext cx="32119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5" tIns="0" rIns="1214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Health effects.</a:t>
          </a:r>
        </a:p>
      </dsp:txBody>
      <dsp:txXfrm>
        <a:off x="255366" y="3342384"/>
        <a:ext cx="316010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4597-2F8A-4803-89D1-BCC4A8EC1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Chernobyl disaster</a:t>
            </a:r>
          </a:p>
        </p:txBody>
      </p:sp>
    </p:spTree>
    <p:extLst>
      <p:ext uri="{BB962C8B-B14F-4D97-AF65-F5344CB8AC3E}">
        <p14:creationId xmlns:p14="http://schemas.microsoft.com/office/powerpoint/2010/main" val="312321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04FB5-08A4-4E17-B29A-343F0CF2D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68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10A9-2A9E-4736-A885-48630243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904449" cy="11855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Where is Chernobyl and the power plant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AD4D-24B6-47E3-A459-DA447AA1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062716"/>
            <a:ext cx="5592726" cy="43593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Northern Ukraine.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 miles away from Belarus.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80 miles from North of Kiev.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Power Plant is located 11 miles north of the city of Chernobyl.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Plant consisted of 10% of Ukraine’s electricity.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Construction began in the 1970s.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Reactor #4 was completed in 1983.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the time of accident, reactors #5 and #6 were in progress.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50C2-E532-4382-A2A3-0B221785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05" y="2030818"/>
            <a:ext cx="4109705" cy="37689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91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A67A-995B-4C29-AC8E-214B2016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81" y="675167"/>
            <a:ext cx="7293935" cy="600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    Schematic of the reactor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5C822-ABE4-4467-A166-9A3DE8A6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21" y="1637414"/>
            <a:ext cx="7921256" cy="4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8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AFCCBE9-4AED-4E49-ADDF-2409560E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786" y="542259"/>
            <a:ext cx="6358270" cy="6103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rial Rounded MT Bold" panose="020F0704030504030204" pitchFamily="34" charset="0"/>
              </a:rPr>
              <a:t>What happened on 26</a:t>
            </a:r>
            <a:r>
              <a:rPr lang="en-US" sz="4000" baseline="30000" dirty="0">
                <a:latin typeface="Arial Rounded MT Bold" panose="020F0704030504030204" pitchFamily="34" charset="0"/>
              </a:rPr>
              <a:t>th</a:t>
            </a:r>
            <a:r>
              <a:rPr lang="en-US" sz="4000" dirty="0">
                <a:latin typeface="Arial Rounded MT Bold" panose="020F0704030504030204" pitchFamily="34" charset="0"/>
              </a:rPr>
              <a:t> April, 1986?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to the backup cooling system in reactor #4.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fell too low, allowing the concentration of xenon-135 to rise.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control rods were pulled out and the coolant pumps were shut down.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level went up and all the control rods were inserted but they become deformed and stuck.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rods melted and the steam pressure caused an explosion at 1:23 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dispersed large amount of radioactive particulate ana gaseous debris into the atmosphere.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C633BE-33F8-469F-BEF6-CB88DCC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867882"/>
            <a:ext cx="3287675" cy="2561118"/>
          </a:xfrm>
          <a:prstGeom prst="rect">
            <a:avLst/>
          </a:prstGeom>
        </p:spPr>
      </p:pic>
      <p:pic>
        <p:nvPicPr>
          <p:cNvPr id="1028" name="Picture 4" descr="Best Chernobyl Reactor Explosion GIFs | Gfycat">
            <a:extLst>
              <a:ext uri="{FF2B5EF4-FFF2-40B4-BE49-F238E27FC236}">
                <a16:creationId xmlns:a16="http://schemas.microsoft.com/office/drawing/2014/main" id="{789BB92B-7B25-467B-A2F2-F56B0DB612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4178595"/>
            <a:ext cx="3287675" cy="19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1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BA7F-EA25-4775-A4CF-537F47FF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74" y="685801"/>
            <a:ext cx="3855720" cy="2157884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REASONS behind the Accident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0DA9-368C-452C-BB0E-9E5542D5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685801"/>
            <a:ext cx="5227143" cy="57894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Lack of knowledge, experience and training for the workers.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Insufficient 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Poor safety systems and quality.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the explosion,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releases tons and tons of radioactive gases into the atmosphere.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Fire lasted for 15 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7 million lived in contaminated areas; 3 million were children.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 carries radiation far distances.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toxicity was equivalent to 400 Hiroshima atomic bomb explosions.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6C1B9-2975-4EB3-AD60-B94F746D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" y="3286428"/>
            <a:ext cx="4131989" cy="2965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25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96A83-8510-4F4B-B9BB-1F361378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60" y="2450804"/>
            <a:ext cx="3855720" cy="2482702"/>
          </a:xfrm>
        </p:spPr>
        <p:txBody>
          <a:bodyPr/>
          <a:lstStyle/>
          <a:p>
            <a:r>
              <a:rPr lang="en-US" sz="5400" dirty="0">
                <a:latin typeface="Arial Rounded MT Bold" panose="020F0704030504030204" pitchFamily="34" charset="0"/>
              </a:rPr>
              <a:t>Victims into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DE405-A09D-49BB-861F-080A0373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243" y="685800"/>
            <a:ext cx="5212080" cy="5175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Chernobyl Catastrophe victims comprised four main groups.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FC7A8DF-6DCC-4097-89F1-83AEA091A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00096"/>
              </p:ext>
            </p:extLst>
          </p:nvPr>
        </p:nvGraphicFramePr>
        <p:xfrm>
          <a:off x="6539023" y="2062715"/>
          <a:ext cx="4688958" cy="361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4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3450-5989-4D05-87B4-6EA5F1A0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58" y="2216889"/>
            <a:ext cx="3539756" cy="215788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LONG TERM IMPACTS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912FA6-70ED-46FF-8641-07C8047FA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0563"/>
              </p:ext>
            </p:extLst>
          </p:nvPr>
        </p:nvGraphicFramePr>
        <p:xfrm>
          <a:off x="6528390" y="1385875"/>
          <a:ext cx="4588540" cy="408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8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B9254-CADD-400E-9647-CEB245EC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3" y="574158"/>
            <a:ext cx="7474689" cy="58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4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5388-739C-493C-ABE1-6CAB926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What has been done to reduce exposure?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BB8A-72D2-4778-BD52-FF0F5CA4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4986670" cy="3581400"/>
          </a:xfrm>
        </p:spPr>
        <p:txBody>
          <a:bodyPr/>
          <a:lstStyle/>
          <a:p>
            <a:r>
              <a:rPr lang="en-US" dirty="0"/>
              <a:t>Decontamination of settlements in contaminated regions.</a:t>
            </a:r>
          </a:p>
          <a:p>
            <a:r>
              <a:rPr lang="en-US" dirty="0"/>
              <a:t>Exclusion of contaminated pasture grasses from animal diets.</a:t>
            </a:r>
          </a:p>
          <a:p>
            <a:r>
              <a:rPr lang="en-US" dirty="0"/>
              <a:t>Rejection of milk based on radiation monitoring data.</a:t>
            </a:r>
          </a:p>
          <a:p>
            <a:r>
              <a:rPr lang="en-US" dirty="0"/>
              <a:t>Feeding animals with “clean” fodder.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5866-E4C7-4EF0-A5EA-B15FC8A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49" y="2076007"/>
            <a:ext cx="4905375" cy="34316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4648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{96F52EED-0EC5-495D-97E5-5CAA83F36946}tf10001105</Template>
  <TotalTime>241</TotalTime>
  <Words>340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Rounded MT Bold</vt:lpstr>
      <vt:lpstr>Franklin Gothic Book</vt:lpstr>
      <vt:lpstr>Wingdings</vt:lpstr>
      <vt:lpstr>Crop</vt:lpstr>
      <vt:lpstr>Chernobyl disaster</vt:lpstr>
      <vt:lpstr>Where is Chernobyl and the power plant ?</vt:lpstr>
      <vt:lpstr>    Schematic of the reactor</vt:lpstr>
      <vt:lpstr>PowerPoint Presentation</vt:lpstr>
      <vt:lpstr>REASONS behind the Accident</vt:lpstr>
      <vt:lpstr>Victims into groups</vt:lpstr>
      <vt:lpstr>LONG TERM IMPACTS</vt:lpstr>
      <vt:lpstr>PowerPoint Presentation</vt:lpstr>
      <vt:lpstr>What has been done to reduce exposure?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Chernobyl disaster</dc:title>
  <dc:creator>Z40B</dc:creator>
  <cp:lastModifiedBy>Z40B</cp:lastModifiedBy>
  <cp:revision>3</cp:revision>
  <dcterms:created xsi:type="dcterms:W3CDTF">2021-10-17T03:13:36Z</dcterms:created>
  <dcterms:modified xsi:type="dcterms:W3CDTF">2021-10-17T10:01:47Z</dcterms:modified>
</cp:coreProperties>
</file>