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3" r:id="rId6"/>
    <p:sldId id="264" r:id="rId7"/>
    <p:sldId id="262" r:id="rId8"/>
    <p:sldId id="257"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DBDC91-71A9-4CD2-A4F8-CC8A6E727453}" type="doc">
      <dgm:prSet loTypeId="urn:microsoft.com/office/officeart/2008/layout/VerticalAccentList" loCatId="list" qsTypeId="urn:microsoft.com/office/officeart/2005/8/quickstyle/simple5" qsCatId="simple" csTypeId="urn:microsoft.com/office/officeart/2005/8/colors/colorful4" csCatId="colorful" phldr="1"/>
      <dgm:spPr/>
      <dgm:t>
        <a:bodyPr/>
        <a:lstStyle/>
        <a:p>
          <a:endParaRPr lang="en-US"/>
        </a:p>
      </dgm:t>
    </dgm:pt>
    <dgm:pt modelId="{34378BBC-6E1F-448C-B9B7-3011A9EC6470}">
      <dgm:prSet phldrT="[Text]"/>
      <dgm:spPr/>
      <dgm:t>
        <a:bodyPr/>
        <a:lstStyle/>
        <a:p>
          <a:r>
            <a:rPr lang="en-US" dirty="0"/>
            <a:t> </a:t>
          </a:r>
        </a:p>
      </dgm:t>
    </dgm:pt>
    <dgm:pt modelId="{F45D3D12-1F9A-49CB-AF7E-4B97ED5492ED}" type="parTrans" cxnId="{C5DE9980-A78B-4B4D-81C9-2E60CA4C8AF6}">
      <dgm:prSet/>
      <dgm:spPr/>
      <dgm:t>
        <a:bodyPr/>
        <a:lstStyle/>
        <a:p>
          <a:endParaRPr lang="en-US"/>
        </a:p>
      </dgm:t>
    </dgm:pt>
    <dgm:pt modelId="{7F7077B2-07EB-48BF-85C4-19C321F96BB2}" type="sibTrans" cxnId="{C5DE9980-A78B-4B4D-81C9-2E60CA4C8AF6}">
      <dgm:prSet/>
      <dgm:spPr/>
      <dgm:t>
        <a:bodyPr/>
        <a:lstStyle/>
        <a:p>
          <a:endParaRPr lang="en-US"/>
        </a:p>
      </dgm:t>
    </dgm:pt>
    <dgm:pt modelId="{7ABAE612-920B-4973-88BD-DC6B62FFC201}">
      <dgm:prSet phldrT="[Text]"/>
      <dgm:spPr>
        <a:solidFill>
          <a:schemeClr val="accent3">
            <a:lumMod val="40000"/>
            <a:lumOff val="60000"/>
          </a:schemeClr>
        </a:solidFill>
      </dgm:spPr>
      <dgm:t>
        <a:bodyPr/>
        <a:lstStyle/>
        <a:p>
          <a:r>
            <a:rPr lang="en-US" b="0" i="0" dirty="0"/>
            <a:t>Higher literacy rates</a:t>
          </a:r>
          <a:endParaRPr lang="en-US" dirty="0"/>
        </a:p>
      </dgm:t>
    </dgm:pt>
    <dgm:pt modelId="{2D7EE7D7-68AE-47F1-AD94-245C54CB6941}" type="parTrans" cxnId="{E987FAB4-975A-4A4B-A345-4B1D5CAA0207}">
      <dgm:prSet/>
      <dgm:spPr/>
      <dgm:t>
        <a:bodyPr/>
        <a:lstStyle/>
        <a:p>
          <a:endParaRPr lang="en-US"/>
        </a:p>
      </dgm:t>
    </dgm:pt>
    <dgm:pt modelId="{FB21B764-0A66-4F12-885C-7F11C652FFBB}" type="sibTrans" cxnId="{E987FAB4-975A-4A4B-A345-4B1D5CAA0207}">
      <dgm:prSet/>
      <dgm:spPr/>
      <dgm:t>
        <a:bodyPr/>
        <a:lstStyle/>
        <a:p>
          <a:endParaRPr lang="en-US"/>
        </a:p>
      </dgm:t>
    </dgm:pt>
    <dgm:pt modelId="{A7BF2ECE-39A8-4CFC-9B36-16BADF143818}">
      <dgm:prSet phldrT="[Text]"/>
      <dgm:spPr/>
      <dgm:t>
        <a:bodyPr/>
        <a:lstStyle/>
        <a:p>
          <a:endParaRPr lang="en-US" dirty="0"/>
        </a:p>
      </dgm:t>
    </dgm:pt>
    <dgm:pt modelId="{A920F63C-DFD4-4FEA-8FD0-8FE468DC0F3F}" type="parTrans" cxnId="{666191CA-8877-4896-8832-D63A1289A0C3}">
      <dgm:prSet/>
      <dgm:spPr/>
      <dgm:t>
        <a:bodyPr/>
        <a:lstStyle/>
        <a:p>
          <a:endParaRPr lang="en-US"/>
        </a:p>
      </dgm:t>
    </dgm:pt>
    <dgm:pt modelId="{5A19CC13-C1EA-464B-8FF8-CCF1DD6A2CD6}" type="sibTrans" cxnId="{666191CA-8877-4896-8832-D63A1289A0C3}">
      <dgm:prSet/>
      <dgm:spPr/>
      <dgm:t>
        <a:bodyPr/>
        <a:lstStyle/>
        <a:p>
          <a:endParaRPr lang="en-US"/>
        </a:p>
      </dgm:t>
    </dgm:pt>
    <dgm:pt modelId="{819A2123-7C73-4566-8280-91EA863AE08D}">
      <dgm:prSet phldrT="[Text]"/>
      <dgm:spPr>
        <a:solidFill>
          <a:schemeClr val="bg2"/>
        </a:solidFill>
      </dgm:spPr>
      <dgm:t>
        <a:bodyPr/>
        <a:lstStyle/>
        <a:p>
          <a:r>
            <a:rPr lang="en-US" b="0" i="0" dirty="0"/>
            <a:t>Lack of female infanticide trend</a:t>
          </a:r>
          <a:endParaRPr lang="en-US" dirty="0"/>
        </a:p>
      </dgm:t>
    </dgm:pt>
    <dgm:pt modelId="{759F3B3E-B062-4594-B995-06F6B00B222F}" type="parTrans" cxnId="{BE8FEF9D-D95F-4557-BD60-7AD7F93D7DFF}">
      <dgm:prSet/>
      <dgm:spPr/>
      <dgm:t>
        <a:bodyPr/>
        <a:lstStyle/>
        <a:p>
          <a:endParaRPr lang="en-US"/>
        </a:p>
      </dgm:t>
    </dgm:pt>
    <dgm:pt modelId="{2BBB3FB2-595D-475B-BA1E-B82AA567E064}" type="sibTrans" cxnId="{BE8FEF9D-D95F-4557-BD60-7AD7F93D7DFF}">
      <dgm:prSet/>
      <dgm:spPr/>
      <dgm:t>
        <a:bodyPr/>
        <a:lstStyle/>
        <a:p>
          <a:endParaRPr lang="en-US"/>
        </a:p>
      </dgm:t>
    </dgm:pt>
    <dgm:pt modelId="{9663647A-AAA7-4C0D-B249-18F4EE131D15}">
      <dgm:prSet phldrT="[Text]"/>
      <dgm:spPr/>
      <dgm:t>
        <a:bodyPr/>
        <a:lstStyle/>
        <a:p>
          <a:endParaRPr lang="en-US" dirty="0"/>
        </a:p>
      </dgm:t>
    </dgm:pt>
    <dgm:pt modelId="{AC05AB1A-FB20-41D5-9CBF-B7227A849AC8}" type="parTrans" cxnId="{40D2EDCF-5A07-4715-895C-A0E890FBDACB}">
      <dgm:prSet/>
      <dgm:spPr/>
      <dgm:t>
        <a:bodyPr/>
        <a:lstStyle/>
        <a:p>
          <a:endParaRPr lang="en-US"/>
        </a:p>
      </dgm:t>
    </dgm:pt>
    <dgm:pt modelId="{A12BC97A-D1E4-4E79-8BBE-BF981251A4B8}" type="sibTrans" cxnId="{40D2EDCF-5A07-4715-895C-A0E890FBDACB}">
      <dgm:prSet/>
      <dgm:spPr/>
      <dgm:t>
        <a:bodyPr/>
        <a:lstStyle/>
        <a:p>
          <a:endParaRPr lang="en-US"/>
        </a:p>
      </dgm:t>
    </dgm:pt>
    <dgm:pt modelId="{1C0517BC-4D28-46CD-8DDE-92FC1D2AFA7E}">
      <dgm:prSet phldrT="[Text]"/>
      <dgm:spPr>
        <a:solidFill>
          <a:srgbClr val="FFFF99"/>
        </a:solidFill>
      </dgm:spPr>
      <dgm:t>
        <a:bodyPr/>
        <a:lstStyle/>
        <a:p>
          <a:pPr>
            <a:buFont typeface="+mj-lt"/>
            <a:buAutoNum type="arabicPeriod"/>
          </a:pPr>
          <a:r>
            <a:rPr lang="en-US" b="0" i="0" dirty="0"/>
            <a:t>Upper caste Matriarchy</a:t>
          </a:r>
          <a:endParaRPr lang="en-US" dirty="0"/>
        </a:p>
      </dgm:t>
    </dgm:pt>
    <dgm:pt modelId="{5E26A859-F406-4554-ABBE-BB4FC88F6688}" type="parTrans" cxnId="{90D5EA91-33A3-44EC-AB9C-ACCDB8655ACD}">
      <dgm:prSet/>
      <dgm:spPr/>
      <dgm:t>
        <a:bodyPr/>
        <a:lstStyle/>
        <a:p>
          <a:endParaRPr lang="en-US"/>
        </a:p>
      </dgm:t>
    </dgm:pt>
    <dgm:pt modelId="{4355847B-450F-4DB7-AC4C-89D6140331F5}" type="sibTrans" cxnId="{90D5EA91-33A3-44EC-AB9C-ACCDB8655ACD}">
      <dgm:prSet/>
      <dgm:spPr/>
      <dgm:t>
        <a:bodyPr/>
        <a:lstStyle/>
        <a:p>
          <a:endParaRPr lang="en-US"/>
        </a:p>
      </dgm:t>
    </dgm:pt>
    <dgm:pt modelId="{1053E070-978C-4CDC-B116-E55AF49BC075}" type="pres">
      <dgm:prSet presAssocID="{98DBDC91-71A9-4CD2-A4F8-CC8A6E727453}" presName="Name0" presStyleCnt="0">
        <dgm:presLayoutVars>
          <dgm:chMax/>
          <dgm:chPref/>
          <dgm:dir/>
        </dgm:presLayoutVars>
      </dgm:prSet>
      <dgm:spPr/>
    </dgm:pt>
    <dgm:pt modelId="{9374DE73-0497-4140-B21F-2F947B5897EE}" type="pres">
      <dgm:prSet presAssocID="{34378BBC-6E1F-448C-B9B7-3011A9EC6470}" presName="parenttextcomposite" presStyleCnt="0"/>
      <dgm:spPr/>
    </dgm:pt>
    <dgm:pt modelId="{6C792A2C-B945-4BDE-A28F-246017633AC3}" type="pres">
      <dgm:prSet presAssocID="{34378BBC-6E1F-448C-B9B7-3011A9EC6470}" presName="parenttext" presStyleLbl="revTx" presStyleIdx="0" presStyleCnt="3">
        <dgm:presLayoutVars>
          <dgm:chMax/>
          <dgm:chPref val="2"/>
          <dgm:bulletEnabled val="1"/>
        </dgm:presLayoutVars>
      </dgm:prSet>
      <dgm:spPr/>
    </dgm:pt>
    <dgm:pt modelId="{D9E0DFC0-CE14-4926-81EA-458E2EF5FC3B}" type="pres">
      <dgm:prSet presAssocID="{34378BBC-6E1F-448C-B9B7-3011A9EC6470}" presName="composite" presStyleCnt="0"/>
      <dgm:spPr/>
    </dgm:pt>
    <dgm:pt modelId="{992F9D47-1CE9-429E-9FDD-4811B3C3F211}" type="pres">
      <dgm:prSet presAssocID="{34378BBC-6E1F-448C-B9B7-3011A9EC6470}" presName="chevron1" presStyleLbl="alignNode1" presStyleIdx="0" presStyleCnt="21"/>
      <dgm:spPr/>
    </dgm:pt>
    <dgm:pt modelId="{7DB382F2-0E92-4C83-9944-658E1793A563}" type="pres">
      <dgm:prSet presAssocID="{34378BBC-6E1F-448C-B9B7-3011A9EC6470}" presName="chevron2" presStyleLbl="alignNode1" presStyleIdx="1" presStyleCnt="21"/>
      <dgm:spPr/>
    </dgm:pt>
    <dgm:pt modelId="{A3AF103C-C989-4B31-83FC-41C38A1B4AA7}" type="pres">
      <dgm:prSet presAssocID="{34378BBC-6E1F-448C-B9B7-3011A9EC6470}" presName="chevron3" presStyleLbl="alignNode1" presStyleIdx="2" presStyleCnt="21"/>
      <dgm:spPr/>
    </dgm:pt>
    <dgm:pt modelId="{FCC3C5D7-F082-4FC2-8399-03A363F68BF1}" type="pres">
      <dgm:prSet presAssocID="{34378BBC-6E1F-448C-B9B7-3011A9EC6470}" presName="chevron4" presStyleLbl="alignNode1" presStyleIdx="3" presStyleCnt="21"/>
      <dgm:spPr/>
    </dgm:pt>
    <dgm:pt modelId="{98660C1E-3AC0-436C-8BEE-A85FDC1AE77A}" type="pres">
      <dgm:prSet presAssocID="{34378BBC-6E1F-448C-B9B7-3011A9EC6470}" presName="chevron5" presStyleLbl="alignNode1" presStyleIdx="4" presStyleCnt="21"/>
      <dgm:spPr/>
    </dgm:pt>
    <dgm:pt modelId="{AB033AD7-BF7C-45AC-A0B3-D7C45BCE10DF}" type="pres">
      <dgm:prSet presAssocID="{34378BBC-6E1F-448C-B9B7-3011A9EC6470}" presName="chevron6" presStyleLbl="alignNode1" presStyleIdx="5" presStyleCnt="21"/>
      <dgm:spPr/>
    </dgm:pt>
    <dgm:pt modelId="{42945F7F-E55A-4007-9E4A-916A62186D0F}" type="pres">
      <dgm:prSet presAssocID="{34378BBC-6E1F-448C-B9B7-3011A9EC6470}" presName="chevron7" presStyleLbl="alignNode1" presStyleIdx="6" presStyleCnt="21"/>
      <dgm:spPr/>
    </dgm:pt>
    <dgm:pt modelId="{7C0F54B2-C76A-4B84-A214-C5AD409E2140}" type="pres">
      <dgm:prSet presAssocID="{34378BBC-6E1F-448C-B9B7-3011A9EC6470}" presName="childtext" presStyleLbl="solidFgAcc1" presStyleIdx="0" presStyleCnt="3">
        <dgm:presLayoutVars>
          <dgm:chMax/>
          <dgm:chPref val="0"/>
          <dgm:bulletEnabled val="1"/>
        </dgm:presLayoutVars>
      </dgm:prSet>
      <dgm:spPr/>
    </dgm:pt>
    <dgm:pt modelId="{0E2A25D6-5B92-49DA-A527-4B453AEFE859}" type="pres">
      <dgm:prSet presAssocID="{7F7077B2-07EB-48BF-85C4-19C321F96BB2}" presName="sibTrans" presStyleCnt="0"/>
      <dgm:spPr/>
    </dgm:pt>
    <dgm:pt modelId="{525D59D8-C7E4-489B-9A79-6D13DA7029E9}" type="pres">
      <dgm:prSet presAssocID="{A7BF2ECE-39A8-4CFC-9B36-16BADF143818}" presName="parenttextcomposite" presStyleCnt="0"/>
      <dgm:spPr/>
    </dgm:pt>
    <dgm:pt modelId="{92215EE1-A223-475E-A19F-CFCDB225F2C7}" type="pres">
      <dgm:prSet presAssocID="{A7BF2ECE-39A8-4CFC-9B36-16BADF143818}" presName="parenttext" presStyleLbl="revTx" presStyleIdx="1" presStyleCnt="3">
        <dgm:presLayoutVars>
          <dgm:chMax/>
          <dgm:chPref val="2"/>
          <dgm:bulletEnabled val="1"/>
        </dgm:presLayoutVars>
      </dgm:prSet>
      <dgm:spPr/>
    </dgm:pt>
    <dgm:pt modelId="{76F53C1C-FEAE-4935-9475-FD262B719E15}" type="pres">
      <dgm:prSet presAssocID="{A7BF2ECE-39A8-4CFC-9B36-16BADF143818}" presName="composite" presStyleCnt="0"/>
      <dgm:spPr/>
    </dgm:pt>
    <dgm:pt modelId="{BFEF22ED-67D7-4441-A078-39315445E249}" type="pres">
      <dgm:prSet presAssocID="{A7BF2ECE-39A8-4CFC-9B36-16BADF143818}" presName="chevron1" presStyleLbl="alignNode1" presStyleIdx="7" presStyleCnt="21"/>
      <dgm:spPr/>
    </dgm:pt>
    <dgm:pt modelId="{5BCF41CD-D324-4355-B750-4EA127A0F261}" type="pres">
      <dgm:prSet presAssocID="{A7BF2ECE-39A8-4CFC-9B36-16BADF143818}" presName="chevron2" presStyleLbl="alignNode1" presStyleIdx="8" presStyleCnt="21"/>
      <dgm:spPr/>
    </dgm:pt>
    <dgm:pt modelId="{CFF997AD-6166-4D5E-86CC-B0D12ED0BB90}" type="pres">
      <dgm:prSet presAssocID="{A7BF2ECE-39A8-4CFC-9B36-16BADF143818}" presName="chevron3" presStyleLbl="alignNode1" presStyleIdx="9" presStyleCnt="21"/>
      <dgm:spPr/>
    </dgm:pt>
    <dgm:pt modelId="{14489BD5-C2BE-4BD9-B90D-98ED13A085D6}" type="pres">
      <dgm:prSet presAssocID="{A7BF2ECE-39A8-4CFC-9B36-16BADF143818}" presName="chevron4" presStyleLbl="alignNode1" presStyleIdx="10" presStyleCnt="21"/>
      <dgm:spPr/>
    </dgm:pt>
    <dgm:pt modelId="{DA54C052-FBEC-49DC-954D-6CCC7E26FD77}" type="pres">
      <dgm:prSet presAssocID="{A7BF2ECE-39A8-4CFC-9B36-16BADF143818}" presName="chevron5" presStyleLbl="alignNode1" presStyleIdx="11" presStyleCnt="21"/>
      <dgm:spPr/>
    </dgm:pt>
    <dgm:pt modelId="{37F567D6-2F8F-4277-B9CB-307A4EEAD4A9}" type="pres">
      <dgm:prSet presAssocID="{A7BF2ECE-39A8-4CFC-9B36-16BADF143818}" presName="chevron6" presStyleLbl="alignNode1" presStyleIdx="12" presStyleCnt="21"/>
      <dgm:spPr/>
    </dgm:pt>
    <dgm:pt modelId="{130E11E5-BA88-4C93-841C-CECD9CE2415F}" type="pres">
      <dgm:prSet presAssocID="{A7BF2ECE-39A8-4CFC-9B36-16BADF143818}" presName="chevron7" presStyleLbl="alignNode1" presStyleIdx="13" presStyleCnt="21"/>
      <dgm:spPr/>
    </dgm:pt>
    <dgm:pt modelId="{65167222-5CB1-46EB-A009-0B59F668185A}" type="pres">
      <dgm:prSet presAssocID="{A7BF2ECE-39A8-4CFC-9B36-16BADF143818}" presName="childtext" presStyleLbl="solidFgAcc1" presStyleIdx="1" presStyleCnt="3">
        <dgm:presLayoutVars>
          <dgm:chMax/>
          <dgm:chPref val="0"/>
          <dgm:bulletEnabled val="1"/>
        </dgm:presLayoutVars>
      </dgm:prSet>
      <dgm:spPr/>
    </dgm:pt>
    <dgm:pt modelId="{7AB8ADD9-E3E6-4459-B765-15DCE7FF49E2}" type="pres">
      <dgm:prSet presAssocID="{5A19CC13-C1EA-464B-8FF8-CCF1DD6A2CD6}" presName="sibTrans" presStyleCnt="0"/>
      <dgm:spPr/>
    </dgm:pt>
    <dgm:pt modelId="{C3AE1C6E-92CC-46E5-9FDA-154DEB60164D}" type="pres">
      <dgm:prSet presAssocID="{9663647A-AAA7-4C0D-B249-18F4EE131D15}" presName="parenttextcomposite" presStyleCnt="0"/>
      <dgm:spPr/>
    </dgm:pt>
    <dgm:pt modelId="{438100D3-1449-44E5-ADFC-BB6EDAD93796}" type="pres">
      <dgm:prSet presAssocID="{9663647A-AAA7-4C0D-B249-18F4EE131D15}" presName="parenttext" presStyleLbl="revTx" presStyleIdx="2" presStyleCnt="3">
        <dgm:presLayoutVars>
          <dgm:chMax/>
          <dgm:chPref val="2"/>
          <dgm:bulletEnabled val="1"/>
        </dgm:presLayoutVars>
      </dgm:prSet>
      <dgm:spPr/>
    </dgm:pt>
    <dgm:pt modelId="{2888BA74-DC56-4422-814F-FDCCD82315F2}" type="pres">
      <dgm:prSet presAssocID="{9663647A-AAA7-4C0D-B249-18F4EE131D15}" presName="composite" presStyleCnt="0"/>
      <dgm:spPr/>
    </dgm:pt>
    <dgm:pt modelId="{D5456BC4-88BC-4077-99E6-B021B78E8427}" type="pres">
      <dgm:prSet presAssocID="{9663647A-AAA7-4C0D-B249-18F4EE131D15}" presName="chevron1" presStyleLbl="alignNode1" presStyleIdx="14" presStyleCnt="21"/>
      <dgm:spPr/>
    </dgm:pt>
    <dgm:pt modelId="{7E4325B1-B139-403B-B1C0-9B25341BA267}" type="pres">
      <dgm:prSet presAssocID="{9663647A-AAA7-4C0D-B249-18F4EE131D15}" presName="chevron2" presStyleLbl="alignNode1" presStyleIdx="15" presStyleCnt="21"/>
      <dgm:spPr/>
    </dgm:pt>
    <dgm:pt modelId="{E2A5964D-B741-43CE-B956-B2C32B915F6D}" type="pres">
      <dgm:prSet presAssocID="{9663647A-AAA7-4C0D-B249-18F4EE131D15}" presName="chevron3" presStyleLbl="alignNode1" presStyleIdx="16" presStyleCnt="21"/>
      <dgm:spPr/>
    </dgm:pt>
    <dgm:pt modelId="{08751A75-355E-41A3-88C9-D54DA7F7413F}" type="pres">
      <dgm:prSet presAssocID="{9663647A-AAA7-4C0D-B249-18F4EE131D15}" presName="chevron4" presStyleLbl="alignNode1" presStyleIdx="17" presStyleCnt="21"/>
      <dgm:spPr/>
    </dgm:pt>
    <dgm:pt modelId="{BD786D79-8916-4DEA-AFBE-AF75F7EE33B1}" type="pres">
      <dgm:prSet presAssocID="{9663647A-AAA7-4C0D-B249-18F4EE131D15}" presName="chevron5" presStyleLbl="alignNode1" presStyleIdx="18" presStyleCnt="21"/>
      <dgm:spPr/>
    </dgm:pt>
    <dgm:pt modelId="{147F154E-AA0D-4943-B22F-3E6F9D3F0CFF}" type="pres">
      <dgm:prSet presAssocID="{9663647A-AAA7-4C0D-B249-18F4EE131D15}" presName="chevron6" presStyleLbl="alignNode1" presStyleIdx="19" presStyleCnt="21"/>
      <dgm:spPr/>
    </dgm:pt>
    <dgm:pt modelId="{3B35314C-50DD-4CFE-8CFB-66FA9B76B23B}" type="pres">
      <dgm:prSet presAssocID="{9663647A-AAA7-4C0D-B249-18F4EE131D15}" presName="chevron7" presStyleLbl="alignNode1" presStyleIdx="20" presStyleCnt="21"/>
      <dgm:spPr/>
    </dgm:pt>
    <dgm:pt modelId="{31D940DF-AEE6-4509-B292-D69367FAA348}" type="pres">
      <dgm:prSet presAssocID="{9663647A-AAA7-4C0D-B249-18F4EE131D15}" presName="childtext" presStyleLbl="solidFgAcc1" presStyleIdx="2" presStyleCnt="3">
        <dgm:presLayoutVars>
          <dgm:chMax/>
          <dgm:chPref val="0"/>
          <dgm:bulletEnabled val="1"/>
        </dgm:presLayoutVars>
      </dgm:prSet>
      <dgm:spPr/>
    </dgm:pt>
  </dgm:ptLst>
  <dgm:cxnLst>
    <dgm:cxn modelId="{F66BA01F-DCED-4D72-8977-3EB448D3D6F3}" type="presOf" srcId="{9663647A-AAA7-4C0D-B249-18F4EE131D15}" destId="{438100D3-1449-44E5-ADFC-BB6EDAD93796}" srcOrd="0" destOrd="0" presId="urn:microsoft.com/office/officeart/2008/layout/VerticalAccentList"/>
    <dgm:cxn modelId="{3E845C2D-030D-4AFF-B68B-483864C758F5}" type="presOf" srcId="{98DBDC91-71A9-4CD2-A4F8-CC8A6E727453}" destId="{1053E070-978C-4CDC-B116-E55AF49BC075}" srcOrd="0" destOrd="0" presId="urn:microsoft.com/office/officeart/2008/layout/VerticalAccentList"/>
    <dgm:cxn modelId="{4A5C782F-27FA-4DAA-9F88-C74E344C2FF6}" type="presOf" srcId="{7ABAE612-920B-4973-88BD-DC6B62FFC201}" destId="{7C0F54B2-C76A-4B84-A214-C5AD409E2140}" srcOrd="0" destOrd="0" presId="urn:microsoft.com/office/officeart/2008/layout/VerticalAccentList"/>
    <dgm:cxn modelId="{7CE33E61-2EB7-4924-832C-3BAB4DEB09DB}" type="presOf" srcId="{34378BBC-6E1F-448C-B9B7-3011A9EC6470}" destId="{6C792A2C-B945-4BDE-A28F-246017633AC3}" srcOrd="0" destOrd="0" presId="urn:microsoft.com/office/officeart/2008/layout/VerticalAccentList"/>
    <dgm:cxn modelId="{C5DE9980-A78B-4B4D-81C9-2E60CA4C8AF6}" srcId="{98DBDC91-71A9-4CD2-A4F8-CC8A6E727453}" destId="{34378BBC-6E1F-448C-B9B7-3011A9EC6470}" srcOrd="0" destOrd="0" parTransId="{F45D3D12-1F9A-49CB-AF7E-4B97ED5492ED}" sibTransId="{7F7077B2-07EB-48BF-85C4-19C321F96BB2}"/>
    <dgm:cxn modelId="{90D5EA91-33A3-44EC-AB9C-ACCDB8655ACD}" srcId="{9663647A-AAA7-4C0D-B249-18F4EE131D15}" destId="{1C0517BC-4D28-46CD-8DDE-92FC1D2AFA7E}" srcOrd="0" destOrd="0" parTransId="{5E26A859-F406-4554-ABBE-BB4FC88F6688}" sibTransId="{4355847B-450F-4DB7-AC4C-89D6140331F5}"/>
    <dgm:cxn modelId="{BE8FEF9D-D95F-4557-BD60-7AD7F93D7DFF}" srcId="{A7BF2ECE-39A8-4CFC-9B36-16BADF143818}" destId="{819A2123-7C73-4566-8280-91EA863AE08D}" srcOrd="0" destOrd="0" parTransId="{759F3B3E-B062-4594-B995-06F6B00B222F}" sibTransId="{2BBB3FB2-595D-475B-BA1E-B82AA567E064}"/>
    <dgm:cxn modelId="{E987FAB4-975A-4A4B-A345-4B1D5CAA0207}" srcId="{34378BBC-6E1F-448C-B9B7-3011A9EC6470}" destId="{7ABAE612-920B-4973-88BD-DC6B62FFC201}" srcOrd="0" destOrd="0" parTransId="{2D7EE7D7-68AE-47F1-AD94-245C54CB6941}" sibTransId="{FB21B764-0A66-4F12-885C-7F11C652FFBB}"/>
    <dgm:cxn modelId="{666191CA-8877-4896-8832-D63A1289A0C3}" srcId="{98DBDC91-71A9-4CD2-A4F8-CC8A6E727453}" destId="{A7BF2ECE-39A8-4CFC-9B36-16BADF143818}" srcOrd="1" destOrd="0" parTransId="{A920F63C-DFD4-4FEA-8FD0-8FE468DC0F3F}" sibTransId="{5A19CC13-C1EA-464B-8FF8-CCF1DD6A2CD6}"/>
    <dgm:cxn modelId="{5AB342CC-B83E-4FCA-9822-D2BD21FA2C04}" type="presOf" srcId="{A7BF2ECE-39A8-4CFC-9B36-16BADF143818}" destId="{92215EE1-A223-475E-A19F-CFCDB225F2C7}" srcOrd="0" destOrd="0" presId="urn:microsoft.com/office/officeart/2008/layout/VerticalAccentList"/>
    <dgm:cxn modelId="{450168CD-927C-4E62-9AA9-117D4A32D1A8}" type="presOf" srcId="{1C0517BC-4D28-46CD-8DDE-92FC1D2AFA7E}" destId="{31D940DF-AEE6-4509-B292-D69367FAA348}" srcOrd="0" destOrd="0" presId="urn:microsoft.com/office/officeart/2008/layout/VerticalAccentList"/>
    <dgm:cxn modelId="{40D2EDCF-5A07-4715-895C-A0E890FBDACB}" srcId="{98DBDC91-71A9-4CD2-A4F8-CC8A6E727453}" destId="{9663647A-AAA7-4C0D-B249-18F4EE131D15}" srcOrd="2" destOrd="0" parTransId="{AC05AB1A-FB20-41D5-9CBF-B7227A849AC8}" sibTransId="{A12BC97A-D1E4-4E79-8BBE-BF981251A4B8}"/>
    <dgm:cxn modelId="{0CEF48DD-F106-4099-8343-868A6A108276}" type="presOf" srcId="{819A2123-7C73-4566-8280-91EA863AE08D}" destId="{65167222-5CB1-46EB-A009-0B59F668185A}" srcOrd="0" destOrd="0" presId="urn:microsoft.com/office/officeart/2008/layout/VerticalAccentList"/>
    <dgm:cxn modelId="{EE6F04D9-DC0A-4E10-AB36-DF4E36F71781}" type="presParOf" srcId="{1053E070-978C-4CDC-B116-E55AF49BC075}" destId="{9374DE73-0497-4140-B21F-2F947B5897EE}" srcOrd="0" destOrd="0" presId="urn:microsoft.com/office/officeart/2008/layout/VerticalAccentList"/>
    <dgm:cxn modelId="{DD185086-F44C-4252-8ED9-5E17322F01AA}" type="presParOf" srcId="{9374DE73-0497-4140-B21F-2F947B5897EE}" destId="{6C792A2C-B945-4BDE-A28F-246017633AC3}" srcOrd="0" destOrd="0" presId="urn:microsoft.com/office/officeart/2008/layout/VerticalAccentList"/>
    <dgm:cxn modelId="{3AAF5C43-00CA-4A51-9431-1EAE6DF1E576}" type="presParOf" srcId="{1053E070-978C-4CDC-B116-E55AF49BC075}" destId="{D9E0DFC0-CE14-4926-81EA-458E2EF5FC3B}" srcOrd="1" destOrd="0" presId="urn:microsoft.com/office/officeart/2008/layout/VerticalAccentList"/>
    <dgm:cxn modelId="{04109304-C61C-4BB5-A6B3-EB77795ACD3B}" type="presParOf" srcId="{D9E0DFC0-CE14-4926-81EA-458E2EF5FC3B}" destId="{992F9D47-1CE9-429E-9FDD-4811B3C3F211}" srcOrd="0" destOrd="0" presId="urn:microsoft.com/office/officeart/2008/layout/VerticalAccentList"/>
    <dgm:cxn modelId="{7EC99375-BCB1-483B-B21F-F00B4EB05849}" type="presParOf" srcId="{D9E0DFC0-CE14-4926-81EA-458E2EF5FC3B}" destId="{7DB382F2-0E92-4C83-9944-658E1793A563}" srcOrd="1" destOrd="0" presId="urn:microsoft.com/office/officeart/2008/layout/VerticalAccentList"/>
    <dgm:cxn modelId="{C2BB63DF-5A9E-4981-A255-ACC70C351BC6}" type="presParOf" srcId="{D9E0DFC0-CE14-4926-81EA-458E2EF5FC3B}" destId="{A3AF103C-C989-4B31-83FC-41C38A1B4AA7}" srcOrd="2" destOrd="0" presId="urn:microsoft.com/office/officeart/2008/layout/VerticalAccentList"/>
    <dgm:cxn modelId="{2235FBD3-00A7-4C9B-BD06-E3D8AFCCAF78}" type="presParOf" srcId="{D9E0DFC0-CE14-4926-81EA-458E2EF5FC3B}" destId="{FCC3C5D7-F082-4FC2-8399-03A363F68BF1}" srcOrd="3" destOrd="0" presId="urn:microsoft.com/office/officeart/2008/layout/VerticalAccentList"/>
    <dgm:cxn modelId="{ABE7EC38-1B71-40F9-8156-4B1AE696A3A8}" type="presParOf" srcId="{D9E0DFC0-CE14-4926-81EA-458E2EF5FC3B}" destId="{98660C1E-3AC0-436C-8BEE-A85FDC1AE77A}" srcOrd="4" destOrd="0" presId="urn:microsoft.com/office/officeart/2008/layout/VerticalAccentList"/>
    <dgm:cxn modelId="{FC8444DC-AD5D-4E0B-9B8C-76A79F7FF65A}" type="presParOf" srcId="{D9E0DFC0-CE14-4926-81EA-458E2EF5FC3B}" destId="{AB033AD7-BF7C-45AC-A0B3-D7C45BCE10DF}" srcOrd="5" destOrd="0" presId="urn:microsoft.com/office/officeart/2008/layout/VerticalAccentList"/>
    <dgm:cxn modelId="{7C9E6793-57A4-4F44-A5CB-368F3A917DCD}" type="presParOf" srcId="{D9E0DFC0-CE14-4926-81EA-458E2EF5FC3B}" destId="{42945F7F-E55A-4007-9E4A-916A62186D0F}" srcOrd="6" destOrd="0" presId="urn:microsoft.com/office/officeart/2008/layout/VerticalAccentList"/>
    <dgm:cxn modelId="{BBBDA507-91C5-4298-8E38-EBBBF86BEE78}" type="presParOf" srcId="{D9E0DFC0-CE14-4926-81EA-458E2EF5FC3B}" destId="{7C0F54B2-C76A-4B84-A214-C5AD409E2140}" srcOrd="7" destOrd="0" presId="urn:microsoft.com/office/officeart/2008/layout/VerticalAccentList"/>
    <dgm:cxn modelId="{E5D1AFEC-2FB4-401E-951C-8C4797D2B841}" type="presParOf" srcId="{1053E070-978C-4CDC-B116-E55AF49BC075}" destId="{0E2A25D6-5B92-49DA-A527-4B453AEFE859}" srcOrd="2" destOrd="0" presId="urn:microsoft.com/office/officeart/2008/layout/VerticalAccentList"/>
    <dgm:cxn modelId="{8F1D45C8-34FE-4DFA-9336-2D00EC7A1A40}" type="presParOf" srcId="{1053E070-978C-4CDC-B116-E55AF49BC075}" destId="{525D59D8-C7E4-489B-9A79-6D13DA7029E9}" srcOrd="3" destOrd="0" presId="urn:microsoft.com/office/officeart/2008/layout/VerticalAccentList"/>
    <dgm:cxn modelId="{6DCB098D-AB9D-4FBB-9D0E-385FA843547E}" type="presParOf" srcId="{525D59D8-C7E4-489B-9A79-6D13DA7029E9}" destId="{92215EE1-A223-475E-A19F-CFCDB225F2C7}" srcOrd="0" destOrd="0" presId="urn:microsoft.com/office/officeart/2008/layout/VerticalAccentList"/>
    <dgm:cxn modelId="{1FF40559-762B-49A8-995A-A919DA89A955}" type="presParOf" srcId="{1053E070-978C-4CDC-B116-E55AF49BC075}" destId="{76F53C1C-FEAE-4935-9475-FD262B719E15}" srcOrd="4" destOrd="0" presId="urn:microsoft.com/office/officeart/2008/layout/VerticalAccentList"/>
    <dgm:cxn modelId="{63FDD047-7878-4865-B695-C1679CCE05C6}" type="presParOf" srcId="{76F53C1C-FEAE-4935-9475-FD262B719E15}" destId="{BFEF22ED-67D7-4441-A078-39315445E249}" srcOrd="0" destOrd="0" presId="urn:microsoft.com/office/officeart/2008/layout/VerticalAccentList"/>
    <dgm:cxn modelId="{2A57A8E4-47E1-495F-B935-C8F03168A8A3}" type="presParOf" srcId="{76F53C1C-FEAE-4935-9475-FD262B719E15}" destId="{5BCF41CD-D324-4355-B750-4EA127A0F261}" srcOrd="1" destOrd="0" presId="urn:microsoft.com/office/officeart/2008/layout/VerticalAccentList"/>
    <dgm:cxn modelId="{3638964C-6BBA-455B-91D9-D8853A966B94}" type="presParOf" srcId="{76F53C1C-FEAE-4935-9475-FD262B719E15}" destId="{CFF997AD-6166-4D5E-86CC-B0D12ED0BB90}" srcOrd="2" destOrd="0" presId="urn:microsoft.com/office/officeart/2008/layout/VerticalAccentList"/>
    <dgm:cxn modelId="{960AEAF0-D6E6-4C21-B428-4A2774F9B256}" type="presParOf" srcId="{76F53C1C-FEAE-4935-9475-FD262B719E15}" destId="{14489BD5-C2BE-4BD9-B90D-98ED13A085D6}" srcOrd="3" destOrd="0" presId="urn:microsoft.com/office/officeart/2008/layout/VerticalAccentList"/>
    <dgm:cxn modelId="{50D0BE29-3493-44DD-B3C9-ADC279C40E49}" type="presParOf" srcId="{76F53C1C-FEAE-4935-9475-FD262B719E15}" destId="{DA54C052-FBEC-49DC-954D-6CCC7E26FD77}" srcOrd="4" destOrd="0" presId="urn:microsoft.com/office/officeart/2008/layout/VerticalAccentList"/>
    <dgm:cxn modelId="{A52E5E57-1319-43A2-9BA6-9E527AD2497A}" type="presParOf" srcId="{76F53C1C-FEAE-4935-9475-FD262B719E15}" destId="{37F567D6-2F8F-4277-B9CB-307A4EEAD4A9}" srcOrd="5" destOrd="0" presId="urn:microsoft.com/office/officeart/2008/layout/VerticalAccentList"/>
    <dgm:cxn modelId="{E1F34D7E-62CA-458E-97AE-660A27A8F32D}" type="presParOf" srcId="{76F53C1C-FEAE-4935-9475-FD262B719E15}" destId="{130E11E5-BA88-4C93-841C-CECD9CE2415F}" srcOrd="6" destOrd="0" presId="urn:microsoft.com/office/officeart/2008/layout/VerticalAccentList"/>
    <dgm:cxn modelId="{88530B70-2883-4A1B-9FF7-37E7E66A9061}" type="presParOf" srcId="{76F53C1C-FEAE-4935-9475-FD262B719E15}" destId="{65167222-5CB1-46EB-A009-0B59F668185A}" srcOrd="7" destOrd="0" presId="urn:microsoft.com/office/officeart/2008/layout/VerticalAccentList"/>
    <dgm:cxn modelId="{0BE65E5D-F448-447B-8516-09CD40B4C019}" type="presParOf" srcId="{1053E070-978C-4CDC-B116-E55AF49BC075}" destId="{7AB8ADD9-E3E6-4459-B765-15DCE7FF49E2}" srcOrd="5" destOrd="0" presId="urn:microsoft.com/office/officeart/2008/layout/VerticalAccentList"/>
    <dgm:cxn modelId="{087FE0D9-FA4A-4A7F-8D41-6FD2C0CF3E59}" type="presParOf" srcId="{1053E070-978C-4CDC-B116-E55AF49BC075}" destId="{C3AE1C6E-92CC-46E5-9FDA-154DEB60164D}" srcOrd="6" destOrd="0" presId="urn:microsoft.com/office/officeart/2008/layout/VerticalAccentList"/>
    <dgm:cxn modelId="{17FA2535-69FC-463C-8B05-BB1AE9763868}" type="presParOf" srcId="{C3AE1C6E-92CC-46E5-9FDA-154DEB60164D}" destId="{438100D3-1449-44E5-ADFC-BB6EDAD93796}" srcOrd="0" destOrd="0" presId="urn:microsoft.com/office/officeart/2008/layout/VerticalAccentList"/>
    <dgm:cxn modelId="{5D16B93A-148A-4778-B050-629213BD0010}" type="presParOf" srcId="{1053E070-978C-4CDC-B116-E55AF49BC075}" destId="{2888BA74-DC56-4422-814F-FDCCD82315F2}" srcOrd="7" destOrd="0" presId="urn:microsoft.com/office/officeart/2008/layout/VerticalAccentList"/>
    <dgm:cxn modelId="{49C2190B-EB17-439D-8F13-EC315E4508A4}" type="presParOf" srcId="{2888BA74-DC56-4422-814F-FDCCD82315F2}" destId="{D5456BC4-88BC-4077-99E6-B021B78E8427}" srcOrd="0" destOrd="0" presId="urn:microsoft.com/office/officeart/2008/layout/VerticalAccentList"/>
    <dgm:cxn modelId="{A3CCACF9-B888-41F8-8CCA-BEBE690818DE}" type="presParOf" srcId="{2888BA74-DC56-4422-814F-FDCCD82315F2}" destId="{7E4325B1-B139-403B-B1C0-9B25341BA267}" srcOrd="1" destOrd="0" presId="urn:microsoft.com/office/officeart/2008/layout/VerticalAccentList"/>
    <dgm:cxn modelId="{AD738A0F-0B5B-433A-B5E6-CF249FA63DFD}" type="presParOf" srcId="{2888BA74-DC56-4422-814F-FDCCD82315F2}" destId="{E2A5964D-B741-43CE-B956-B2C32B915F6D}" srcOrd="2" destOrd="0" presId="urn:microsoft.com/office/officeart/2008/layout/VerticalAccentList"/>
    <dgm:cxn modelId="{5457B3BA-81DC-429C-B7C5-6DC2C2002EB4}" type="presParOf" srcId="{2888BA74-DC56-4422-814F-FDCCD82315F2}" destId="{08751A75-355E-41A3-88C9-D54DA7F7413F}" srcOrd="3" destOrd="0" presId="urn:microsoft.com/office/officeart/2008/layout/VerticalAccentList"/>
    <dgm:cxn modelId="{F7E2AA7C-3D01-4CF7-B8A2-A379F0579747}" type="presParOf" srcId="{2888BA74-DC56-4422-814F-FDCCD82315F2}" destId="{BD786D79-8916-4DEA-AFBE-AF75F7EE33B1}" srcOrd="4" destOrd="0" presId="urn:microsoft.com/office/officeart/2008/layout/VerticalAccentList"/>
    <dgm:cxn modelId="{397C77D3-D79A-422D-BE49-7F1779CBCA1C}" type="presParOf" srcId="{2888BA74-DC56-4422-814F-FDCCD82315F2}" destId="{147F154E-AA0D-4943-B22F-3E6F9D3F0CFF}" srcOrd="5" destOrd="0" presId="urn:microsoft.com/office/officeart/2008/layout/VerticalAccentList"/>
    <dgm:cxn modelId="{1BF02928-1073-4E2E-A9BA-3D0F7A133D2E}" type="presParOf" srcId="{2888BA74-DC56-4422-814F-FDCCD82315F2}" destId="{3B35314C-50DD-4CFE-8CFB-66FA9B76B23B}" srcOrd="6" destOrd="0" presId="urn:microsoft.com/office/officeart/2008/layout/VerticalAccentList"/>
    <dgm:cxn modelId="{80799B8F-FCF4-45E2-88E7-3E22E1A5F3B2}" type="presParOf" srcId="{2888BA74-DC56-4422-814F-FDCCD82315F2}" destId="{31D940DF-AEE6-4509-B292-D69367FAA348}"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DBDC91-71A9-4CD2-A4F8-CC8A6E727453}" type="doc">
      <dgm:prSet loTypeId="urn:microsoft.com/office/officeart/2008/layout/VerticalAccentList" loCatId="list" qsTypeId="urn:microsoft.com/office/officeart/2005/8/quickstyle/simple5" qsCatId="simple" csTypeId="urn:microsoft.com/office/officeart/2005/8/colors/colorful4" csCatId="colorful" phldr="1"/>
      <dgm:spPr/>
      <dgm:t>
        <a:bodyPr/>
        <a:lstStyle/>
        <a:p>
          <a:endParaRPr lang="en-US"/>
        </a:p>
      </dgm:t>
    </dgm:pt>
    <dgm:pt modelId="{34378BBC-6E1F-448C-B9B7-3011A9EC6470}">
      <dgm:prSet phldrT="[Text]"/>
      <dgm:spPr/>
      <dgm:t>
        <a:bodyPr/>
        <a:lstStyle/>
        <a:p>
          <a:r>
            <a:rPr lang="en-US" dirty="0"/>
            <a:t> </a:t>
          </a:r>
        </a:p>
      </dgm:t>
    </dgm:pt>
    <dgm:pt modelId="{F45D3D12-1F9A-49CB-AF7E-4B97ED5492ED}" type="parTrans" cxnId="{C5DE9980-A78B-4B4D-81C9-2E60CA4C8AF6}">
      <dgm:prSet/>
      <dgm:spPr/>
      <dgm:t>
        <a:bodyPr/>
        <a:lstStyle/>
        <a:p>
          <a:endParaRPr lang="en-US"/>
        </a:p>
      </dgm:t>
    </dgm:pt>
    <dgm:pt modelId="{7F7077B2-07EB-48BF-85C4-19C321F96BB2}" type="sibTrans" cxnId="{C5DE9980-A78B-4B4D-81C9-2E60CA4C8AF6}">
      <dgm:prSet/>
      <dgm:spPr/>
      <dgm:t>
        <a:bodyPr/>
        <a:lstStyle/>
        <a:p>
          <a:endParaRPr lang="en-US"/>
        </a:p>
      </dgm:t>
    </dgm:pt>
    <dgm:pt modelId="{7ABAE612-920B-4973-88BD-DC6B62FFC201}">
      <dgm:prSet phldrT="[Text]"/>
      <dgm:spPr>
        <a:solidFill>
          <a:schemeClr val="accent3">
            <a:lumMod val="40000"/>
            <a:lumOff val="60000"/>
          </a:schemeClr>
        </a:solidFill>
      </dgm:spPr>
      <dgm:t>
        <a:bodyPr/>
        <a:lstStyle/>
        <a:p>
          <a:r>
            <a:rPr lang="en-US" dirty="0"/>
            <a:t>Substantial Immigrant Population</a:t>
          </a:r>
        </a:p>
      </dgm:t>
    </dgm:pt>
    <dgm:pt modelId="{2D7EE7D7-68AE-47F1-AD94-245C54CB6941}" type="parTrans" cxnId="{E987FAB4-975A-4A4B-A345-4B1D5CAA0207}">
      <dgm:prSet/>
      <dgm:spPr/>
      <dgm:t>
        <a:bodyPr/>
        <a:lstStyle/>
        <a:p>
          <a:endParaRPr lang="en-US"/>
        </a:p>
      </dgm:t>
    </dgm:pt>
    <dgm:pt modelId="{FB21B764-0A66-4F12-885C-7F11C652FFBB}" type="sibTrans" cxnId="{E987FAB4-975A-4A4B-A345-4B1D5CAA0207}">
      <dgm:prSet/>
      <dgm:spPr/>
      <dgm:t>
        <a:bodyPr/>
        <a:lstStyle/>
        <a:p>
          <a:endParaRPr lang="en-US"/>
        </a:p>
      </dgm:t>
    </dgm:pt>
    <dgm:pt modelId="{A7BF2ECE-39A8-4CFC-9B36-16BADF143818}">
      <dgm:prSet phldrT="[Text]"/>
      <dgm:spPr/>
      <dgm:t>
        <a:bodyPr/>
        <a:lstStyle/>
        <a:p>
          <a:endParaRPr lang="en-US" dirty="0"/>
        </a:p>
      </dgm:t>
    </dgm:pt>
    <dgm:pt modelId="{A920F63C-DFD4-4FEA-8FD0-8FE468DC0F3F}" type="parTrans" cxnId="{666191CA-8877-4896-8832-D63A1289A0C3}">
      <dgm:prSet/>
      <dgm:spPr/>
      <dgm:t>
        <a:bodyPr/>
        <a:lstStyle/>
        <a:p>
          <a:endParaRPr lang="en-US"/>
        </a:p>
      </dgm:t>
    </dgm:pt>
    <dgm:pt modelId="{5A19CC13-C1EA-464B-8FF8-CCF1DD6A2CD6}" type="sibTrans" cxnId="{666191CA-8877-4896-8832-D63A1289A0C3}">
      <dgm:prSet/>
      <dgm:spPr/>
      <dgm:t>
        <a:bodyPr/>
        <a:lstStyle/>
        <a:p>
          <a:endParaRPr lang="en-US"/>
        </a:p>
      </dgm:t>
    </dgm:pt>
    <dgm:pt modelId="{819A2123-7C73-4566-8280-91EA863AE08D}">
      <dgm:prSet phldrT="[Text]"/>
      <dgm:spPr>
        <a:solidFill>
          <a:schemeClr val="bg2"/>
        </a:solidFill>
      </dgm:spPr>
      <dgm:t>
        <a:bodyPr/>
        <a:lstStyle/>
        <a:p>
          <a:r>
            <a:rPr lang="en-US" dirty="0"/>
            <a:t>Highly Industrialized</a:t>
          </a:r>
        </a:p>
      </dgm:t>
    </dgm:pt>
    <dgm:pt modelId="{759F3B3E-B062-4594-B995-06F6B00B222F}" type="parTrans" cxnId="{BE8FEF9D-D95F-4557-BD60-7AD7F93D7DFF}">
      <dgm:prSet/>
      <dgm:spPr/>
      <dgm:t>
        <a:bodyPr/>
        <a:lstStyle/>
        <a:p>
          <a:endParaRPr lang="en-US"/>
        </a:p>
      </dgm:t>
    </dgm:pt>
    <dgm:pt modelId="{2BBB3FB2-595D-475B-BA1E-B82AA567E064}" type="sibTrans" cxnId="{BE8FEF9D-D95F-4557-BD60-7AD7F93D7DFF}">
      <dgm:prSet/>
      <dgm:spPr/>
      <dgm:t>
        <a:bodyPr/>
        <a:lstStyle/>
        <a:p>
          <a:endParaRPr lang="en-US"/>
        </a:p>
      </dgm:t>
    </dgm:pt>
    <dgm:pt modelId="{9663647A-AAA7-4C0D-B249-18F4EE131D15}">
      <dgm:prSet phldrT="[Text]"/>
      <dgm:spPr/>
      <dgm:t>
        <a:bodyPr/>
        <a:lstStyle/>
        <a:p>
          <a:endParaRPr lang="en-US" dirty="0"/>
        </a:p>
      </dgm:t>
    </dgm:pt>
    <dgm:pt modelId="{AC05AB1A-FB20-41D5-9CBF-B7227A849AC8}" type="parTrans" cxnId="{40D2EDCF-5A07-4715-895C-A0E890FBDACB}">
      <dgm:prSet/>
      <dgm:spPr/>
      <dgm:t>
        <a:bodyPr/>
        <a:lstStyle/>
        <a:p>
          <a:endParaRPr lang="en-US"/>
        </a:p>
      </dgm:t>
    </dgm:pt>
    <dgm:pt modelId="{A12BC97A-D1E4-4E79-8BBE-BF981251A4B8}" type="sibTrans" cxnId="{40D2EDCF-5A07-4715-895C-A0E890FBDACB}">
      <dgm:prSet/>
      <dgm:spPr/>
      <dgm:t>
        <a:bodyPr/>
        <a:lstStyle/>
        <a:p>
          <a:endParaRPr lang="en-US"/>
        </a:p>
      </dgm:t>
    </dgm:pt>
    <dgm:pt modelId="{1C0517BC-4D28-46CD-8DDE-92FC1D2AFA7E}">
      <dgm:prSet phldrT="[Text]"/>
      <dgm:spPr>
        <a:solidFill>
          <a:srgbClr val="FFFF99"/>
        </a:solidFill>
      </dgm:spPr>
      <dgm:t>
        <a:bodyPr/>
        <a:lstStyle/>
        <a:p>
          <a:pPr>
            <a:buFont typeface="+mj-lt"/>
            <a:buAutoNum type="arabicPeriod"/>
          </a:pPr>
          <a:r>
            <a:rPr lang="en-US" dirty="0"/>
            <a:t>Smaller area</a:t>
          </a:r>
        </a:p>
      </dgm:t>
    </dgm:pt>
    <dgm:pt modelId="{5E26A859-F406-4554-ABBE-BB4FC88F6688}" type="parTrans" cxnId="{90D5EA91-33A3-44EC-AB9C-ACCDB8655ACD}">
      <dgm:prSet/>
      <dgm:spPr/>
      <dgm:t>
        <a:bodyPr/>
        <a:lstStyle/>
        <a:p>
          <a:endParaRPr lang="en-US"/>
        </a:p>
      </dgm:t>
    </dgm:pt>
    <dgm:pt modelId="{4355847B-450F-4DB7-AC4C-89D6140331F5}" type="sibTrans" cxnId="{90D5EA91-33A3-44EC-AB9C-ACCDB8655ACD}">
      <dgm:prSet/>
      <dgm:spPr/>
      <dgm:t>
        <a:bodyPr/>
        <a:lstStyle/>
        <a:p>
          <a:endParaRPr lang="en-US"/>
        </a:p>
      </dgm:t>
    </dgm:pt>
    <dgm:pt modelId="{1053E070-978C-4CDC-B116-E55AF49BC075}" type="pres">
      <dgm:prSet presAssocID="{98DBDC91-71A9-4CD2-A4F8-CC8A6E727453}" presName="Name0" presStyleCnt="0">
        <dgm:presLayoutVars>
          <dgm:chMax/>
          <dgm:chPref/>
          <dgm:dir/>
        </dgm:presLayoutVars>
      </dgm:prSet>
      <dgm:spPr/>
    </dgm:pt>
    <dgm:pt modelId="{9374DE73-0497-4140-B21F-2F947B5897EE}" type="pres">
      <dgm:prSet presAssocID="{34378BBC-6E1F-448C-B9B7-3011A9EC6470}" presName="parenttextcomposite" presStyleCnt="0"/>
      <dgm:spPr/>
    </dgm:pt>
    <dgm:pt modelId="{6C792A2C-B945-4BDE-A28F-246017633AC3}" type="pres">
      <dgm:prSet presAssocID="{34378BBC-6E1F-448C-B9B7-3011A9EC6470}" presName="parenttext" presStyleLbl="revTx" presStyleIdx="0" presStyleCnt="3">
        <dgm:presLayoutVars>
          <dgm:chMax/>
          <dgm:chPref val="2"/>
          <dgm:bulletEnabled val="1"/>
        </dgm:presLayoutVars>
      </dgm:prSet>
      <dgm:spPr/>
    </dgm:pt>
    <dgm:pt modelId="{D9E0DFC0-CE14-4926-81EA-458E2EF5FC3B}" type="pres">
      <dgm:prSet presAssocID="{34378BBC-6E1F-448C-B9B7-3011A9EC6470}" presName="composite" presStyleCnt="0"/>
      <dgm:spPr/>
    </dgm:pt>
    <dgm:pt modelId="{992F9D47-1CE9-429E-9FDD-4811B3C3F211}" type="pres">
      <dgm:prSet presAssocID="{34378BBC-6E1F-448C-B9B7-3011A9EC6470}" presName="chevron1" presStyleLbl="alignNode1" presStyleIdx="0" presStyleCnt="21"/>
      <dgm:spPr/>
    </dgm:pt>
    <dgm:pt modelId="{7DB382F2-0E92-4C83-9944-658E1793A563}" type="pres">
      <dgm:prSet presAssocID="{34378BBC-6E1F-448C-B9B7-3011A9EC6470}" presName="chevron2" presStyleLbl="alignNode1" presStyleIdx="1" presStyleCnt="21"/>
      <dgm:spPr/>
    </dgm:pt>
    <dgm:pt modelId="{A3AF103C-C989-4B31-83FC-41C38A1B4AA7}" type="pres">
      <dgm:prSet presAssocID="{34378BBC-6E1F-448C-B9B7-3011A9EC6470}" presName="chevron3" presStyleLbl="alignNode1" presStyleIdx="2" presStyleCnt="21"/>
      <dgm:spPr/>
    </dgm:pt>
    <dgm:pt modelId="{FCC3C5D7-F082-4FC2-8399-03A363F68BF1}" type="pres">
      <dgm:prSet presAssocID="{34378BBC-6E1F-448C-B9B7-3011A9EC6470}" presName="chevron4" presStyleLbl="alignNode1" presStyleIdx="3" presStyleCnt="21"/>
      <dgm:spPr/>
    </dgm:pt>
    <dgm:pt modelId="{98660C1E-3AC0-436C-8BEE-A85FDC1AE77A}" type="pres">
      <dgm:prSet presAssocID="{34378BBC-6E1F-448C-B9B7-3011A9EC6470}" presName="chevron5" presStyleLbl="alignNode1" presStyleIdx="4" presStyleCnt="21"/>
      <dgm:spPr/>
    </dgm:pt>
    <dgm:pt modelId="{AB033AD7-BF7C-45AC-A0B3-D7C45BCE10DF}" type="pres">
      <dgm:prSet presAssocID="{34378BBC-6E1F-448C-B9B7-3011A9EC6470}" presName="chevron6" presStyleLbl="alignNode1" presStyleIdx="5" presStyleCnt="21"/>
      <dgm:spPr/>
    </dgm:pt>
    <dgm:pt modelId="{42945F7F-E55A-4007-9E4A-916A62186D0F}" type="pres">
      <dgm:prSet presAssocID="{34378BBC-6E1F-448C-B9B7-3011A9EC6470}" presName="chevron7" presStyleLbl="alignNode1" presStyleIdx="6" presStyleCnt="21"/>
      <dgm:spPr/>
    </dgm:pt>
    <dgm:pt modelId="{7C0F54B2-C76A-4B84-A214-C5AD409E2140}" type="pres">
      <dgm:prSet presAssocID="{34378BBC-6E1F-448C-B9B7-3011A9EC6470}" presName="childtext" presStyleLbl="solidFgAcc1" presStyleIdx="0" presStyleCnt="3">
        <dgm:presLayoutVars>
          <dgm:chMax/>
          <dgm:chPref val="0"/>
          <dgm:bulletEnabled val="1"/>
        </dgm:presLayoutVars>
      </dgm:prSet>
      <dgm:spPr/>
    </dgm:pt>
    <dgm:pt modelId="{0E2A25D6-5B92-49DA-A527-4B453AEFE859}" type="pres">
      <dgm:prSet presAssocID="{7F7077B2-07EB-48BF-85C4-19C321F96BB2}" presName="sibTrans" presStyleCnt="0"/>
      <dgm:spPr/>
    </dgm:pt>
    <dgm:pt modelId="{525D59D8-C7E4-489B-9A79-6D13DA7029E9}" type="pres">
      <dgm:prSet presAssocID="{A7BF2ECE-39A8-4CFC-9B36-16BADF143818}" presName="parenttextcomposite" presStyleCnt="0"/>
      <dgm:spPr/>
    </dgm:pt>
    <dgm:pt modelId="{92215EE1-A223-475E-A19F-CFCDB225F2C7}" type="pres">
      <dgm:prSet presAssocID="{A7BF2ECE-39A8-4CFC-9B36-16BADF143818}" presName="parenttext" presStyleLbl="revTx" presStyleIdx="1" presStyleCnt="3">
        <dgm:presLayoutVars>
          <dgm:chMax/>
          <dgm:chPref val="2"/>
          <dgm:bulletEnabled val="1"/>
        </dgm:presLayoutVars>
      </dgm:prSet>
      <dgm:spPr/>
    </dgm:pt>
    <dgm:pt modelId="{76F53C1C-FEAE-4935-9475-FD262B719E15}" type="pres">
      <dgm:prSet presAssocID="{A7BF2ECE-39A8-4CFC-9B36-16BADF143818}" presName="composite" presStyleCnt="0"/>
      <dgm:spPr/>
    </dgm:pt>
    <dgm:pt modelId="{BFEF22ED-67D7-4441-A078-39315445E249}" type="pres">
      <dgm:prSet presAssocID="{A7BF2ECE-39A8-4CFC-9B36-16BADF143818}" presName="chevron1" presStyleLbl="alignNode1" presStyleIdx="7" presStyleCnt="21"/>
      <dgm:spPr/>
    </dgm:pt>
    <dgm:pt modelId="{5BCF41CD-D324-4355-B750-4EA127A0F261}" type="pres">
      <dgm:prSet presAssocID="{A7BF2ECE-39A8-4CFC-9B36-16BADF143818}" presName="chevron2" presStyleLbl="alignNode1" presStyleIdx="8" presStyleCnt="21"/>
      <dgm:spPr/>
    </dgm:pt>
    <dgm:pt modelId="{CFF997AD-6166-4D5E-86CC-B0D12ED0BB90}" type="pres">
      <dgm:prSet presAssocID="{A7BF2ECE-39A8-4CFC-9B36-16BADF143818}" presName="chevron3" presStyleLbl="alignNode1" presStyleIdx="9" presStyleCnt="21"/>
      <dgm:spPr/>
    </dgm:pt>
    <dgm:pt modelId="{14489BD5-C2BE-4BD9-B90D-98ED13A085D6}" type="pres">
      <dgm:prSet presAssocID="{A7BF2ECE-39A8-4CFC-9B36-16BADF143818}" presName="chevron4" presStyleLbl="alignNode1" presStyleIdx="10" presStyleCnt="21"/>
      <dgm:spPr/>
    </dgm:pt>
    <dgm:pt modelId="{DA54C052-FBEC-49DC-954D-6CCC7E26FD77}" type="pres">
      <dgm:prSet presAssocID="{A7BF2ECE-39A8-4CFC-9B36-16BADF143818}" presName="chevron5" presStyleLbl="alignNode1" presStyleIdx="11" presStyleCnt="21"/>
      <dgm:spPr/>
    </dgm:pt>
    <dgm:pt modelId="{37F567D6-2F8F-4277-B9CB-307A4EEAD4A9}" type="pres">
      <dgm:prSet presAssocID="{A7BF2ECE-39A8-4CFC-9B36-16BADF143818}" presName="chevron6" presStyleLbl="alignNode1" presStyleIdx="12" presStyleCnt="21"/>
      <dgm:spPr/>
    </dgm:pt>
    <dgm:pt modelId="{130E11E5-BA88-4C93-841C-CECD9CE2415F}" type="pres">
      <dgm:prSet presAssocID="{A7BF2ECE-39A8-4CFC-9B36-16BADF143818}" presName="chevron7" presStyleLbl="alignNode1" presStyleIdx="13" presStyleCnt="21"/>
      <dgm:spPr/>
    </dgm:pt>
    <dgm:pt modelId="{65167222-5CB1-46EB-A009-0B59F668185A}" type="pres">
      <dgm:prSet presAssocID="{A7BF2ECE-39A8-4CFC-9B36-16BADF143818}" presName="childtext" presStyleLbl="solidFgAcc1" presStyleIdx="1" presStyleCnt="3">
        <dgm:presLayoutVars>
          <dgm:chMax/>
          <dgm:chPref val="0"/>
          <dgm:bulletEnabled val="1"/>
        </dgm:presLayoutVars>
      </dgm:prSet>
      <dgm:spPr/>
    </dgm:pt>
    <dgm:pt modelId="{7AB8ADD9-E3E6-4459-B765-15DCE7FF49E2}" type="pres">
      <dgm:prSet presAssocID="{5A19CC13-C1EA-464B-8FF8-CCF1DD6A2CD6}" presName="sibTrans" presStyleCnt="0"/>
      <dgm:spPr/>
    </dgm:pt>
    <dgm:pt modelId="{C3AE1C6E-92CC-46E5-9FDA-154DEB60164D}" type="pres">
      <dgm:prSet presAssocID="{9663647A-AAA7-4C0D-B249-18F4EE131D15}" presName="parenttextcomposite" presStyleCnt="0"/>
      <dgm:spPr/>
    </dgm:pt>
    <dgm:pt modelId="{438100D3-1449-44E5-ADFC-BB6EDAD93796}" type="pres">
      <dgm:prSet presAssocID="{9663647A-AAA7-4C0D-B249-18F4EE131D15}" presName="parenttext" presStyleLbl="revTx" presStyleIdx="2" presStyleCnt="3">
        <dgm:presLayoutVars>
          <dgm:chMax/>
          <dgm:chPref val="2"/>
          <dgm:bulletEnabled val="1"/>
        </dgm:presLayoutVars>
      </dgm:prSet>
      <dgm:spPr/>
    </dgm:pt>
    <dgm:pt modelId="{2888BA74-DC56-4422-814F-FDCCD82315F2}" type="pres">
      <dgm:prSet presAssocID="{9663647A-AAA7-4C0D-B249-18F4EE131D15}" presName="composite" presStyleCnt="0"/>
      <dgm:spPr/>
    </dgm:pt>
    <dgm:pt modelId="{D5456BC4-88BC-4077-99E6-B021B78E8427}" type="pres">
      <dgm:prSet presAssocID="{9663647A-AAA7-4C0D-B249-18F4EE131D15}" presName="chevron1" presStyleLbl="alignNode1" presStyleIdx="14" presStyleCnt="21"/>
      <dgm:spPr/>
    </dgm:pt>
    <dgm:pt modelId="{7E4325B1-B139-403B-B1C0-9B25341BA267}" type="pres">
      <dgm:prSet presAssocID="{9663647A-AAA7-4C0D-B249-18F4EE131D15}" presName="chevron2" presStyleLbl="alignNode1" presStyleIdx="15" presStyleCnt="21"/>
      <dgm:spPr/>
    </dgm:pt>
    <dgm:pt modelId="{E2A5964D-B741-43CE-B956-B2C32B915F6D}" type="pres">
      <dgm:prSet presAssocID="{9663647A-AAA7-4C0D-B249-18F4EE131D15}" presName="chevron3" presStyleLbl="alignNode1" presStyleIdx="16" presStyleCnt="21"/>
      <dgm:spPr/>
    </dgm:pt>
    <dgm:pt modelId="{08751A75-355E-41A3-88C9-D54DA7F7413F}" type="pres">
      <dgm:prSet presAssocID="{9663647A-AAA7-4C0D-B249-18F4EE131D15}" presName="chevron4" presStyleLbl="alignNode1" presStyleIdx="17" presStyleCnt="21"/>
      <dgm:spPr/>
    </dgm:pt>
    <dgm:pt modelId="{BD786D79-8916-4DEA-AFBE-AF75F7EE33B1}" type="pres">
      <dgm:prSet presAssocID="{9663647A-AAA7-4C0D-B249-18F4EE131D15}" presName="chevron5" presStyleLbl="alignNode1" presStyleIdx="18" presStyleCnt="21"/>
      <dgm:spPr/>
    </dgm:pt>
    <dgm:pt modelId="{147F154E-AA0D-4943-B22F-3E6F9D3F0CFF}" type="pres">
      <dgm:prSet presAssocID="{9663647A-AAA7-4C0D-B249-18F4EE131D15}" presName="chevron6" presStyleLbl="alignNode1" presStyleIdx="19" presStyleCnt="21"/>
      <dgm:spPr/>
    </dgm:pt>
    <dgm:pt modelId="{3B35314C-50DD-4CFE-8CFB-66FA9B76B23B}" type="pres">
      <dgm:prSet presAssocID="{9663647A-AAA7-4C0D-B249-18F4EE131D15}" presName="chevron7" presStyleLbl="alignNode1" presStyleIdx="20" presStyleCnt="21"/>
      <dgm:spPr/>
    </dgm:pt>
    <dgm:pt modelId="{31D940DF-AEE6-4509-B292-D69367FAA348}" type="pres">
      <dgm:prSet presAssocID="{9663647A-AAA7-4C0D-B249-18F4EE131D15}" presName="childtext" presStyleLbl="solidFgAcc1" presStyleIdx="2" presStyleCnt="3">
        <dgm:presLayoutVars>
          <dgm:chMax/>
          <dgm:chPref val="0"/>
          <dgm:bulletEnabled val="1"/>
        </dgm:presLayoutVars>
      </dgm:prSet>
      <dgm:spPr/>
    </dgm:pt>
  </dgm:ptLst>
  <dgm:cxnLst>
    <dgm:cxn modelId="{F66BA01F-DCED-4D72-8977-3EB448D3D6F3}" type="presOf" srcId="{9663647A-AAA7-4C0D-B249-18F4EE131D15}" destId="{438100D3-1449-44E5-ADFC-BB6EDAD93796}" srcOrd="0" destOrd="0" presId="urn:microsoft.com/office/officeart/2008/layout/VerticalAccentList"/>
    <dgm:cxn modelId="{3E845C2D-030D-4AFF-B68B-483864C758F5}" type="presOf" srcId="{98DBDC91-71A9-4CD2-A4F8-CC8A6E727453}" destId="{1053E070-978C-4CDC-B116-E55AF49BC075}" srcOrd="0" destOrd="0" presId="urn:microsoft.com/office/officeart/2008/layout/VerticalAccentList"/>
    <dgm:cxn modelId="{4A5C782F-27FA-4DAA-9F88-C74E344C2FF6}" type="presOf" srcId="{7ABAE612-920B-4973-88BD-DC6B62FFC201}" destId="{7C0F54B2-C76A-4B84-A214-C5AD409E2140}" srcOrd="0" destOrd="0" presId="urn:microsoft.com/office/officeart/2008/layout/VerticalAccentList"/>
    <dgm:cxn modelId="{7CE33E61-2EB7-4924-832C-3BAB4DEB09DB}" type="presOf" srcId="{34378BBC-6E1F-448C-B9B7-3011A9EC6470}" destId="{6C792A2C-B945-4BDE-A28F-246017633AC3}" srcOrd="0" destOrd="0" presId="urn:microsoft.com/office/officeart/2008/layout/VerticalAccentList"/>
    <dgm:cxn modelId="{C5DE9980-A78B-4B4D-81C9-2E60CA4C8AF6}" srcId="{98DBDC91-71A9-4CD2-A4F8-CC8A6E727453}" destId="{34378BBC-6E1F-448C-B9B7-3011A9EC6470}" srcOrd="0" destOrd="0" parTransId="{F45D3D12-1F9A-49CB-AF7E-4B97ED5492ED}" sibTransId="{7F7077B2-07EB-48BF-85C4-19C321F96BB2}"/>
    <dgm:cxn modelId="{90D5EA91-33A3-44EC-AB9C-ACCDB8655ACD}" srcId="{9663647A-AAA7-4C0D-B249-18F4EE131D15}" destId="{1C0517BC-4D28-46CD-8DDE-92FC1D2AFA7E}" srcOrd="0" destOrd="0" parTransId="{5E26A859-F406-4554-ABBE-BB4FC88F6688}" sibTransId="{4355847B-450F-4DB7-AC4C-89D6140331F5}"/>
    <dgm:cxn modelId="{BE8FEF9D-D95F-4557-BD60-7AD7F93D7DFF}" srcId="{A7BF2ECE-39A8-4CFC-9B36-16BADF143818}" destId="{819A2123-7C73-4566-8280-91EA863AE08D}" srcOrd="0" destOrd="0" parTransId="{759F3B3E-B062-4594-B995-06F6B00B222F}" sibTransId="{2BBB3FB2-595D-475B-BA1E-B82AA567E064}"/>
    <dgm:cxn modelId="{E987FAB4-975A-4A4B-A345-4B1D5CAA0207}" srcId="{34378BBC-6E1F-448C-B9B7-3011A9EC6470}" destId="{7ABAE612-920B-4973-88BD-DC6B62FFC201}" srcOrd="0" destOrd="0" parTransId="{2D7EE7D7-68AE-47F1-AD94-245C54CB6941}" sibTransId="{FB21B764-0A66-4F12-885C-7F11C652FFBB}"/>
    <dgm:cxn modelId="{666191CA-8877-4896-8832-D63A1289A0C3}" srcId="{98DBDC91-71A9-4CD2-A4F8-CC8A6E727453}" destId="{A7BF2ECE-39A8-4CFC-9B36-16BADF143818}" srcOrd="1" destOrd="0" parTransId="{A920F63C-DFD4-4FEA-8FD0-8FE468DC0F3F}" sibTransId="{5A19CC13-C1EA-464B-8FF8-CCF1DD6A2CD6}"/>
    <dgm:cxn modelId="{5AB342CC-B83E-4FCA-9822-D2BD21FA2C04}" type="presOf" srcId="{A7BF2ECE-39A8-4CFC-9B36-16BADF143818}" destId="{92215EE1-A223-475E-A19F-CFCDB225F2C7}" srcOrd="0" destOrd="0" presId="urn:microsoft.com/office/officeart/2008/layout/VerticalAccentList"/>
    <dgm:cxn modelId="{450168CD-927C-4E62-9AA9-117D4A32D1A8}" type="presOf" srcId="{1C0517BC-4D28-46CD-8DDE-92FC1D2AFA7E}" destId="{31D940DF-AEE6-4509-B292-D69367FAA348}" srcOrd="0" destOrd="0" presId="urn:microsoft.com/office/officeart/2008/layout/VerticalAccentList"/>
    <dgm:cxn modelId="{40D2EDCF-5A07-4715-895C-A0E890FBDACB}" srcId="{98DBDC91-71A9-4CD2-A4F8-CC8A6E727453}" destId="{9663647A-AAA7-4C0D-B249-18F4EE131D15}" srcOrd="2" destOrd="0" parTransId="{AC05AB1A-FB20-41D5-9CBF-B7227A849AC8}" sibTransId="{A12BC97A-D1E4-4E79-8BBE-BF981251A4B8}"/>
    <dgm:cxn modelId="{0CEF48DD-F106-4099-8343-868A6A108276}" type="presOf" srcId="{819A2123-7C73-4566-8280-91EA863AE08D}" destId="{65167222-5CB1-46EB-A009-0B59F668185A}" srcOrd="0" destOrd="0" presId="urn:microsoft.com/office/officeart/2008/layout/VerticalAccentList"/>
    <dgm:cxn modelId="{EE6F04D9-DC0A-4E10-AB36-DF4E36F71781}" type="presParOf" srcId="{1053E070-978C-4CDC-B116-E55AF49BC075}" destId="{9374DE73-0497-4140-B21F-2F947B5897EE}" srcOrd="0" destOrd="0" presId="urn:microsoft.com/office/officeart/2008/layout/VerticalAccentList"/>
    <dgm:cxn modelId="{DD185086-F44C-4252-8ED9-5E17322F01AA}" type="presParOf" srcId="{9374DE73-0497-4140-B21F-2F947B5897EE}" destId="{6C792A2C-B945-4BDE-A28F-246017633AC3}" srcOrd="0" destOrd="0" presId="urn:microsoft.com/office/officeart/2008/layout/VerticalAccentList"/>
    <dgm:cxn modelId="{3AAF5C43-00CA-4A51-9431-1EAE6DF1E576}" type="presParOf" srcId="{1053E070-978C-4CDC-B116-E55AF49BC075}" destId="{D9E0DFC0-CE14-4926-81EA-458E2EF5FC3B}" srcOrd="1" destOrd="0" presId="urn:microsoft.com/office/officeart/2008/layout/VerticalAccentList"/>
    <dgm:cxn modelId="{04109304-C61C-4BB5-A6B3-EB77795ACD3B}" type="presParOf" srcId="{D9E0DFC0-CE14-4926-81EA-458E2EF5FC3B}" destId="{992F9D47-1CE9-429E-9FDD-4811B3C3F211}" srcOrd="0" destOrd="0" presId="urn:microsoft.com/office/officeart/2008/layout/VerticalAccentList"/>
    <dgm:cxn modelId="{7EC99375-BCB1-483B-B21F-F00B4EB05849}" type="presParOf" srcId="{D9E0DFC0-CE14-4926-81EA-458E2EF5FC3B}" destId="{7DB382F2-0E92-4C83-9944-658E1793A563}" srcOrd="1" destOrd="0" presId="urn:microsoft.com/office/officeart/2008/layout/VerticalAccentList"/>
    <dgm:cxn modelId="{C2BB63DF-5A9E-4981-A255-ACC70C351BC6}" type="presParOf" srcId="{D9E0DFC0-CE14-4926-81EA-458E2EF5FC3B}" destId="{A3AF103C-C989-4B31-83FC-41C38A1B4AA7}" srcOrd="2" destOrd="0" presId="urn:microsoft.com/office/officeart/2008/layout/VerticalAccentList"/>
    <dgm:cxn modelId="{2235FBD3-00A7-4C9B-BD06-E3D8AFCCAF78}" type="presParOf" srcId="{D9E0DFC0-CE14-4926-81EA-458E2EF5FC3B}" destId="{FCC3C5D7-F082-4FC2-8399-03A363F68BF1}" srcOrd="3" destOrd="0" presId="urn:microsoft.com/office/officeart/2008/layout/VerticalAccentList"/>
    <dgm:cxn modelId="{ABE7EC38-1B71-40F9-8156-4B1AE696A3A8}" type="presParOf" srcId="{D9E0DFC0-CE14-4926-81EA-458E2EF5FC3B}" destId="{98660C1E-3AC0-436C-8BEE-A85FDC1AE77A}" srcOrd="4" destOrd="0" presId="urn:microsoft.com/office/officeart/2008/layout/VerticalAccentList"/>
    <dgm:cxn modelId="{FC8444DC-AD5D-4E0B-9B8C-76A79F7FF65A}" type="presParOf" srcId="{D9E0DFC0-CE14-4926-81EA-458E2EF5FC3B}" destId="{AB033AD7-BF7C-45AC-A0B3-D7C45BCE10DF}" srcOrd="5" destOrd="0" presId="urn:microsoft.com/office/officeart/2008/layout/VerticalAccentList"/>
    <dgm:cxn modelId="{7C9E6793-57A4-4F44-A5CB-368F3A917DCD}" type="presParOf" srcId="{D9E0DFC0-CE14-4926-81EA-458E2EF5FC3B}" destId="{42945F7F-E55A-4007-9E4A-916A62186D0F}" srcOrd="6" destOrd="0" presId="urn:microsoft.com/office/officeart/2008/layout/VerticalAccentList"/>
    <dgm:cxn modelId="{BBBDA507-91C5-4298-8E38-EBBBF86BEE78}" type="presParOf" srcId="{D9E0DFC0-CE14-4926-81EA-458E2EF5FC3B}" destId="{7C0F54B2-C76A-4B84-A214-C5AD409E2140}" srcOrd="7" destOrd="0" presId="urn:microsoft.com/office/officeart/2008/layout/VerticalAccentList"/>
    <dgm:cxn modelId="{E5D1AFEC-2FB4-401E-951C-8C4797D2B841}" type="presParOf" srcId="{1053E070-978C-4CDC-B116-E55AF49BC075}" destId="{0E2A25D6-5B92-49DA-A527-4B453AEFE859}" srcOrd="2" destOrd="0" presId="urn:microsoft.com/office/officeart/2008/layout/VerticalAccentList"/>
    <dgm:cxn modelId="{8F1D45C8-34FE-4DFA-9336-2D00EC7A1A40}" type="presParOf" srcId="{1053E070-978C-4CDC-B116-E55AF49BC075}" destId="{525D59D8-C7E4-489B-9A79-6D13DA7029E9}" srcOrd="3" destOrd="0" presId="urn:microsoft.com/office/officeart/2008/layout/VerticalAccentList"/>
    <dgm:cxn modelId="{6DCB098D-AB9D-4FBB-9D0E-385FA843547E}" type="presParOf" srcId="{525D59D8-C7E4-489B-9A79-6D13DA7029E9}" destId="{92215EE1-A223-475E-A19F-CFCDB225F2C7}" srcOrd="0" destOrd="0" presId="urn:microsoft.com/office/officeart/2008/layout/VerticalAccentList"/>
    <dgm:cxn modelId="{1FF40559-762B-49A8-995A-A919DA89A955}" type="presParOf" srcId="{1053E070-978C-4CDC-B116-E55AF49BC075}" destId="{76F53C1C-FEAE-4935-9475-FD262B719E15}" srcOrd="4" destOrd="0" presId="urn:microsoft.com/office/officeart/2008/layout/VerticalAccentList"/>
    <dgm:cxn modelId="{63FDD047-7878-4865-B695-C1679CCE05C6}" type="presParOf" srcId="{76F53C1C-FEAE-4935-9475-FD262B719E15}" destId="{BFEF22ED-67D7-4441-A078-39315445E249}" srcOrd="0" destOrd="0" presId="urn:microsoft.com/office/officeart/2008/layout/VerticalAccentList"/>
    <dgm:cxn modelId="{2A57A8E4-47E1-495F-B935-C8F03168A8A3}" type="presParOf" srcId="{76F53C1C-FEAE-4935-9475-FD262B719E15}" destId="{5BCF41CD-D324-4355-B750-4EA127A0F261}" srcOrd="1" destOrd="0" presId="urn:microsoft.com/office/officeart/2008/layout/VerticalAccentList"/>
    <dgm:cxn modelId="{3638964C-6BBA-455B-91D9-D8853A966B94}" type="presParOf" srcId="{76F53C1C-FEAE-4935-9475-FD262B719E15}" destId="{CFF997AD-6166-4D5E-86CC-B0D12ED0BB90}" srcOrd="2" destOrd="0" presId="urn:microsoft.com/office/officeart/2008/layout/VerticalAccentList"/>
    <dgm:cxn modelId="{960AEAF0-D6E6-4C21-B428-4A2774F9B256}" type="presParOf" srcId="{76F53C1C-FEAE-4935-9475-FD262B719E15}" destId="{14489BD5-C2BE-4BD9-B90D-98ED13A085D6}" srcOrd="3" destOrd="0" presId="urn:microsoft.com/office/officeart/2008/layout/VerticalAccentList"/>
    <dgm:cxn modelId="{50D0BE29-3493-44DD-B3C9-ADC279C40E49}" type="presParOf" srcId="{76F53C1C-FEAE-4935-9475-FD262B719E15}" destId="{DA54C052-FBEC-49DC-954D-6CCC7E26FD77}" srcOrd="4" destOrd="0" presId="urn:microsoft.com/office/officeart/2008/layout/VerticalAccentList"/>
    <dgm:cxn modelId="{A52E5E57-1319-43A2-9BA6-9E527AD2497A}" type="presParOf" srcId="{76F53C1C-FEAE-4935-9475-FD262B719E15}" destId="{37F567D6-2F8F-4277-B9CB-307A4EEAD4A9}" srcOrd="5" destOrd="0" presId="urn:microsoft.com/office/officeart/2008/layout/VerticalAccentList"/>
    <dgm:cxn modelId="{E1F34D7E-62CA-458E-97AE-660A27A8F32D}" type="presParOf" srcId="{76F53C1C-FEAE-4935-9475-FD262B719E15}" destId="{130E11E5-BA88-4C93-841C-CECD9CE2415F}" srcOrd="6" destOrd="0" presId="urn:microsoft.com/office/officeart/2008/layout/VerticalAccentList"/>
    <dgm:cxn modelId="{88530B70-2883-4A1B-9FF7-37E7E66A9061}" type="presParOf" srcId="{76F53C1C-FEAE-4935-9475-FD262B719E15}" destId="{65167222-5CB1-46EB-A009-0B59F668185A}" srcOrd="7" destOrd="0" presId="urn:microsoft.com/office/officeart/2008/layout/VerticalAccentList"/>
    <dgm:cxn modelId="{0BE65E5D-F448-447B-8516-09CD40B4C019}" type="presParOf" srcId="{1053E070-978C-4CDC-B116-E55AF49BC075}" destId="{7AB8ADD9-E3E6-4459-B765-15DCE7FF49E2}" srcOrd="5" destOrd="0" presId="urn:microsoft.com/office/officeart/2008/layout/VerticalAccentList"/>
    <dgm:cxn modelId="{087FE0D9-FA4A-4A7F-8D41-6FD2C0CF3E59}" type="presParOf" srcId="{1053E070-978C-4CDC-B116-E55AF49BC075}" destId="{C3AE1C6E-92CC-46E5-9FDA-154DEB60164D}" srcOrd="6" destOrd="0" presId="urn:microsoft.com/office/officeart/2008/layout/VerticalAccentList"/>
    <dgm:cxn modelId="{17FA2535-69FC-463C-8B05-BB1AE9763868}" type="presParOf" srcId="{C3AE1C6E-92CC-46E5-9FDA-154DEB60164D}" destId="{438100D3-1449-44E5-ADFC-BB6EDAD93796}" srcOrd="0" destOrd="0" presId="urn:microsoft.com/office/officeart/2008/layout/VerticalAccentList"/>
    <dgm:cxn modelId="{5D16B93A-148A-4778-B050-629213BD0010}" type="presParOf" srcId="{1053E070-978C-4CDC-B116-E55AF49BC075}" destId="{2888BA74-DC56-4422-814F-FDCCD82315F2}" srcOrd="7" destOrd="0" presId="urn:microsoft.com/office/officeart/2008/layout/VerticalAccentList"/>
    <dgm:cxn modelId="{49C2190B-EB17-439D-8F13-EC315E4508A4}" type="presParOf" srcId="{2888BA74-DC56-4422-814F-FDCCD82315F2}" destId="{D5456BC4-88BC-4077-99E6-B021B78E8427}" srcOrd="0" destOrd="0" presId="urn:microsoft.com/office/officeart/2008/layout/VerticalAccentList"/>
    <dgm:cxn modelId="{A3CCACF9-B888-41F8-8CCA-BEBE690818DE}" type="presParOf" srcId="{2888BA74-DC56-4422-814F-FDCCD82315F2}" destId="{7E4325B1-B139-403B-B1C0-9B25341BA267}" srcOrd="1" destOrd="0" presId="urn:microsoft.com/office/officeart/2008/layout/VerticalAccentList"/>
    <dgm:cxn modelId="{AD738A0F-0B5B-433A-B5E6-CF249FA63DFD}" type="presParOf" srcId="{2888BA74-DC56-4422-814F-FDCCD82315F2}" destId="{E2A5964D-B741-43CE-B956-B2C32B915F6D}" srcOrd="2" destOrd="0" presId="urn:microsoft.com/office/officeart/2008/layout/VerticalAccentList"/>
    <dgm:cxn modelId="{5457B3BA-81DC-429C-B7C5-6DC2C2002EB4}" type="presParOf" srcId="{2888BA74-DC56-4422-814F-FDCCD82315F2}" destId="{08751A75-355E-41A3-88C9-D54DA7F7413F}" srcOrd="3" destOrd="0" presId="urn:microsoft.com/office/officeart/2008/layout/VerticalAccentList"/>
    <dgm:cxn modelId="{F7E2AA7C-3D01-4CF7-B8A2-A379F0579747}" type="presParOf" srcId="{2888BA74-DC56-4422-814F-FDCCD82315F2}" destId="{BD786D79-8916-4DEA-AFBE-AF75F7EE33B1}" srcOrd="4" destOrd="0" presId="urn:microsoft.com/office/officeart/2008/layout/VerticalAccentList"/>
    <dgm:cxn modelId="{397C77D3-D79A-422D-BE49-7F1779CBCA1C}" type="presParOf" srcId="{2888BA74-DC56-4422-814F-FDCCD82315F2}" destId="{147F154E-AA0D-4943-B22F-3E6F9D3F0CFF}" srcOrd="5" destOrd="0" presId="urn:microsoft.com/office/officeart/2008/layout/VerticalAccentList"/>
    <dgm:cxn modelId="{1BF02928-1073-4E2E-A9BA-3D0F7A133D2E}" type="presParOf" srcId="{2888BA74-DC56-4422-814F-FDCCD82315F2}" destId="{3B35314C-50DD-4CFE-8CFB-66FA9B76B23B}" srcOrd="6" destOrd="0" presId="urn:microsoft.com/office/officeart/2008/layout/VerticalAccentList"/>
    <dgm:cxn modelId="{80799B8F-FCF4-45E2-88E7-3E22E1A5F3B2}" type="presParOf" srcId="{2888BA74-DC56-4422-814F-FDCCD82315F2}" destId="{31D940DF-AEE6-4509-B292-D69367FAA348}"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AFDFEA-5800-430F-8476-7F6E301C7516}" type="doc">
      <dgm:prSet loTypeId="urn:microsoft.com/office/officeart/2005/8/layout/hList6" loCatId="list" qsTypeId="urn:microsoft.com/office/officeart/2005/8/quickstyle/3d3" qsCatId="3D" csTypeId="urn:microsoft.com/office/officeart/2005/8/colors/accent0_3" csCatId="mainScheme" phldr="1"/>
      <dgm:spPr/>
      <dgm:t>
        <a:bodyPr/>
        <a:lstStyle/>
        <a:p>
          <a:endParaRPr lang="en-US"/>
        </a:p>
      </dgm:t>
    </dgm:pt>
    <dgm:pt modelId="{FE5ECE2A-8A99-482F-A61D-8DD784582184}">
      <dgm:prSet phldrT="[Text]"/>
      <dgm:spPr/>
      <dgm:t>
        <a:bodyPr/>
        <a:lstStyle/>
        <a:p>
          <a:pPr>
            <a:buFont typeface="Arial" panose="020B0604020202020204" pitchFamily="34" charset="0"/>
            <a:buChar char="•"/>
          </a:pPr>
          <a:r>
            <a:rPr lang="en-US" b="0" i="0" dirty="0"/>
            <a:t>Violence against women</a:t>
          </a:r>
          <a:endParaRPr lang="en-US" dirty="0"/>
        </a:p>
      </dgm:t>
    </dgm:pt>
    <dgm:pt modelId="{27AA0715-5993-4C72-9DA6-83EEB76FB076}" type="parTrans" cxnId="{FDC617F5-EB56-4EA0-9B36-DCBE6F38E9C5}">
      <dgm:prSet/>
      <dgm:spPr/>
      <dgm:t>
        <a:bodyPr/>
        <a:lstStyle/>
        <a:p>
          <a:endParaRPr lang="en-US"/>
        </a:p>
      </dgm:t>
    </dgm:pt>
    <dgm:pt modelId="{3A9A126C-D354-40A1-94FA-D2608BB54C82}" type="sibTrans" cxnId="{FDC617F5-EB56-4EA0-9B36-DCBE6F38E9C5}">
      <dgm:prSet/>
      <dgm:spPr/>
      <dgm:t>
        <a:bodyPr/>
        <a:lstStyle/>
        <a:p>
          <a:endParaRPr lang="en-US"/>
        </a:p>
      </dgm:t>
    </dgm:pt>
    <dgm:pt modelId="{6F1BFD72-303B-423F-A4A5-0B6343F7BA6C}">
      <dgm:prSet phldrT="[Text]"/>
      <dgm:spPr/>
      <dgm:t>
        <a:bodyPr/>
        <a:lstStyle/>
        <a:p>
          <a:pPr>
            <a:buFont typeface="Arial" panose="020B0604020202020204" pitchFamily="34" charset="0"/>
            <a:buChar char="•"/>
          </a:pPr>
          <a:r>
            <a:rPr lang="en-US" b="0" i="0" dirty="0"/>
            <a:t>Abortion of fetus</a:t>
          </a:r>
          <a:endParaRPr lang="en-US" dirty="0"/>
        </a:p>
      </dgm:t>
    </dgm:pt>
    <dgm:pt modelId="{6E9988B9-8F33-4729-8A56-2EC12E9FAC37}" type="parTrans" cxnId="{0F70D459-B8C7-4FAB-8520-76D70B950CA2}">
      <dgm:prSet/>
      <dgm:spPr/>
      <dgm:t>
        <a:bodyPr/>
        <a:lstStyle/>
        <a:p>
          <a:endParaRPr lang="en-US"/>
        </a:p>
      </dgm:t>
    </dgm:pt>
    <dgm:pt modelId="{47DC52CC-A679-4B36-8515-6FA4E93A2C71}" type="sibTrans" cxnId="{0F70D459-B8C7-4FAB-8520-76D70B950CA2}">
      <dgm:prSet/>
      <dgm:spPr/>
      <dgm:t>
        <a:bodyPr/>
        <a:lstStyle/>
        <a:p>
          <a:endParaRPr lang="en-US"/>
        </a:p>
      </dgm:t>
    </dgm:pt>
    <dgm:pt modelId="{AAADEF74-6236-45FC-8E0D-47D14E59D5B6}">
      <dgm:prSet phldrT="[Text]"/>
      <dgm:spPr/>
      <dgm:t>
        <a:bodyPr/>
        <a:lstStyle/>
        <a:p>
          <a:pPr>
            <a:buFont typeface="Arial" panose="020B0604020202020204" pitchFamily="34" charset="0"/>
            <a:buChar char="•"/>
          </a:pPr>
          <a:r>
            <a:rPr lang="en-US" b="0" i="0" dirty="0"/>
            <a:t>Female infanticide</a:t>
          </a:r>
          <a:endParaRPr lang="en-US" dirty="0"/>
        </a:p>
      </dgm:t>
    </dgm:pt>
    <dgm:pt modelId="{26739541-B8BE-4293-8A2D-DD6050073207}" type="parTrans" cxnId="{CAFEFCDB-0179-4759-B85A-4AD89821AC16}">
      <dgm:prSet/>
      <dgm:spPr/>
      <dgm:t>
        <a:bodyPr/>
        <a:lstStyle/>
        <a:p>
          <a:endParaRPr lang="en-US"/>
        </a:p>
      </dgm:t>
    </dgm:pt>
    <dgm:pt modelId="{C86CA5BD-08F1-49E6-9019-6B8A07937B1D}" type="sibTrans" cxnId="{CAFEFCDB-0179-4759-B85A-4AD89821AC16}">
      <dgm:prSet/>
      <dgm:spPr/>
      <dgm:t>
        <a:bodyPr/>
        <a:lstStyle/>
        <a:p>
          <a:endParaRPr lang="en-US"/>
        </a:p>
      </dgm:t>
    </dgm:pt>
    <dgm:pt modelId="{B6C8490C-40EB-40D9-9FCC-47AAD4BF5534}">
      <dgm:prSet phldrT="[Text]"/>
      <dgm:spPr/>
      <dgm:t>
        <a:bodyPr/>
        <a:lstStyle/>
        <a:p>
          <a:pPr>
            <a:buFont typeface="Arial" panose="020B0604020202020204" pitchFamily="34" charset="0"/>
            <a:buChar char="•"/>
          </a:pPr>
          <a:r>
            <a:rPr lang="en-US" b="0" i="0" dirty="0"/>
            <a:t>Failure to teach equality values</a:t>
          </a:r>
          <a:endParaRPr lang="en-US" dirty="0"/>
        </a:p>
      </dgm:t>
    </dgm:pt>
    <dgm:pt modelId="{B6DBECB9-7A31-4C15-A6AD-880AC7332B79}" type="parTrans" cxnId="{E6B30530-802E-4970-A615-7064837D0E3B}">
      <dgm:prSet/>
      <dgm:spPr/>
      <dgm:t>
        <a:bodyPr/>
        <a:lstStyle/>
        <a:p>
          <a:endParaRPr lang="en-US"/>
        </a:p>
      </dgm:t>
    </dgm:pt>
    <dgm:pt modelId="{054E5A21-16E7-46F5-952D-EC441410250D}" type="sibTrans" cxnId="{E6B30530-802E-4970-A615-7064837D0E3B}">
      <dgm:prSet/>
      <dgm:spPr/>
      <dgm:t>
        <a:bodyPr/>
        <a:lstStyle/>
        <a:p>
          <a:endParaRPr lang="en-US"/>
        </a:p>
      </dgm:t>
    </dgm:pt>
    <dgm:pt modelId="{89989C22-8473-4A50-9087-80793E47F713}">
      <dgm:prSet phldrT="[Text]"/>
      <dgm:spPr/>
      <dgm:t>
        <a:bodyPr/>
        <a:lstStyle/>
        <a:p>
          <a:pPr>
            <a:buFont typeface="Arial" panose="020B0604020202020204" pitchFamily="34" charset="0"/>
            <a:buChar char="•"/>
          </a:pPr>
          <a:r>
            <a:rPr lang="en-US" b="0" i="0" dirty="0"/>
            <a:t>Religious dogma with no scientific proof or basis</a:t>
          </a:r>
          <a:endParaRPr lang="en-US" dirty="0"/>
        </a:p>
      </dgm:t>
    </dgm:pt>
    <dgm:pt modelId="{039155F4-6AC8-4735-A033-533C88E2D46D}" type="sibTrans" cxnId="{C65166DA-7F97-4042-9BA1-22ABBEBA4D8D}">
      <dgm:prSet/>
      <dgm:spPr/>
      <dgm:t>
        <a:bodyPr/>
        <a:lstStyle/>
        <a:p>
          <a:endParaRPr lang="en-US"/>
        </a:p>
      </dgm:t>
    </dgm:pt>
    <dgm:pt modelId="{AC8578E5-0F23-4D73-A5DF-2BA966E453BD}" type="parTrans" cxnId="{C65166DA-7F97-4042-9BA1-22ABBEBA4D8D}">
      <dgm:prSet/>
      <dgm:spPr/>
      <dgm:t>
        <a:bodyPr/>
        <a:lstStyle/>
        <a:p>
          <a:endParaRPr lang="en-US"/>
        </a:p>
      </dgm:t>
    </dgm:pt>
    <dgm:pt modelId="{7B630D87-F2FC-4185-BC04-292CA8663D52}" type="pres">
      <dgm:prSet presAssocID="{8DAFDFEA-5800-430F-8476-7F6E301C7516}" presName="Name0" presStyleCnt="0">
        <dgm:presLayoutVars>
          <dgm:dir/>
          <dgm:resizeHandles val="exact"/>
        </dgm:presLayoutVars>
      </dgm:prSet>
      <dgm:spPr/>
    </dgm:pt>
    <dgm:pt modelId="{BD6EBDEC-8C38-4C5B-8907-2775E4892A37}" type="pres">
      <dgm:prSet presAssocID="{FE5ECE2A-8A99-482F-A61D-8DD784582184}" presName="node" presStyleLbl="node1" presStyleIdx="0" presStyleCnt="5">
        <dgm:presLayoutVars>
          <dgm:bulletEnabled val="1"/>
        </dgm:presLayoutVars>
      </dgm:prSet>
      <dgm:spPr/>
    </dgm:pt>
    <dgm:pt modelId="{BC3FF90D-7A8B-4A28-A7DC-9F0A1CBC29E4}" type="pres">
      <dgm:prSet presAssocID="{3A9A126C-D354-40A1-94FA-D2608BB54C82}" presName="sibTrans" presStyleCnt="0"/>
      <dgm:spPr/>
    </dgm:pt>
    <dgm:pt modelId="{B0C90999-5428-4CC1-B530-93DDA7B5042E}" type="pres">
      <dgm:prSet presAssocID="{6F1BFD72-303B-423F-A4A5-0B6343F7BA6C}" presName="node" presStyleLbl="node1" presStyleIdx="1" presStyleCnt="5">
        <dgm:presLayoutVars>
          <dgm:bulletEnabled val="1"/>
        </dgm:presLayoutVars>
      </dgm:prSet>
      <dgm:spPr/>
    </dgm:pt>
    <dgm:pt modelId="{9EB041FA-E732-45F2-AC45-089401501EB6}" type="pres">
      <dgm:prSet presAssocID="{47DC52CC-A679-4B36-8515-6FA4E93A2C71}" presName="sibTrans" presStyleCnt="0"/>
      <dgm:spPr/>
    </dgm:pt>
    <dgm:pt modelId="{EDF4C39A-390F-4FB2-8744-C81F4DC85FAC}" type="pres">
      <dgm:prSet presAssocID="{AAADEF74-6236-45FC-8E0D-47D14E59D5B6}" presName="node" presStyleLbl="node1" presStyleIdx="2" presStyleCnt="5">
        <dgm:presLayoutVars>
          <dgm:bulletEnabled val="1"/>
        </dgm:presLayoutVars>
      </dgm:prSet>
      <dgm:spPr/>
    </dgm:pt>
    <dgm:pt modelId="{53269E82-9588-4FEF-9AA2-8280D2DEB4E2}" type="pres">
      <dgm:prSet presAssocID="{C86CA5BD-08F1-49E6-9019-6B8A07937B1D}" presName="sibTrans" presStyleCnt="0"/>
      <dgm:spPr/>
    </dgm:pt>
    <dgm:pt modelId="{5C1E5F9F-ED1A-4C4A-97FD-88A07FE5D7CB}" type="pres">
      <dgm:prSet presAssocID="{B6C8490C-40EB-40D9-9FCC-47AAD4BF5534}" presName="node" presStyleLbl="node1" presStyleIdx="3" presStyleCnt="5">
        <dgm:presLayoutVars>
          <dgm:bulletEnabled val="1"/>
        </dgm:presLayoutVars>
      </dgm:prSet>
      <dgm:spPr/>
    </dgm:pt>
    <dgm:pt modelId="{6D49F2B9-7BFF-4013-AFE7-C8D31B045C43}" type="pres">
      <dgm:prSet presAssocID="{054E5A21-16E7-46F5-952D-EC441410250D}" presName="sibTrans" presStyleCnt="0"/>
      <dgm:spPr/>
    </dgm:pt>
    <dgm:pt modelId="{003CE5B7-EBC6-4967-8912-C24DADF75030}" type="pres">
      <dgm:prSet presAssocID="{89989C22-8473-4A50-9087-80793E47F713}" presName="node" presStyleLbl="node1" presStyleIdx="4" presStyleCnt="5">
        <dgm:presLayoutVars>
          <dgm:bulletEnabled val="1"/>
        </dgm:presLayoutVars>
      </dgm:prSet>
      <dgm:spPr/>
    </dgm:pt>
  </dgm:ptLst>
  <dgm:cxnLst>
    <dgm:cxn modelId="{F4B14A0D-6533-4E2B-95F0-4D71EE3EDC35}" type="presOf" srcId="{89989C22-8473-4A50-9087-80793E47F713}" destId="{003CE5B7-EBC6-4967-8912-C24DADF75030}" srcOrd="0" destOrd="0" presId="urn:microsoft.com/office/officeart/2005/8/layout/hList6"/>
    <dgm:cxn modelId="{E6B30530-802E-4970-A615-7064837D0E3B}" srcId="{8DAFDFEA-5800-430F-8476-7F6E301C7516}" destId="{B6C8490C-40EB-40D9-9FCC-47AAD4BF5534}" srcOrd="3" destOrd="0" parTransId="{B6DBECB9-7A31-4C15-A6AD-880AC7332B79}" sibTransId="{054E5A21-16E7-46F5-952D-EC441410250D}"/>
    <dgm:cxn modelId="{F2A50B5C-E45D-447F-A183-EEA037A7E375}" type="presOf" srcId="{B6C8490C-40EB-40D9-9FCC-47AAD4BF5534}" destId="{5C1E5F9F-ED1A-4C4A-97FD-88A07FE5D7CB}" srcOrd="0" destOrd="0" presId="urn:microsoft.com/office/officeart/2005/8/layout/hList6"/>
    <dgm:cxn modelId="{2E9D7473-3826-48B0-A6A2-4594DD719AA2}" type="presOf" srcId="{8DAFDFEA-5800-430F-8476-7F6E301C7516}" destId="{7B630D87-F2FC-4185-BC04-292CA8663D52}" srcOrd="0" destOrd="0" presId="urn:microsoft.com/office/officeart/2005/8/layout/hList6"/>
    <dgm:cxn modelId="{0F70D459-B8C7-4FAB-8520-76D70B950CA2}" srcId="{8DAFDFEA-5800-430F-8476-7F6E301C7516}" destId="{6F1BFD72-303B-423F-A4A5-0B6343F7BA6C}" srcOrd="1" destOrd="0" parTransId="{6E9988B9-8F33-4729-8A56-2EC12E9FAC37}" sibTransId="{47DC52CC-A679-4B36-8515-6FA4E93A2C71}"/>
    <dgm:cxn modelId="{29E9EA98-19BD-4C7B-87ED-94F18F2382FF}" type="presOf" srcId="{FE5ECE2A-8A99-482F-A61D-8DD784582184}" destId="{BD6EBDEC-8C38-4C5B-8907-2775E4892A37}" srcOrd="0" destOrd="0" presId="urn:microsoft.com/office/officeart/2005/8/layout/hList6"/>
    <dgm:cxn modelId="{381EEDA5-62AA-4757-8201-861CD113E8CC}" type="presOf" srcId="{6F1BFD72-303B-423F-A4A5-0B6343F7BA6C}" destId="{B0C90999-5428-4CC1-B530-93DDA7B5042E}" srcOrd="0" destOrd="0" presId="urn:microsoft.com/office/officeart/2005/8/layout/hList6"/>
    <dgm:cxn modelId="{C65166DA-7F97-4042-9BA1-22ABBEBA4D8D}" srcId="{8DAFDFEA-5800-430F-8476-7F6E301C7516}" destId="{89989C22-8473-4A50-9087-80793E47F713}" srcOrd="4" destOrd="0" parTransId="{AC8578E5-0F23-4D73-A5DF-2BA966E453BD}" sibTransId="{039155F4-6AC8-4735-A033-533C88E2D46D}"/>
    <dgm:cxn modelId="{CAFEFCDB-0179-4759-B85A-4AD89821AC16}" srcId="{8DAFDFEA-5800-430F-8476-7F6E301C7516}" destId="{AAADEF74-6236-45FC-8E0D-47D14E59D5B6}" srcOrd="2" destOrd="0" parTransId="{26739541-B8BE-4293-8A2D-DD6050073207}" sibTransId="{C86CA5BD-08F1-49E6-9019-6B8A07937B1D}"/>
    <dgm:cxn modelId="{3B4E5EE2-F4D0-44B2-9B7E-6ED1CF743A3F}" type="presOf" srcId="{AAADEF74-6236-45FC-8E0D-47D14E59D5B6}" destId="{EDF4C39A-390F-4FB2-8744-C81F4DC85FAC}" srcOrd="0" destOrd="0" presId="urn:microsoft.com/office/officeart/2005/8/layout/hList6"/>
    <dgm:cxn modelId="{FDC617F5-EB56-4EA0-9B36-DCBE6F38E9C5}" srcId="{8DAFDFEA-5800-430F-8476-7F6E301C7516}" destId="{FE5ECE2A-8A99-482F-A61D-8DD784582184}" srcOrd="0" destOrd="0" parTransId="{27AA0715-5993-4C72-9DA6-83EEB76FB076}" sibTransId="{3A9A126C-D354-40A1-94FA-D2608BB54C82}"/>
    <dgm:cxn modelId="{03B6686F-50BF-403B-BF9A-04786FB62214}" type="presParOf" srcId="{7B630D87-F2FC-4185-BC04-292CA8663D52}" destId="{BD6EBDEC-8C38-4C5B-8907-2775E4892A37}" srcOrd="0" destOrd="0" presId="urn:microsoft.com/office/officeart/2005/8/layout/hList6"/>
    <dgm:cxn modelId="{8072CE78-0ADC-4CBC-8EE8-82D209D22C68}" type="presParOf" srcId="{7B630D87-F2FC-4185-BC04-292CA8663D52}" destId="{BC3FF90D-7A8B-4A28-A7DC-9F0A1CBC29E4}" srcOrd="1" destOrd="0" presId="urn:microsoft.com/office/officeart/2005/8/layout/hList6"/>
    <dgm:cxn modelId="{1C6E28FB-4B02-4280-AC1E-253F817DFC46}" type="presParOf" srcId="{7B630D87-F2FC-4185-BC04-292CA8663D52}" destId="{B0C90999-5428-4CC1-B530-93DDA7B5042E}" srcOrd="2" destOrd="0" presId="urn:microsoft.com/office/officeart/2005/8/layout/hList6"/>
    <dgm:cxn modelId="{D3053D7A-1A85-4DCF-94EE-A9E211F28A77}" type="presParOf" srcId="{7B630D87-F2FC-4185-BC04-292CA8663D52}" destId="{9EB041FA-E732-45F2-AC45-089401501EB6}" srcOrd="3" destOrd="0" presId="urn:microsoft.com/office/officeart/2005/8/layout/hList6"/>
    <dgm:cxn modelId="{C0F6BAA9-00C6-471E-92F7-7F8150BD54FB}" type="presParOf" srcId="{7B630D87-F2FC-4185-BC04-292CA8663D52}" destId="{EDF4C39A-390F-4FB2-8744-C81F4DC85FAC}" srcOrd="4" destOrd="0" presId="urn:microsoft.com/office/officeart/2005/8/layout/hList6"/>
    <dgm:cxn modelId="{58BD697D-FDF1-410A-BFB4-4DCFD54223A2}" type="presParOf" srcId="{7B630D87-F2FC-4185-BC04-292CA8663D52}" destId="{53269E82-9588-4FEF-9AA2-8280D2DEB4E2}" srcOrd="5" destOrd="0" presId="urn:microsoft.com/office/officeart/2005/8/layout/hList6"/>
    <dgm:cxn modelId="{308CAD0A-2F62-40EB-8C77-C4A2055F62A1}" type="presParOf" srcId="{7B630D87-F2FC-4185-BC04-292CA8663D52}" destId="{5C1E5F9F-ED1A-4C4A-97FD-88A07FE5D7CB}" srcOrd="6" destOrd="0" presId="urn:microsoft.com/office/officeart/2005/8/layout/hList6"/>
    <dgm:cxn modelId="{90A4A2B2-AFD7-49AE-8D73-B6B6097A89FC}" type="presParOf" srcId="{7B630D87-F2FC-4185-BC04-292CA8663D52}" destId="{6D49F2B9-7BFF-4013-AFE7-C8D31B045C43}" srcOrd="7" destOrd="0" presId="urn:microsoft.com/office/officeart/2005/8/layout/hList6"/>
    <dgm:cxn modelId="{03D0E703-C7D6-41C7-B168-2B11FA78D624}" type="presParOf" srcId="{7B630D87-F2FC-4185-BC04-292CA8663D52}" destId="{003CE5B7-EBC6-4967-8912-C24DADF75030}"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FC1ADA-0D3B-4994-9262-E6F78C21471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EDEB540-D299-4789-9465-CF372FFF204E}">
      <dgm:prSet phldrT="[Text]"/>
      <dgm:spPr>
        <a:solidFill>
          <a:schemeClr val="accent6"/>
        </a:solidFill>
      </dgm:spPr>
      <dgm:t>
        <a:bodyPr/>
        <a:lstStyle/>
        <a:p>
          <a:r>
            <a:rPr lang="en-US" dirty="0">
              <a:latin typeface="Andalus" panose="02020603050405020304" pitchFamily="18" charset="-78"/>
              <a:cs typeface="Andalus" panose="02020603050405020304" pitchFamily="18" charset="-78"/>
            </a:rPr>
            <a:t>Strong Son Preference</a:t>
          </a:r>
        </a:p>
      </dgm:t>
    </dgm:pt>
    <dgm:pt modelId="{D386D692-BF6F-4CDD-B3C0-D0F0DA65BE6C}" type="parTrans" cxnId="{20B8418F-8FCD-4F06-B62C-97B10CEA5EC2}">
      <dgm:prSet/>
      <dgm:spPr/>
      <dgm:t>
        <a:bodyPr/>
        <a:lstStyle/>
        <a:p>
          <a:endParaRPr lang="en-US"/>
        </a:p>
      </dgm:t>
    </dgm:pt>
    <dgm:pt modelId="{FC1B0E57-F497-41DB-B087-7833416E8682}" type="sibTrans" cxnId="{20B8418F-8FCD-4F06-B62C-97B10CEA5EC2}">
      <dgm:prSet/>
      <dgm:spPr>
        <a:solidFill>
          <a:srgbClr val="7030A0"/>
        </a:solidFill>
      </dgm:spPr>
      <dgm:t>
        <a:bodyPr/>
        <a:lstStyle/>
        <a:p>
          <a:endParaRPr lang="en-US"/>
        </a:p>
      </dgm:t>
    </dgm:pt>
    <dgm:pt modelId="{F427C680-E34A-4B77-9377-75BAB7DBBB9C}">
      <dgm:prSet phldrT="[Text]"/>
      <dgm:spPr>
        <a:solidFill>
          <a:srgbClr val="00B0F0"/>
        </a:solidFill>
      </dgm:spPr>
      <dgm:t>
        <a:bodyPr/>
        <a:lstStyle/>
        <a:p>
          <a:r>
            <a:rPr lang="en-US" dirty="0">
              <a:latin typeface="Andalus" panose="02020603050405020304" pitchFamily="18" charset="-78"/>
              <a:cs typeface="Andalus" panose="02020603050405020304" pitchFamily="18" charset="-78"/>
            </a:rPr>
            <a:t>Low total  fertility rate</a:t>
          </a:r>
        </a:p>
      </dgm:t>
    </dgm:pt>
    <dgm:pt modelId="{D3785A9D-2816-4B8D-AE49-7AA0331182CD}" type="parTrans" cxnId="{B0BF0361-C070-47DB-BD8F-EEB475F41069}">
      <dgm:prSet/>
      <dgm:spPr/>
      <dgm:t>
        <a:bodyPr/>
        <a:lstStyle/>
        <a:p>
          <a:endParaRPr lang="en-US"/>
        </a:p>
      </dgm:t>
    </dgm:pt>
    <dgm:pt modelId="{EF6D14A3-133A-498D-9BAA-6D59880927C5}" type="sibTrans" cxnId="{B0BF0361-C070-47DB-BD8F-EEB475F41069}">
      <dgm:prSet/>
      <dgm:spPr/>
      <dgm:t>
        <a:bodyPr/>
        <a:lstStyle/>
        <a:p>
          <a:endParaRPr lang="en-US"/>
        </a:p>
      </dgm:t>
    </dgm:pt>
    <dgm:pt modelId="{AE5F563B-947B-46EE-8CD8-79B2AC1C00CE}">
      <dgm:prSet phldrT="[Text]"/>
      <dgm:spPr>
        <a:solidFill>
          <a:schemeClr val="accent3">
            <a:lumMod val="50000"/>
          </a:schemeClr>
        </a:solidFill>
      </dgm:spPr>
      <dgm:t>
        <a:bodyPr/>
        <a:lstStyle/>
        <a:p>
          <a:r>
            <a:rPr lang="en-US" dirty="0">
              <a:latin typeface="Andalus" panose="02020603050405020304" pitchFamily="18" charset="-78"/>
              <a:cs typeface="Andalus" panose="02020603050405020304" pitchFamily="18" charset="-78"/>
            </a:rPr>
            <a:t>Existence of affordable reproductive technologies</a:t>
          </a:r>
        </a:p>
      </dgm:t>
    </dgm:pt>
    <dgm:pt modelId="{2A36A823-ED79-4617-8316-001CE7F77C81}" type="parTrans" cxnId="{6D59BA55-F489-4542-99F4-DFD2D553F5D2}">
      <dgm:prSet/>
      <dgm:spPr/>
      <dgm:t>
        <a:bodyPr/>
        <a:lstStyle/>
        <a:p>
          <a:endParaRPr lang="en-US"/>
        </a:p>
      </dgm:t>
    </dgm:pt>
    <dgm:pt modelId="{A41CF44F-0386-4332-982C-2B00EA691FDB}" type="sibTrans" cxnId="{6D59BA55-F489-4542-99F4-DFD2D553F5D2}">
      <dgm:prSet/>
      <dgm:spPr/>
      <dgm:t>
        <a:bodyPr/>
        <a:lstStyle/>
        <a:p>
          <a:endParaRPr lang="en-US"/>
        </a:p>
      </dgm:t>
    </dgm:pt>
    <dgm:pt modelId="{6240A087-E95D-4932-8B7F-2A4E55F88B08}" type="pres">
      <dgm:prSet presAssocID="{16FC1ADA-0D3B-4994-9262-E6F78C21471C}" presName="Name0" presStyleCnt="0">
        <dgm:presLayoutVars>
          <dgm:chMax val="7"/>
          <dgm:chPref val="7"/>
          <dgm:dir/>
        </dgm:presLayoutVars>
      </dgm:prSet>
      <dgm:spPr/>
    </dgm:pt>
    <dgm:pt modelId="{CFE2D46B-023B-4F52-ABBD-ECE4036994DC}" type="pres">
      <dgm:prSet presAssocID="{16FC1ADA-0D3B-4994-9262-E6F78C21471C}" presName="Name1" presStyleCnt="0"/>
      <dgm:spPr/>
    </dgm:pt>
    <dgm:pt modelId="{98FAC0E8-42E9-477B-BD64-562E01EB08A4}" type="pres">
      <dgm:prSet presAssocID="{16FC1ADA-0D3B-4994-9262-E6F78C21471C}" presName="cycle" presStyleCnt="0"/>
      <dgm:spPr/>
    </dgm:pt>
    <dgm:pt modelId="{1A15BBC4-1590-4CCB-B1C8-61BF0B401F05}" type="pres">
      <dgm:prSet presAssocID="{16FC1ADA-0D3B-4994-9262-E6F78C21471C}" presName="srcNode" presStyleLbl="node1" presStyleIdx="0" presStyleCnt="3"/>
      <dgm:spPr/>
    </dgm:pt>
    <dgm:pt modelId="{6B953E5C-60F0-4406-8029-6E27B4CF37FF}" type="pres">
      <dgm:prSet presAssocID="{16FC1ADA-0D3B-4994-9262-E6F78C21471C}" presName="conn" presStyleLbl="parChTrans1D2" presStyleIdx="0" presStyleCnt="1"/>
      <dgm:spPr/>
    </dgm:pt>
    <dgm:pt modelId="{06BCABDC-98AB-472F-BE51-9C9586B1229F}" type="pres">
      <dgm:prSet presAssocID="{16FC1ADA-0D3B-4994-9262-E6F78C21471C}" presName="extraNode" presStyleLbl="node1" presStyleIdx="0" presStyleCnt="3"/>
      <dgm:spPr/>
    </dgm:pt>
    <dgm:pt modelId="{C8AE78A6-974C-4036-B96E-774576BDC8BA}" type="pres">
      <dgm:prSet presAssocID="{16FC1ADA-0D3B-4994-9262-E6F78C21471C}" presName="dstNode" presStyleLbl="node1" presStyleIdx="0" presStyleCnt="3"/>
      <dgm:spPr/>
    </dgm:pt>
    <dgm:pt modelId="{3A9D7D17-E609-4080-9346-B0A56AF53C1C}" type="pres">
      <dgm:prSet presAssocID="{4EDEB540-D299-4789-9465-CF372FFF204E}" presName="text_1" presStyleLbl="node1" presStyleIdx="0" presStyleCnt="3">
        <dgm:presLayoutVars>
          <dgm:bulletEnabled val="1"/>
        </dgm:presLayoutVars>
      </dgm:prSet>
      <dgm:spPr/>
    </dgm:pt>
    <dgm:pt modelId="{A6ED941C-4DB8-4588-8FA2-42EEB7EABBA9}" type="pres">
      <dgm:prSet presAssocID="{4EDEB540-D299-4789-9465-CF372FFF204E}" presName="accent_1" presStyleCnt="0"/>
      <dgm:spPr/>
    </dgm:pt>
    <dgm:pt modelId="{B5FC4E4B-AB66-49DA-AB37-26817CAD9052}" type="pres">
      <dgm:prSet presAssocID="{4EDEB540-D299-4789-9465-CF372FFF204E}" presName="accentRepeatNode" presStyleLbl="solidFgAcc1" presStyleIdx="0" presStyleCnt="3"/>
      <dgm:spPr>
        <a:solidFill>
          <a:schemeClr val="accent6">
            <a:lumMod val="60000"/>
            <a:lumOff val="40000"/>
          </a:schemeClr>
        </a:solidFill>
      </dgm:spPr>
    </dgm:pt>
    <dgm:pt modelId="{0B2AD58B-420B-4162-AB5A-3B0B14F181FC}" type="pres">
      <dgm:prSet presAssocID="{F427C680-E34A-4B77-9377-75BAB7DBBB9C}" presName="text_2" presStyleLbl="node1" presStyleIdx="1" presStyleCnt="3">
        <dgm:presLayoutVars>
          <dgm:bulletEnabled val="1"/>
        </dgm:presLayoutVars>
      </dgm:prSet>
      <dgm:spPr/>
    </dgm:pt>
    <dgm:pt modelId="{CCC18159-6785-4E89-A634-850C895F1E6B}" type="pres">
      <dgm:prSet presAssocID="{F427C680-E34A-4B77-9377-75BAB7DBBB9C}" presName="accent_2" presStyleCnt="0"/>
      <dgm:spPr/>
    </dgm:pt>
    <dgm:pt modelId="{8AD5640B-671A-41F3-88E8-3E2AD7E3390B}" type="pres">
      <dgm:prSet presAssocID="{F427C680-E34A-4B77-9377-75BAB7DBBB9C}" presName="accentRepeatNode" presStyleLbl="solidFgAcc1" presStyleIdx="1" presStyleCnt="3"/>
      <dgm:spPr>
        <a:solidFill>
          <a:schemeClr val="accent2">
            <a:lumMod val="60000"/>
            <a:lumOff val="40000"/>
          </a:schemeClr>
        </a:solidFill>
      </dgm:spPr>
    </dgm:pt>
    <dgm:pt modelId="{D837D362-B1B6-424D-8376-577FA9ADCE27}" type="pres">
      <dgm:prSet presAssocID="{AE5F563B-947B-46EE-8CD8-79B2AC1C00CE}" presName="text_3" presStyleLbl="node1" presStyleIdx="2" presStyleCnt="3">
        <dgm:presLayoutVars>
          <dgm:bulletEnabled val="1"/>
        </dgm:presLayoutVars>
      </dgm:prSet>
      <dgm:spPr/>
    </dgm:pt>
    <dgm:pt modelId="{4CAF8501-AB82-424C-BE8E-8258F9458B9D}" type="pres">
      <dgm:prSet presAssocID="{AE5F563B-947B-46EE-8CD8-79B2AC1C00CE}" presName="accent_3" presStyleCnt="0"/>
      <dgm:spPr/>
    </dgm:pt>
    <dgm:pt modelId="{7EEFFB05-9C7D-47C0-BFC7-3F9FEC9834EC}" type="pres">
      <dgm:prSet presAssocID="{AE5F563B-947B-46EE-8CD8-79B2AC1C00CE}" presName="accentRepeatNode" presStyleLbl="solidFgAcc1" presStyleIdx="2" presStyleCnt="3"/>
      <dgm:spPr>
        <a:solidFill>
          <a:schemeClr val="accent3">
            <a:lumMod val="75000"/>
          </a:schemeClr>
        </a:solidFill>
      </dgm:spPr>
    </dgm:pt>
  </dgm:ptLst>
  <dgm:cxnLst>
    <dgm:cxn modelId="{A4EF2A1C-2B3C-47C5-86EA-DBC8368F565A}" type="presOf" srcId="{AE5F563B-947B-46EE-8CD8-79B2AC1C00CE}" destId="{D837D362-B1B6-424D-8376-577FA9ADCE27}" srcOrd="0" destOrd="0" presId="urn:microsoft.com/office/officeart/2008/layout/VerticalCurvedList"/>
    <dgm:cxn modelId="{18A7802F-A013-41E8-8820-2B85EC3ABFFB}" type="presOf" srcId="{16FC1ADA-0D3B-4994-9262-E6F78C21471C}" destId="{6240A087-E95D-4932-8B7F-2A4E55F88B08}" srcOrd="0" destOrd="0" presId="urn:microsoft.com/office/officeart/2008/layout/VerticalCurvedList"/>
    <dgm:cxn modelId="{B0BF0361-C070-47DB-BD8F-EEB475F41069}" srcId="{16FC1ADA-0D3B-4994-9262-E6F78C21471C}" destId="{F427C680-E34A-4B77-9377-75BAB7DBBB9C}" srcOrd="1" destOrd="0" parTransId="{D3785A9D-2816-4B8D-AE49-7AA0331182CD}" sibTransId="{EF6D14A3-133A-498D-9BAA-6D59880927C5}"/>
    <dgm:cxn modelId="{D72E2251-2A9B-4798-BA84-3540D5018430}" type="presOf" srcId="{FC1B0E57-F497-41DB-B087-7833416E8682}" destId="{6B953E5C-60F0-4406-8029-6E27B4CF37FF}" srcOrd="0" destOrd="0" presId="urn:microsoft.com/office/officeart/2008/layout/VerticalCurvedList"/>
    <dgm:cxn modelId="{6D59BA55-F489-4542-99F4-DFD2D553F5D2}" srcId="{16FC1ADA-0D3B-4994-9262-E6F78C21471C}" destId="{AE5F563B-947B-46EE-8CD8-79B2AC1C00CE}" srcOrd="2" destOrd="0" parTransId="{2A36A823-ED79-4617-8316-001CE7F77C81}" sibTransId="{A41CF44F-0386-4332-982C-2B00EA691FDB}"/>
    <dgm:cxn modelId="{20B8418F-8FCD-4F06-B62C-97B10CEA5EC2}" srcId="{16FC1ADA-0D3B-4994-9262-E6F78C21471C}" destId="{4EDEB540-D299-4789-9465-CF372FFF204E}" srcOrd="0" destOrd="0" parTransId="{D386D692-BF6F-4CDD-B3C0-D0F0DA65BE6C}" sibTransId="{FC1B0E57-F497-41DB-B087-7833416E8682}"/>
    <dgm:cxn modelId="{DBAC0FCD-8EF2-4707-B867-137CB7D91515}" type="presOf" srcId="{4EDEB540-D299-4789-9465-CF372FFF204E}" destId="{3A9D7D17-E609-4080-9346-B0A56AF53C1C}" srcOrd="0" destOrd="0" presId="urn:microsoft.com/office/officeart/2008/layout/VerticalCurvedList"/>
    <dgm:cxn modelId="{6EAFCFD0-54A5-4569-925A-01B46D6CBABE}" type="presOf" srcId="{F427C680-E34A-4B77-9377-75BAB7DBBB9C}" destId="{0B2AD58B-420B-4162-AB5A-3B0B14F181FC}" srcOrd="0" destOrd="0" presId="urn:microsoft.com/office/officeart/2008/layout/VerticalCurvedList"/>
    <dgm:cxn modelId="{2CDD754E-7F39-4ADF-B6D5-85B412253CC3}" type="presParOf" srcId="{6240A087-E95D-4932-8B7F-2A4E55F88B08}" destId="{CFE2D46B-023B-4F52-ABBD-ECE4036994DC}" srcOrd="0" destOrd="0" presId="urn:microsoft.com/office/officeart/2008/layout/VerticalCurvedList"/>
    <dgm:cxn modelId="{E2F3DC07-D216-465F-9A5B-B588372225E9}" type="presParOf" srcId="{CFE2D46B-023B-4F52-ABBD-ECE4036994DC}" destId="{98FAC0E8-42E9-477B-BD64-562E01EB08A4}" srcOrd="0" destOrd="0" presId="urn:microsoft.com/office/officeart/2008/layout/VerticalCurvedList"/>
    <dgm:cxn modelId="{9D976D22-09F4-4385-8562-E17552EE7C58}" type="presParOf" srcId="{98FAC0E8-42E9-477B-BD64-562E01EB08A4}" destId="{1A15BBC4-1590-4CCB-B1C8-61BF0B401F05}" srcOrd="0" destOrd="0" presId="urn:microsoft.com/office/officeart/2008/layout/VerticalCurvedList"/>
    <dgm:cxn modelId="{2FEB1E74-293B-4C8F-BBC5-7A897CDE0017}" type="presParOf" srcId="{98FAC0E8-42E9-477B-BD64-562E01EB08A4}" destId="{6B953E5C-60F0-4406-8029-6E27B4CF37FF}" srcOrd="1" destOrd="0" presId="urn:microsoft.com/office/officeart/2008/layout/VerticalCurvedList"/>
    <dgm:cxn modelId="{62AA8AD4-7649-4577-828D-97AE1691DEE3}" type="presParOf" srcId="{98FAC0E8-42E9-477B-BD64-562E01EB08A4}" destId="{06BCABDC-98AB-472F-BE51-9C9586B1229F}" srcOrd="2" destOrd="0" presId="urn:microsoft.com/office/officeart/2008/layout/VerticalCurvedList"/>
    <dgm:cxn modelId="{EC112BEA-2F4D-43C8-8AC1-8556F50CAEA3}" type="presParOf" srcId="{98FAC0E8-42E9-477B-BD64-562E01EB08A4}" destId="{C8AE78A6-974C-4036-B96E-774576BDC8BA}" srcOrd="3" destOrd="0" presId="urn:microsoft.com/office/officeart/2008/layout/VerticalCurvedList"/>
    <dgm:cxn modelId="{DDBA2FE5-D755-404D-AB92-902B69ED7581}" type="presParOf" srcId="{CFE2D46B-023B-4F52-ABBD-ECE4036994DC}" destId="{3A9D7D17-E609-4080-9346-B0A56AF53C1C}" srcOrd="1" destOrd="0" presId="urn:microsoft.com/office/officeart/2008/layout/VerticalCurvedList"/>
    <dgm:cxn modelId="{EB1BF76A-CEC8-478D-8B71-0A4D489CB2E1}" type="presParOf" srcId="{CFE2D46B-023B-4F52-ABBD-ECE4036994DC}" destId="{A6ED941C-4DB8-4588-8FA2-42EEB7EABBA9}" srcOrd="2" destOrd="0" presId="urn:microsoft.com/office/officeart/2008/layout/VerticalCurvedList"/>
    <dgm:cxn modelId="{67F425AC-499B-46CE-828F-89D4DC421746}" type="presParOf" srcId="{A6ED941C-4DB8-4588-8FA2-42EEB7EABBA9}" destId="{B5FC4E4B-AB66-49DA-AB37-26817CAD9052}" srcOrd="0" destOrd="0" presId="urn:microsoft.com/office/officeart/2008/layout/VerticalCurvedList"/>
    <dgm:cxn modelId="{3A45F155-A240-4742-AE2F-A241A0D915EC}" type="presParOf" srcId="{CFE2D46B-023B-4F52-ABBD-ECE4036994DC}" destId="{0B2AD58B-420B-4162-AB5A-3B0B14F181FC}" srcOrd="3" destOrd="0" presId="urn:microsoft.com/office/officeart/2008/layout/VerticalCurvedList"/>
    <dgm:cxn modelId="{BE5D0A80-B52B-4516-A9A8-2ED29F0EFA64}" type="presParOf" srcId="{CFE2D46B-023B-4F52-ABBD-ECE4036994DC}" destId="{CCC18159-6785-4E89-A634-850C895F1E6B}" srcOrd="4" destOrd="0" presId="urn:microsoft.com/office/officeart/2008/layout/VerticalCurvedList"/>
    <dgm:cxn modelId="{37A75F36-4E4C-4C35-80B1-A57C1E594C29}" type="presParOf" srcId="{CCC18159-6785-4E89-A634-850C895F1E6B}" destId="{8AD5640B-671A-41F3-88E8-3E2AD7E3390B}" srcOrd="0" destOrd="0" presId="urn:microsoft.com/office/officeart/2008/layout/VerticalCurvedList"/>
    <dgm:cxn modelId="{6DCA6EE2-8A81-4F7B-8C91-BE3102DD61A2}" type="presParOf" srcId="{CFE2D46B-023B-4F52-ABBD-ECE4036994DC}" destId="{D837D362-B1B6-424D-8376-577FA9ADCE27}" srcOrd="5" destOrd="0" presId="urn:microsoft.com/office/officeart/2008/layout/VerticalCurvedList"/>
    <dgm:cxn modelId="{C2C0FAEA-F401-40E6-8363-A48F1888DBA8}" type="presParOf" srcId="{CFE2D46B-023B-4F52-ABBD-ECE4036994DC}" destId="{4CAF8501-AB82-424C-BE8E-8258F9458B9D}" srcOrd="6" destOrd="0" presId="urn:microsoft.com/office/officeart/2008/layout/VerticalCurvedList"/>
    <dgm:cxn modelId="{807C1C34-DB45-4F7F-890F-7994DAAFEE64}" type="presParOf" srcId="{4CAF8501-AB82-424C-BE8E-8258F9458B9D}" destId="{7EEFFB05-9C7D-47C0-BFC7-3F9FEC9834E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92A2C-B945-4BDE-A28F-246017633AC3}">
      <dsp:nvSpPr>
        <dsp:cNvPr id="0" name=""/>
        <dsp:cNvSpPr/>
      </dsp:nvSpPr>
      <dsp:spPr>
        <a:xfrm>
          <a:off x="1399367" y="897"/>
          <a:ext cx="3903748" cy="35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a:t> </a:t>
          </a:r>
        </a:p>
      </dsp:txBody>
      <dsp:txXfrm>
        <a:off x="1399367" y="897"/>
        <a:ext cx="3903748" cy="354886"/>
      </dsp:txXfrm>
    </dsp:sp>
    <dsp:sp modelId="{992F9D47-1CE9-429E-9FDD-4811B3C3F211}">
      <dsp:nvSpPr>
        <dsp:cNvPr id="0" name=""/>
        <dsp:cNvSpPr/>
      </dsp:nvSpPr>
      <dsp:spPr>
        <a:xfrm>
          <a:off x="1399367" y="355783"/>
          <a:ext cx="913477" cy="722916"/>
        </a:xfrm>
        <a:prstGeom prst="chevron">
          <a:avLst>
            <a:gd name="adj" fmla="val 7061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w="9525" cap="rnd" cmpd="sng" algn="ctr">
          <a:solidFill>
            <a:schemeClr val="accent4">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7DB382F2-0E92-4C83-9944-658E1793A563}">
      <dsp:nvSpPr>
        <dsp:cNvPr id="0" name=""/>
        <dsp:cNvSpPr/>
      </dsp:nvSpPr>
      <dsp:spPr>
        <a:xfrm>
          <a:off x="1948061" y="355783"/>
          <a:ext cx="913477" cy="722916"/>
        </a:xfrm>
        <a:prstGeom prst="chevron">
          <a:avLst>
            <a:gd name="adj" fmla="val 70610"/>
          </a:avLst>
        </a:prstGeom>
        <a:gradFill rotWithShape="0">
          <a:gsLst>
            <a:gs pos="0">
              <a:schemeClr val="accent4">
                <a:hueOff val="-413593"/>
                <a:satOff val="2322"/>
                <a:lumOff val="-108"/>
                <a:alphaOff val="0"/>
                <a:tint val="96000"/>
                <a:lumMod val="104000"/>
              </a:schemeClr>
            </a:gs>
            <a:gs pos="100000">
              <a:schemeClr val="accent4">
                <a:hueOff val="-413593"/>
                <a:satOff val="2322"/>
                <a:lumOff val="-108"/>
                <a:alphaOff val="0"/>
                <a:shade val="98000"/>
                <a:lumMod val="94000"/>
              </a:schemeClr>
            </a:gs>
          </a:gsLst>
          <a:lin ang="5400000" scaled="0"/>
        </a:gradFill>
        <a:ln w="9525" cap="rnd" cmpd="sng" algn="ctr">
          <a:solidFill>
            <a:schemeClr val="accent4">
              <a:hueOff val="-413593"/>
              <a:satOff val="2322"/>
              <a:lumOff val="-108"/>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3AF103C-C989-4B31-83FC-41C38A1B4AA7}">
      <dsp:nvSpPr>
        <dsp:cNvPr id="0" name=""/>
        <dsp:cNvSpPr/>
      </dsp:nvSpPr>
      <dsp:spPr>
        <a:xfrm>
          <a:off x="2497188" y="355783"/>
          <a:ext cx="913477" cy="722916"/>
        </a:xfrm>
        <a:prstGeom prst="chevron">
          <a:avLst>
            <a:gd name="adj" fmla="val 70610"/>
          </a:avLst>
        </a:prstGeom>
        <a:gradFill rotWithShape="0">
          <a:gsLst>
            <a:gs pos="0">
              <a:schemeClr val="accent4">
                <a:hueOff val="-827186"/>
                <a:satOff val="4645"/>
                <a:lumOff val="-216"/>
                <a:alphaOff val="0"/>
                <a:tint val="96000"/>
                <a:lumMod val="104000"/>
              </a:schemeClr>
            </a:gs>
            <a:gs pos="100000">
              <a:schemeClr val="accent4">
                <a:hueOff val="-827186"/>
                <a:satOff val="4645"/>
                <a:lumOff val="-216"/>
                <a:alphaOff val="0"/>
                <a:shade val="98000"/>
                <a:lumMod val="94000"/>
              </a:schemeClr>
            </a:gs>
          </a:gsLst>
          <a:lin ang="5400000" scaled="0"/>
        </a:gradFill>
        <a:ln w="9525" cap="rnd" cmpd="sng" algn="ctr">
          <a:solidFill>
            <a:schemeClr val="accent4">
              <a:hueOff val="-827186"/>
              <a:satOff val="4645"/>
              <a:lumOff val="-216"/>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FCC3C5D7-F082-4FC2-8399-03A363F68BF1}">
      <dsp:nvSpPr>
        <dsp:cNvPr id="0" name=""/>
        <dsp:cNvSpPr/>
      </dsp:nvSpPr>
      <dsp:spPr>
        <a:xfrm>
          <a:off x="3045882" y="355783"/>
          <a:ext cx="913477" cy="722916"/>
        </a:xfrm>
        <a:prstGeom prst="chevron">
          <a:avLst>
            <a:gd name="adj" fmla="val 70610"/>
          </a:avLst>
        </a:prstGeom>
        <a:gradFill rotWithShape="0">
          <a:gsLst>
            <a:gs pos="0">
              <a:schemeClr val="accent4">
                <a:hueOff val="-1240779"/>
                <a:satOff val="6967"/>
                <a:lumOff val="-323"/>
                <a:alphaOff val="0"/>
                <a:tint val="96000"/>
                <a:lumMod val="104000"/>
              </a:schemeClr>
            </a:gs>
            <a:gs pos="100000">
              <a:schemeClr val="accent4">
                <a:hueOff val="-1240779"/>
                <a:satOff val="6967"/>
                <a:lumOff val="-323"/>
                <a:alphaOff val="0"/>
                <a:shade val="98000"/>
                <a:lumMod val="94000"/>
              </a:schemeClr>
            </a:gs>
          </a:gsLst>
          <a:lin ang="5400000" scaled="0"/>
        </a:gradFill>
        <a:ln w="9525" cap="rnd" cmpd="sng" algn="ctr">
          <a:solidFill>
            <a:schemeClr val="accent4">
              <a:hueOff val="-1240779"/>
              <a:satOff val="6967"/>
              <a:lumOff val="-323"/>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98660C1E-3AC0-436C-8BEE-A85FDC1AE77A}">
      <dsp:nvSpPr>
        <dsp:cNvPr id="0" name=""/>
        <dsp:cNvSpPr/>
      </dsp:nvSpPr>
      <dsp:spPr>
        <a:xfrm>
          <a:off x="3595009" y="355783"/>
          <a:ext cx="913477" cy="722916"/>
        </a:xfrm>
        <a:prstGeom prst="chevron">
          <a:avLst>
            <a:gd name="adj" fmla="val 70610"/>
          </a:avLst>
        </a:prstGeom>
        <a:gradFill rotWithShape="0">
          <a:gsLst>
            <a:gs pos="0">
              <a:schemeClr val="accent4">
                <a:hueOff val="-1654372"/>
                <a:satOff val="9289"/>
                <a:lumOff val="-431"/>
                <a:alphaOff val="0"/>
                <a:tint val="96000"/>
                <a:lumMod val="104000"/>
              </a:schemeClr>
            </a:gs>
            <a:gs pos="100000">
              <a:schemeClr val="accent4">
                <a:hueOff val="-1654372"/>
                <a:satOff val="9289"/>
                <a:lumOff val="-431"/>
                <a:alphaOff val="0"/>
                <a:shade val="98000"/>
                <a:lumMod val="94000"/>
              </a:schemeClr>
            </a:gs>
          </a:gsLst>
          <a:lin ang="5400000" scaled="0"/>
        </a:gradFill>
        <a:ln w="9525" cap="rnd" cmpd="sng" algn="ctr">
          <a:solidFill>
            <a:schemeClr val="accent4">
              <a:hueOff val="-1654372"/>
              <a:satOff val="9289"/>
              <a:lumOff val="-431"/>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B033AD7-BF7C-45AC-A0B3-D7C45BCE10DF}">
      <dsp:nvSpPr>
        <dsp:cNvPr id="0" name=""/>
        <dsp:cNvSpPr/>
      </dsp:nvSpPr>
      <dsp:spPr>
        <a:xfrm>
          <a:off x="4143702" y="355783"/>
          <a:ext cx="913477" cy="722916"/>
        </a:xfrm>
        <a:prstGeom prst="chevron">
          <a:avLst>
            <a:gd name="adj" fmla="val 70610"/>
          </a:avLst>
        </a:prstGeom>
        <a:gradFill rotWithShape="0">
          <a:gsLst>
            <a:gs pos="0">
              <a:schemeClr val="accent4">
                <a:hueOff val="-2067965"/>
                <a:satOff val="11611"/>
                <a:lumOff val="-539"/>
                <a:alphaOff val="0"/>
                <a:tint val="96000"/>
                <a:lumMod val="104000"/>
              </a:schemeClr>
            </a:gs>
            <a:gs pos="100000">
              <a:schemeClr val="accent4">
                <a:hueOff val="-2067965"/>
                <a:satOff val="11611"/>
                <a:lumOff val="-539"/>
                <a:alphaOff val="0"/>
                <a:shade val="98000"/>
                <a:lumMod val="94000"/>
              </a:schemeClr>
            </a:gs>
          </a:gsLst>
          <a:lin ang="5400000" scaled="0"/>
        </a:gradFill>
        <a:ln w="9525" cap="rnd" cmpd="sng" algn="ctr">
          <a:solidFill>
            <a:schemeClr val="accent4">
              <a:hueOff val="-2067965"/>
              <a:satOff val="11611"/>
              <a:lumOff val="-539"/>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42945F7F-E55A-4007-9E4A-916A62186D0F}">
      <dsp:nvSpPr>
        <dsp:cNvPr id="0" name=""/>
        <dsp:cNvSpPr/>
      </dsp:nvSpPr>
      <dsp:spPr>
        <a:xfrm>
          <a:off x="4692830" y="355783"/>
          <a:ext cx="913477" cy="722916"/>
        </a:xfrm>
        <a:prstGeom prst="chevron">
          <a:avLst>
            <a:gd name="adj" fmla="val 70610"/>
          </a:avLst>
        </a:prstGeom>
        <a:gradFill rotWithShape="0">
          <a:gsLst>
            <a:gs pos="0">
              <a:schemeClr val="accent4">
                <a:hueOff val="-2481558"/>
                <a:satOff val="13934"/>
                <a:lumOff val="-647"/>
                <a:alphaOff val="0"/>
                <a:tint val="96000"/>
                <a:lumMod val="104000"/>
              </a:schemeClr>
            </a:gs>
            <a:gs pos="100000">
              <a:schemeClr val="accent4">
                <a:hueOff val="-2481558"/>
                <a:satOff val="13934"/>
                <a:lumOff val="-647"/>
                <a:alphaOff val="0"/>
                <a:shade val="98000"/>
                <a:lumMod val="94000"/>
              </a:schemeClr>
            </a:gs>
          </a:gsLst>
          <a:lin ang="5400000" scaled="0"/>
        </a:gradFill>
        <a:ln w="9525" cap="rnd" cmpd="sng" algn="ctr">
          <a:solidFill>
            <a:schemeClr val="accent4">
              <a:hueOff val="-2481558"/>
              <a:satOff val="13934"/>
              <a:lumOff val="-647"/>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7C0F54B2-C76A-4B84-A214-C5AD409E2140}">
      <dsp:nvSpPr>
        <dsp:cNvPr id="0" name=""/>
        <dsp:cNvSpPr/>
      </dsp:nvSpPr>
      <dsp:spPr>
        <a:xfrm>
          <a:off x="1399367" y="428075"/>
          <a:ext cx="3954496" cy="578333"/>
        </a:xfrm>
        <a:prstGeom prst="rect">
          <a:avLst/>
        </a:prstGeom>
        <a:solidFill>
          <a:schemeClr val="accent3">
            <a:lumMod val="40000"/>
            <a:lumOff val="6000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dirty="0"/>
            <a:t>Higher literacy rates</a:t>
          </a:r>
          <a:endParaRPr lang="en-US" sz="1600" kern="1200" dirty="0"/>
        </a:p>
      </dsp:txBody>
      <dsp:txXfrm>
        <a:off x="1399367" y="428075"/>
        <a:ext cx="3954496" cy="578333"/>
      </dsp:txXfrm>
    </dsp:sp>
    <dsp:sp modelId="{92215EE1-A223-475E-A19F-CFCDB225F2C7}">
      <dsp:nvSpPr>
        <dsp:cNvPr id="0" name=""/>
        <dsp:cNvSpPr/>
      </dsp:nvSpPr>
      <dsp:spPr>
        <a:xfrm>
          <a:off x="1399367" y="1119778"/>
          <a:ext cx="3903748" cy="35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endParaRPr lang="en-US" sz="1600" kern="1200" dirty="0"/>
        </a:p>
      </dsp:txBody>
      <dsp:txXfrm>
        <a:off x="1399367" y="1119778"/>
        <a:ext cx="3903748" cy="354886"/>
      </dsp:txXfrm>
    </dsp:sp>
    <dsp:sp modelId="{BFEF22ED-67D7-4441-A078-39315445E249}">
      <dsp:nvSpPr>
        <dsp:cNvPr id="0" name=""/>
        <dsp:cNvSpPr/>
      </dsp:nvSpPr>
      <dsp:spPr>
        <a:xfrm>
          <a:off x="1399367" y="1474664"/>
          <a:ext cx="913477" cy="722916"/>
        </a:xfrm>
        <a:prstGeom prst="chevron">
          <a:avLst>
            <a:gd name="adj" fmla="val 70610"/>
          </a:avLst>
        </a:prstGeom>
        <a:gradFill rotWithShape="0">
          <a:gsLst>
            <a:gs pos="0">
              <a:schemeClr val="accent4">
                <a:hueOff val="-2895151"/>
                <a:satOff val="16256"/>
                <a:lumOff val="-755"/>
                <a:alphaOff val="0"/>
                <a:tint val="96000"/>
                <a:lumMod val="104000"/>
              </a:schemeClr>
            </a:gs>
            <a:gs pos="100000">
              <a:schemeClr val="accent4">
                <a:hueOff val="-2895151"/>
                <a:satOff val="16256"/>
                <a:lumOff val="-755"/>
                <a:alphaOff val="0"/>
                <a:shade val="98000"/>
                <a:lumMod val="94000"/>
              </a:schemeClr>
            </a:gs>
          </a:gsLst>
          <a:lin ang="5400000" scaled="0"/>
        </a:gradFill>
        <a:ln w="9525" cap="rnd" cmpd="sng" algn="ctr">
          <a:solidFill>
            <a:schemeClr val="accent4">
              <a:hueOff val="-2895151"/>
              <a:satOff val="16256"/>
              <a:lumOff val="-755"/>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BCF41CD-D324-4355-B750-4EA127A0F261}">
      <dsp:nvSpPr>
        <dsp:cNvPr id="0" name=""/>
        <dsp:cNvSpPr/>
      </dsp:nvSpPr>
      <dsp:spPr>
        <a:xfrm>
          <a:off x="1948061" y="1474664"/>
          <a:ext cx="913477" cy="722916"/>
        </a:xfrm>
        <a:prstGeom prst="chevron">
          <a:avLst>
            <a:gd name="adj" fmla="val 70610"/>
          </a:avLst>
        </a:prstGeom>
        <a:gradFill rotWithShape="0">
          <a:gsLst>
            <a:gs pos="0">
              <a:schemeClr val="accent4">
                <a:hueOff val="-3308744"/>
                <a:satOff val="18578"/>
                <a:lumOff val="-862"/>
                <a:alphaOff val="0"/>
                <a:tint val="96000"/>
                <a:lumMod val="104000"/>
              </a:schemeClr>
            </a:gs>
            <a:gs pos="100000">
              <a:schemeClr val="accent4">
                <a:hueOff val="-3308744"/>
                <a:satOff val="18578"/>
                <a:lumOff val="-862"/>
                <a:alphaOff val="0"/>
                <a:shade val="98000"/>
                <a:lumMod val="94000"/>
              </a:schemeClr>
            </a:gs>
          </a:gsLst>
          <a:lin ang="5400000" scaled="0"/>
        </a:gradFill>
        <a:ln w="9525" cap="rnd" cmpd="sng" algn="ctr">
          <a:solidFill>
            <a:schemeClr val="accent4">
              <a:hueOff val="-3308744"/>
              <a:satOff val="18578"/>
              <a:lumOff val="-862"/>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CFF997AD-6166-4D5E-86CC-B0D12ED0BB90}">
      <dsp:nvSpPr>
        <dsp:cNvPr id="0" name=""/>
        <dsp:cNvSpPr/>
      </dsp:nvSpPr>
      <dsp:spPr>
        <a:xfrm>
          <a:off x="2497188" y="1474664"/>
          <a:ext cx="913477" cy="722916"/>
        </a:xfrm>
        <a:prstGeom prst="chevron">
          <a:avLst>
            <a:gd name="adj" fmla="val 70610"/>
          </a:avLst>
        </a:prstGeom>
        <a:gradFill rotWithShape="0">
          <a:gsLst>
            <a:gs pos="0">
              <a:schemeClr val="accent4">
                <a:hueOff val="-3722337"/>
                <a:satOff val="20900"/>
                <a:lumOff val="-970"/>
                <a:alphaOff val="0"/>
                <a:tint val="96000"/>
                <a:lumMod val="104000"/>
              </a:schemeClr>
            </a:gs>
            <a:gs pos="100000">
              <a:schemeClr val="accent4">
                <a:hueOff val="-3722337"/>
                <a:satOff val="20900"/>
                <a:lumOff val="-970"/>
                <a:alphaOff val="0"/>
                <a:shade val="98000"/>
                <a:lumMod val="94000"/>
              </a:schemeClr>
            </a:gs>
          </a:gsLst>
          <a:lin ang="5400000" scaled="0"/>
        </a:gradFill>
        <a:ln w="9525" cap="rnd" cmpd="sng" algn="ctr">
          <a:solidFill>
            <a:schemeClr val="accent4">
              <a:hueOff val="-3722337"/>
              <a:satOff val="20900"/>
              <a:lumOff val="-97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14489BD5-C2BE-4BD9-B90D-98ED13A085D6}">
      <dsp:nvSpPr>
        <dsp:cNvPr id="0" name=""/>
        <dsp:cNvSpPr/>
      </dsp:nvSpPr>
      <dsp:spPr>
        <a:xfrm>
          <a:off x="3045882" y="1474664"/>
          <a:ext cx="913477" cy="722916"/>
        </a:xfrm>
        <a:prstGeom prst="chevron">
          <a:avLst>
            <a:gd name="adj" fmla="val 70610"/>
          </a:avLst>
        </a:prstGeom>
        <a:gradFill rotWithShape="0">
          <a:gsLst>
            <a:gs pos="0">
              <a:schemeClr val="accent4">
                <a:hueOff val="-4135930"/>
                <a:satOff val="23223"/>
                <a:lumOff val="-1078"/>
                <a:alphaOff val="0"/>
                <a:tint val="96000"/>
                <a:lumMod val="104000"/>
              </a:schemeClr>
            </a:gs>
            <a:gs pos="100000">
              <a:schemeClr val="accent4">
                <a:hueOff val="-4135930"/>
                <a:satOff val="23223"/>
                <a:lumOff val="-1078"/>
                <a:alphaOff val="0"/>
                <a:shade val="98000"/>
                <a:lumMod val="94000"/>
              </a:schemeClr>
            </a:gs>
          </a:gsLst>
          <a:lin ang="5400000" scaled="0"/>
        </a:gradFill>
        <a:ln w="9525" cap="rnd" cmpd="sng" algn="ctr">
          <a:solidFill>
            <a:schemeClr val="accent4">
              <a:hueOff val="-4135930"/>
              <a:satOff val="23223"/>
              <a:lumOff val="-1078"/>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DA54C052-FBEC-49DC-954D-6CCC7E26FD77}">
      <dsp:nvSpPr>
        <dsp:cNvPr id="0" name=""/>
        <dsp:cNvSpPr/>
      </dsp:nvSpPr>
      <dsp:spPr>
        <a:xfrm>
          <a:off x="3595009" y="1474664"/>
          <a:ext cx="913477" cy="722916"/>
        </a:xfrm>
        <a:prstGeom prst="chevron">
          <a:avLst>
            <a:gd name="adj" fmla="val 70610"/>
          </a:avLst>
        </a:prstGeom>
        <a:gradFill rotWithShape="0">
          <a:gsLst>
            <a:gs pos="0">
              <a:schemeClr val="accent4">
                <a:hueOff val="-4549523"/>
                <a:satOff val="25545"/>
                <a:lumOff val="-1186"/>
                <a:alphaOff val="0"/>
                <a:tint val="96000"/>
                <a:lumMod val="104000"/>
              </a:schemeClr>
            </a:gs>
            <a:gs pos="100000">
              <a:schemeClr val="accent4">
                <a:hueOff val="-4549523"/>
                <a:satOff val="25545"/>
                <a:lumOff val="-1186"/>
                <a:alphaOff val="0"/>
                <a:shade val="98000"/>
                <a:lumMod val="94000"/>
              </a:schemeClr>
            </a:gs>
          </a:gsLst>
          <a:lin ang="5400000" scaled="0"/>
        </a:gradFill>
        <a:ln w="9525" cap="rnd" cmpd="sng" algn="ctr">
          <a:solidFill>
            <a:schemeClr val="accent4">
              <a:hueOff val="-4549523"/>
              <a:satOff val="25545"/>
              <a:lumOff val="-1186"/>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37F567D6-2F8F-4277-B9CB-307A4EEAD4A9}">
      <dsp:nvSpPr>
        <dsp:cNvPr id="0" name=""/>
        <dsp:cNvSpPr/>
      </dsp:nvSpPr>
      <dsp:spPr>
        <a:xfrm>
          <a:off x="4143702" y="1474664"/>
          <a:ext cx="913477" cy="722916"/>
        </a:xfrm>
        <a:prstGeom prst="chevron">
          <a:avLst>
            <a:gd name="adj" fmla="val 70610"/>
          </a:avLst>
        </a:prstGeom>
        <a:gradFill rotWithShape="0">
          <a:gsLst>
            <a:gs pos="0">
              <a:schemeClr val="accent4">
                <a:hueOff val="-4963116"/>
                <a:satOff val="27867"/>
                <a:lumOff val="-1294"/>
                <a:alphaOff val="0"/>
                <a:tint val="96000"/>
                <a:lumMod val="104000"/>
              </a:schemeClr>
            </a:gs>
            <a:gs pos="100000">
              <a:schemeClr val="accent4">
                <a:hueOff val="-4963116"/>
                <a:satOff val="27867"/>
                <a:lumOff val="-1294"/>
                <a:alphaOff val="0"/>
                <a:shade val="98000"/>
                <a:lumMod val="94000"/>
              </a:schemeClr>
            </a:gs>
          </a:gsLst>
          <a:lin ang="5400000" scaled="0"/>
        </a:gradFill>
        <a:ln w="9525" cap="rnd" cmpd="sng" algn="ctr">
          <a:solidFill>
            <a:schemeClr val="accent4">
              <a:hueOff val="-4963116"/>
              <a:satOff val="27867"/>
              <a:lumOff val="-1294"/>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130E11E5-BA88-4C93-841C-CECD9CE2415F}">
      <dsp:nvSpPr>
        <dsp:cNvPr id="0" name=""/>
        <dsp:cNvSpPr/>
      </dsp:nvSpPr>
      <dsp:spPr>
        <a:xfrm>
          <a:off x="4692830" y="1474664"/>
          <a:ext cx="913477" cy="722916"/>
        </a:xfrm>
        <a:prstGeom prst="chevron">
          <a:avLst>
            <a:gd name="adj" fmla="val 70610"/>
          </a:avLst>
        </a:prstGeom>
        <a:gradFill rotWithShape="0">
          <a:gsLst>
            <a:gs pos="0">
              <a:schemeClr val="accent4">
                <a:hueOff val="-5376709"/>
                <a:satOff val="30189"/>
                <a:lumOff val="-1401"/>
                <a:alphaOff val="0"/>
                <a:tint val="96000"/>
                <a:lumMod val="104000"/>
              </a:schemeClr>
            </a:gs>
            <a:gs pos="100000">
              <a:schemeClr val="accent4">
                <a:hueOff val="-5376709"/>
                <a:satOff val="30189"/>
                <a:lumOff val="-1401"/>
                <a:alphaOff val="0"/>
                <a:shade val="98000"/>
                <a:lumMod val="94000"/>
              </a:schemeClr>
            </a:gs>
          </a:gsLst>
          <a:lin ang="5400000" scaled="0"/>
        </a:gradFill>
        <a:ln w="9525" cap="rnd" cmpd="sng" algn="ctr">
          <a:solidFill>
            <a:schemeClr val="accent4">
              <a:hueOff val="-5376709"/>
              <a:satOff val="30189"/>
              <a:lumOff val="-1401"/>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5167222-5CB1-46EB-A009-0B59F668185A}">
      <dsp:nvSpPr>
        <dsp:cNvPr id="0" name=""/>
        <dsp:cNvSpPr/>
      </dsp:nvSpPr>
      <dsp:spPr>
        <a:xfrm>
          <a:off x="1399367" y="1546956"/>
          <a:ext cx="3954496" cy="578333"/>
        </a:xfrm>
        <a:prstGeom prst="rect">
          <a:avLst/>
        </a:prstGeom>
        <a:solidFill>
          <a:schemeClr val="bg2"/>
        </a:solidFill>
        <a:ln w="9525" cap="rnd" cmpd="sng" algn="ctr">
          <a:solidFill>
            <a:schemeClr val="accent4">
              <a:hueOff val="-4135930"/>
              <a:satOff val="23223"/>
              <a:lumOff val="-1078"/>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dirty="0"/>
            <a:t>Lack of female infanticide trend</a:t>
          </a:r>
          <a:endParaRPr lang="en-US" sz="1600" kern="1200" dirty="0"/>
        </a:p>
      </dsp:txBody>
      <dsp:txXfrm>
        <a:off x="1399367" y="1546956"/>
        <a:ext cx="3954496" cy="578333"/>
      </dsp:txXfrm>
    </dsp:sp>
    <dsp:sp modelId="{438100D3-1449-44E5-ADFC-BB6EDAD93796}">
      <dsp:nvSpPr>
        <dsp:cNvPr id="0" name=""/>
        <dsp:cNvSpPr/>
      </dsp:nvSpPr>
      <dsp:spPr>
        <a:xfrm>
          <a:off x="1399367" y="2238659"/>
          <a:ext cx="3903748" cy="35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endParaRPr lang="en-US" sz="1600" kern="1200" dirty="0"/>
        </a:p>
      </dsp:txBody>
      <dsp:txXfrm>
        <a:off x="1399367" y="2238659"/>
        <a:ext cx="3903748" cy="354886"/>
      </dsp:txXfrm>
    </dsp:sp>
    <dsp:sp modelId="{D5456BC4-88BC-4077-99E6-B021B78E8427}">
      <dsp:nvSpPr>
        <dsp:cNvPr id="0" name=""/>
        <dsp:cNvSpPr/>
      </dsp:nvSpPr>
      <dsp:spPr>
        <a:xfrm>
          <a:off x="1399367" y="2593545"/>
          <a:ext cx="913477" cy="722916"/>
        </a:xfrm>
        <a:prstGeom prst="chevron">
          <a:avLst>
            <a:gd name="adj" fmla="val 70610"/>
          </a:avLst>
        </a:prstGeom>
        <a:gradFill rotWithShape="0">
          <a:gsLst>
            <a:gs pos="0">
              <a:schemeClr val="accent4">
                <a:hueOff val="-5790302"/>
                <a:satOff val="32511"/>
                <a:lumOff val="-1509"/>
                <a:alphaOff val="0"/>
                <a:tint val="96000"/>
                <a:lumMod val="104000"/>
              </a:schemeClr>
            </a:gs>
            <a:gs pos="100000">
              <a:schemeClr val="accent4">
                <a:hueOff val="-5790302"/>
                <a:satOff val="32511"/>
                <a:lumOff val="-1509"/>
                <a:alphaOff val="0"/>
                <a:shade val="98000"/>
                <a:lumMod val="94000"/>
              </a:schemeClr>
            </a:gs>
          </a:gsLst>
          <a:lin ang="5400000" scaled="0"/>
        </a:gradFill>
        <a:ln w="9525" cap="rnd" cmpd="sng" algn="ctr">
          <a:solidFill>
            <a:schemeClr val="accent4">
              <a:hueOff val="-5790302"/>
              <a:satOff val="32511"/>
              <a:lumOff val="-1509"/>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7E4325B1-B139-403B-B1C0-9B25341BA267}">
      <dsp:nvSpPr>
        <dsp:cNvPr id="0" name=""/>
        <dsp:cNvSpPr/>
      </dsp:nvSpPr>
      <dsp:spPr>
        <a:xfrm>
          <a:off x="1948061" y="2593545"/>
          <a:ext cx="913477" cy="722916"/>
        </a:xfrm>
        <a:prstGeom prst="chevron">
          <a:avLst>
            <a:gd name="adj" fmla="val 70610"/>
          </a:avLst>
        </a:prstGeom>
        <a:gradFill rotWithShape="0">
          <a:gsLst>
            <a:gs pos="0">
              <a:schemeClr val="accent4">
                <a:hueOff val="-6203895"/>
                <a:satOff val="34834"/>
                <a:lumOff val="-1617"/>
                <a:alphaOff val="0"/>
                <a:tint val="96000"/>
                <a:lumMod val="104000"/>
              </a:schemeClr>
            </a:gs>
            <a:gs pos="100000">
              <a:schemeClr val="accent4">
                <a:hueOff val="-6203895"/>
                <a:satOff val="34834"/>
                <a:lumOff val="-1617"/>
                <a:alphaOff val="0"/>
                <a:shade val="98000"/>
                <a:lumMod val="94000"/>
              </a:schemeClr>
            </a:gs>
          </a:gsLst>
          <a:lin ang="5400000" scaled="0"/>
        </a:gradFill>
        <a:ln w="9525" cap="rnd" cmpd="sng" algn="ctr">
          <a:solidFill>
            <a:schemeClr val="accent4">
              <a:hueOff val="-6203895"/>
              <a:satOff val="34834"/>
              <a:lumOff val="-1617"/>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E2A5964D-B741-43CE-B956-B2C32B915F6D}">
      <dsp:nvSpPr>
        <dsp:cNvPr id="0" name=""/>
        <dsp:cNvSpPr/>
      </dsp:nvSpPr>
      <dsp:spPr>
        <a:xfrm>
          <a:off x="2497188" y="2593545"/>
          <a:ext cx="913477" cy="722916"/>
        </a:xfrm>
        <a:prstGeom prst="chevron">
          <a:avLst>
            <a:gd name="adj" fmla="val 70610"/>
          </a:avLst>
        </a:prstGeom>
        <a:gradFill rotWithShape="0">
          <a:gsLst>
            <a:gs pos="0">
              <a:schemeClr val="accent4">
                <a:hueOff val="-6617488"/>
                <a:satOff val="37156"/>
                <a:lumOff val="-1725"/>
                <a:alphaOff val="0"/>
                <a:tint val="96000"/>
                <a:lumMod val="104000"/>
              </a:schemeClr>
            </a:gs>
            <a:gs pos="100000">
              <a:schemeClr val="accent4">
                <a:hueOff val="-6617488"/>
                <a:satOff val="37156"/>
                <a:lumOff val="-1725"/>
                <a:alphaOff val="0"/>
                <a:shade val="98000"/>
                <a:lumMod val="94000"/>
              </a:schemeClr>
            </a:gs>
          </a:gsLst>
          <a:lin ang="5400000" scaled="0"/>
        </a:gradFill>
        <a:ln w="9525" cap="rnd" cmpd="sng" algn="ctr">
          <a:solidFill>
            <a:schemeClr val="accent4">
              <a:hueOff val="-6617488"/>
              <a:satOff val="37156"/>
              <a:lumOff val="-1725"/>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08751A75-355E-41A3-88C9-D54DA7F7413F}">
      <dsp:nvSpPr>
        <dsp:cNvPr id="0" name=""/>
        <dsp:cNvSpPr/>
      </dsp:nvSpPr>
      <dsp:spPr>
        <a:xfrm>
          <a:off x="3045882" y="2593545"/>
          <a:ext cx="913477" cy="722916"/>
        </a:xfrm>
        <a:prstGeom prst="chevron">
          <a:avLst>
            <a:gd name="adj" fmla="val 70610"/>
          </a:avLst>
        </a:prstGeom>
        <a:gradFill rotWithShape="0">
          <a:gsLst>
            <a:gs pos="0">
              <a:schemeClr val="accent4">
                <a:hueOff val="-7031081"/>
                <a:satOff val="39478"/>
                <a:lumOff val="-1833"/>
                <a:alphaOff val="0"/>
                <a:tint val="96000"/>
                <a:lumMod val="104000"/>
              </a:schemeClr>
            </a:gs>
            <a:gs pos="100000">
              <a:schemeClr val="accent4">
                <a:hueOff val="-7031081"/>
                <a:satOff val="39478"/>
                <a:lumOff val="-1833"/>
                <a:alphaOff val="0"/>
                <a:shade val="98000"/>
                <a:lumMod val="94000"/>
              </a:schemeClr>
            </a:gs>
          </a:gsLst>
          <a:lin ang="5400000" scaled="0"/>
        </a:gradFill>
        <a:ln w="9525" cap="rnd" cmpd="sng" algn="ctr">
          <a:solidFill>
            <a:schemeClr val="accent4">
              <a:hueOff val="-7031081"/>
              <a:satOff val="39478"/>
              <a:lumOff val="-1833"/>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BD786D79-8916-4DEA-AFBE-AF75F7EE33B1}">
      <dsp:nvSpPr>
        <dsp:cNvPr id="0" name=""/>
        <dsp:cNvSpPr/>
      </dsp:nvSpPr>
      <dsp:spPr>
        <a:xfrm>
          <a:off x="3595009" y="2593545"/>
          <a:ext cx="913477" cy="722916"/>
        </a:xfrm>
        <a:prstGeom prst="chevron">
          <a:avLst>
            <a:gd name="adj" fmla="val 70610"/>
          </a:avLst>
        </a:prstGeom>
        <a:gradFill rotWithShape="0">
          <a:gsLst>
            <a:gs pos="0">
              <a:schemeClr val="accent4">
                <a:hueOff val="-7444674"/>
                <a:satOff val="41800"/>
                <a:lumOff val="-1940"/>
                <a:alphaOff val="0"/>
                <a:tint val="96000"/>
                <a:lumMod val="104000"/>
              </a:schemeClr>
            </a:gs>
            <a:gs pos="100000">
              <a:schemeClr val="accent4">
                <a:hueOff val="-7444674"/>
                <a:satOff val="41800"/>
                <a:lumOff val="-1940"/>
                <a:alphaOff val="0"/>
                <a:shade val="98000"/>
                <a:lumMod val="94000"/>
              </a:schemeClr>
            </a:gs>
          </a:gsLst>
          <a:lin ang="5400000" scaled="0"/>
        </a:gradFill>
        <a:ln w="9525" cap="rnd" cmpd="sng" algn="ctr">
          <a:solidFill>
            <a:schemeClr val="accent4">
              <a:hueOff val="-7444674"/>
              <a:satOff val="41800"/>
              <a:lumOff val="-194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147F154E-AA0D-4943-B22F-3E6F9D3F0CFF}">
      <dsp:nvSpPr>
        <dsp:cNvPr id="0" name=""/>
        <dsp:cNvSpPr/>
      </dsp:nvSpPr>
      <dsp:spPr>
        <a:xfrm>
          <a:off x="4143702" y="2593545"/>
          <a:ext cx="913477" cy="722916"/>
        </a:xfrm>
        <a:prstGeom prst="chevron">
          <a:avLst>
            <a:gd name="adj" fmla="val 70610"/>
          </a:avLst>
        </a:prstGeom>
        <a:gradFill rotWithShape="0">
          <a:gsLst>
            <a:gs pos="0">
              <a:schemeClr val="accent4">
                <a:hueOff val="-7858267"/>
                <a:satOff val="44123"/>
                <a:lumOff val="-2048"/>
                <a:alphaOff val="0"/>
                <a:tint val="96000"/>
                <a:lumMod val="104000"/>
              </a:schemeClr>
            </a:gs>
            <a:gs pos="100000">
              <a:schemeClr val="accent4">
                <a:hueOff val="-7858267"/>
                <a:satOff val="44123"/>
                <a:lumOff val="-2048"/>
                <a:alphaOff val="0"/>
                <a:shade val="98000"/>
                <a:lumMod val="94000"/>
              </a:schemeClr>
            </a:gs>
          </a:gsLst>
          <a:lin ang="5400000" scaled="0"/>
        </a:gradFill>
        <a:ln w="9525" cap="rnd" cmpd="sng" algn="ctr">
          <a:solidFill>
            <a:schemeClr val="accent4">
              <a:hueOff val="-7858267"/>
              <a:satOff val="44123"/>
              <a:lumOff val="-2048"/>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3B35314C-50DD-4CFE-8CFB-66FA9B76B23B}">
      <dsp:nvSpPr>
        <dsp:cNvPr id="0" name=""/>
        <dsp:cNvSpPr/>
      </dsp:nvSpPr>
      <dsp:spPr>
        <a:xfrm>
          <a:off x="4692830" y="2593545"/>
          <a:ext cx="913477" cy="722916"/>
        </a:xfrm>
        <a:prstGeom prst="chevron">
          <a:avLst>
            <a:gd name="adj" fmla="val 70610"/>
          </a:avLst>
        </a:prstGeom>
        <a:gradFill rotWithShape="0">
          <a:gsLst>
            <a:gs pos="0">
              <a:schemeClr val="accent4">
                <a:hueOff val="-8271860"/>
                <a:satOff val="46445"/>
                <a:lumOff val="-2156"/>
                <a:alphaOff val="0"/>
                <a:tint val="96000"/>
                <a:lumMod val="104000"/>
              </a:schemeClr>
            </a:gs>
            <a:gs pos="100000">
              <a:schemeClr val="accent4">
                <a:hueOff val="-8271860"/>
                <a:satOff val="46445"/>
                <a:lumOff val="-2156"/>
                <a:alphaOff val="0"/>
                <a:shade val="98000"/>
                <a:lumMod val="94000"/>
              </a:schemeClr>
            </a:gs>
          </a:gsLst>
          <a:lin ang="5400000" scaled="0"/>
        </a:gradFill>
        <a:ln w="9525" cap="rnd" cmpd="sng" algn="ctr">
          <a:solidFill>
            <a:schemeClr val="accent4">
              <a:hueOff val="-8271860"/>
              <a:satOff val="46445"/>
              <a:lumOff val="-2156"/>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31D940DF-AEE6-4509-B292-D69367FAA348}">
      <dsp:nvSpPr>
        <dsp:cNvPr id="0" name=""/>
        <dsp:cNvSpPr/>
      </dsp:nvSpPr>
      <dsp:spPr>
        <a:xfrm>
          <a:off x="1399367" y="2665836"/>
          <a:ext cx="3954496" cy="578333"/>
        </a:xfrm>
        <a:prstGeom prst="rect">
          <a:avLst/>
        </a:prstGeom>
        <a:solidFill>
          <a:srgbClr val="FFFF99"/>
        </a:solidFill>
        <a:ln w="9525" cap="rnd" cmpd="sng" algn="ctr">
          <a:solidFill>
            <a:schemeClr val="accent4">
              <a:hueOff val="-8271860"/>
              <a:satOff val="46445"/>
              <a:lumOff val="-2156"/>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en-US" sz="1600" b="0" i="0" kern="1200" dirty="0"/>
            <a:t>Upper caste Matriarchy</a:t>
          </a:r>
          <a:endParaRPr lang="en-US" sz="1600" kern="1200" dirty="0"/>
        </a:p>
      </dsp:txBody>
      <dsp:txXfrm>
        <a:off x="1399367" y="2665836"/>
        <a:ext cx="3954496" cy="578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92A2C-B945-4BDE-A28F-246017633AC3}">
      <dsp:nvSpPr>
        <dsp:cNvPr id="0" name=""/>
        <dsp:cNvSpPr/>
      </dsp:nvSpPr>
      <dsp:spPr>
        <a:xfrm>
          <a:off x="1399367" y="897"/>
          <a:ext cx="3903748" cy="35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a:t> </a:t>
          </a:r>
        </a:p>
      </dsp:txBody>
      <dsp:txXfrm>
        <a:off x="1399367" y="897"/>
        <a:ext cx="3903748" cy="354886"/>
      </dsp:txXfrm>
    </dsp:sp>
    <dsp:sp modelId="{992F9D47-1CE9-429E-9FDD-4811B3C3F211}">
      <dsp:nvSpPr>
        <dsp:cNvPr id="0" name=""/>
        <dsp:cNvSpPr/>
      </dsp:nvSpPr>
      <dsp:spPr>
        <a:xfrm>
          <a:off x="1399367" y="355783"/>
          <a:ext cx="913477" cy="722916"/>
        </a:xfrm>
        <a:prstGeom prst="chevron">
          <a:avLst>
            <a:gd name="adj" fmla="val 7061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w="9525" cap="rnd" cmpd="sng" algn="ctr">
          <a:solidFill>
            <a:schemeClr val="accent4">
              <a:hueOff val="0"/>
              <a:satOff val="0"/>
              <a:lumOff val="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7DB382F2-0E92-4C83-9944-658E1793A563}">
      <dsp:nvSpPr>
        <dsp:cNvPr id="0" name=""/>
        <dsp:cNvSpPr/>
      </dsp:nvSpPr>
      <dsp:spPr>
        <a:xfrm>
          <a:off x="1948061" y="355783"/>
          <a:ext cx="913477" cy="722916"/>
        </a:xfrm>
        <a:prstGeom prst="chevron">
          <a:avLst>
            <a:gd name="adj" fmla="val 70610"/>
          </a:avLst>
        </a:prstGeom>
        <a:gradFill rotWithShape="0">
          <a:gsLst>
            <a:gs pos="0">
              <a:schemeClr val="accent4">
                <a:hueOff val="-413593"/>
                <a:satOff val="2322"/>
                <a:lumOff val="-108"/>
                <a:alphaOff val="0"/>
                <a:tint val="96000"/>
                <a:lumMod val="104000"/>
              </a:schemeClr>
            </a:gs>
            <a:gs pos="100000">
              <a:schemeClr val="accent4">
                <a:hueOff val="-413593"/>
                <a:satOff val="2322"/>
                <a:lumOff val="-108"/>
                <a:alphaOff val="0"/>
                <a:shade val="98000"/>
                <a:lumMod val="94000"/>
              </a:schemeClr>
            </a:gs>
          </a:gsLst>
          <a:lin ang="5400000" scaled="0"/>
        </a:gradFill>
        <a:ln w="9525" cap="rnd" cmpd="sng" algn="ctr">
          <a:solidFill>
            <a:schemeClr val="accent4">
              <a:hueOff val="-413593"/>
              <a:satOff val="2322"/>
              <a:lumOff val="-108"/>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3AF103C-C989-4B31-83FC-41C38A1B4AA7}">
      <dsp:nvSpPr>
        <dsp:cNvPr id="0" name=""/>
        <dsp:cNvSpPr/>
      </dsp:nvSpPr>
      <dsp:spPr>
        <a:xfrm>
          <a:off x="2497188" y="355783"/>
          <a:ext cx="913477" cy="722916"/>
        </a:xfrm>
        <a:prstGeom prst="chevron">
          <a:avLst>
            <a:gd name="adj" fmla="val 70610"/>
          </a:avLst>
        </a:prstGeom>
        <a:gradFill rotWithShape="0">
          <a:gsLst>
            <a:gs pos="0">
              <a:schemeClr val="accent4">
                <a:hueOff val="-827186"/>
                <a:satOff val="4645"/>
                <a:lumOff val="-216"/>
                <a:alphaOff val="0"/>
                <a:tint val="96000"/>
                <a:lumMod val="104000"/>
              </a:schemeClr>
            </a:gs>
            <a:gs pos="100000">
              <a:schemeClr val="accent4">
                <a:hueOff val="-827186"/>
                <a:satOff val="4645"/>
                <a:lumOff val="-216"/>
                <a:alphaOff val="0"/>
                <a:shade val="98000"/>
                <a:lumMod val="94000"/>
              </a:schemeClr>
            </a:gs>
          </a:gsLst>
          <a:lin ang="5400000" scaled="0"/>
        </a:gradFill>
        <a:ln w="9525" cap="rnd" cmpd="sng" algn="ctr">
          <a:solidFill>
            <a:schemeClr val="accent4">
              <a:hueOff val="-827186"/>
              <a:satOff val="4645"/>
              <a:lumOff val="-216"/>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FCC3C5D7-F082-4FC2-8399-03A363F68BF1}">
      <dsp:nvSpPr>
        <dsp:cNvPr id="0" name=""/>
        <dsp:cNvSpPr/>
      </dsp:nvSpPr>
      <dsp:spPr>
        <a:xfrm>
          <a:off x="3045882" y="355783"/>
          <a:ext cx="913477" cy="722916"/>
        </a:xfrm>
        <a:prstGeom prst="chevron">
          <a:avLst>
            <a:gd name="adj" fmla="val 70610"/>
          </a:avLst>
        </a:prstGeom>
        <a:gradFill rotWithShape="0">
          <a:gsLst>
            <a:gs pos="0">
              <a:schemeClr val="accent4">
                <a:hueOff val="-1240779"/>
                <a:satOff val="6967"/>
                <a:lumOff val="-323"/>
                <a:alphaOff val="0"/>
                <a:tint val="96000"/>
                <a:lumMod val="104000"/>
              </a:schemeClr>
            </a:gs>
            <a:gs pos="100000">
              <a:schemeClr val="accent4">
                <a:hueOff val="-1240779"/>
                <a:satOff val="6967"/>
                <a:lumOff val="-323"/>
                <a:alphaOff val="0"/>
                <a:shade val="98000"/>
                <a:lumMod val="94000"/>
              </a:schemeClr>
            </a:gs>
          </a:gsLst>
          <a:lin ang="5400000" scaled="0"/>
        </a:gradFill>
        <a:ln w="9525" cap="rnd" cmpd="sng" algn="ctr">
          <a:solidFill>
            <a:schemeClr val="accent4">
              <a:hueOff val="-1240779"/>
              <a:satOff val="6967"/>
              <a:lumOff val="-323"/>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98660C1E-3AC0-436C-8BEE-A85FDC1AE77A}">
      <dsp:nvSpPr>
        <dsp:cNvPr id="0" name=""/>
        <dsp:cNvSpPr/>
      </dsp:nvSpPr>
      <dsp:spPr>
        <a:xfrm>
          <a:off x="3595009" y="355783"/>
          <a:ext cx="913477" cy="722916"/>
        </a:xfrm>
        <a:prstGeom prst="chevron">
          <a:avLst>
            <a:gd name="adj" fmla="val 70610"/>
          </a:avLst>
        </a:prstGeom>
        <a:gradFill rotWithShape="0">
          <a:gsLst>
            <a:gs pos="0">
              <a:schemeClr val="accent4">
                <a:hueOff val="-1654372"/>
                <a:satOff val="9289"/>
                <a:lumOff val="-431"/>
                <a:alphaOff val="0"/>
                <a:tint val="96000"/>
                <a:lumMod val="104000"/>
              </a:schemeClr>
            </a:gs>
            <a:gs pos="100000">
              <a:schemeClr val="accent4">
                <a:hueOff val="-1654372"/>
                <a:satOff val="9289"/>
                <a:lumOff val="-431"/>
                <a:alphaOff val="0"/>
                <a:shade val="98000"/>
                <a:lumMod val="94000"/>
              </a:schemeClr>
            </a:gs>
          </a:gsLst>
          <a:lin ang="5400000" scaled="0"/>
        </a:gradFill>
        <a:ln w="9525" cap="rnd" cmpd="sng" algn="ctr">
          <a:solidFill>
            <a:schemeClr val="accent4">
              <a:hueOff val="-1654372"/>
              <a:satOff val="9289"/>
              <a:lumOff val="-431"/>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AB033AD7-BF7C-45AC-A0B3-D7C45BCE10DF}">
      <dsp:nvSpPr>
        <dsp:cNvPr id="0" name=""/>
        <dsp:cNvSpPr/>
      </dsp:nvSpPr>
      <dsp:spPr>
        <a:xfrm>
          <a:off x="4143702" y="355783"/>
          <a:ext cx="913477" cy="722916"/>
        </a:xfrm>
        <a:prstGeom prst="chevron">
          <a:avLst>
            <a:gd name="adj" fmla="val 70610"/>
          </a:avLst>
        </a:prstGeom>
        <a:gradFill rotWithShape="0">
          <a:gsLst>
            <a:gs pos="0">
              <a:schemeClr val="accent4">
                <a:hueOff val="-2067965"/>
                <a:satOff val="11611"/>
                <a:lumOff val="-539"/>
                <a:alphaOff val="0"/>
                <a:tint val="96000"/>
                <a:lumMod val="104000"/>
              </a:schemeClr>
            </a:gs>
            <a:gs pos="100000">
              <a:schemeClr val="accent4">
                <a:hueOff val="-2067965"/>
                <a:satOff val="11611"/>
                <a:lumOff val="-539"/>
                <a:alphaOff val="0"/>
                <a:shade val="98000"/>
                <a:lumMod val="94000"/>
              </a:schemeClr>
            </a:gs>
          </a:gsLst>
          <a:lin ang="5400000" scaled="0"/>
        </a:gradFill>
        <a:ln w="9525" cap="rnd" cmpd="sng" algn="ctr">
          <a:solidFill>
            <a:schemeClr val="accent4">
              <a:hueOff val="-2067965"/>
              <a:satOff val="11611"/>
              <a:lumOff val="-539"/>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42945F7F-E55A-4007-9E4A-916A62186D0F}">
      <dsp:nvSpPr>
        <dsp:cNvPr id="0" name=""/>
        <dsp:cNvSpPr/>
      </dsp:nvSpPr>
      <dsp:spPr>
        <a:xfrm>
          <a:off x="4692830" y="355783"/>
          <a:ext cx="913477" cy="722916"/>
        </a:xfrm>
        <a:prstGeom prst="chevron">
          <a:avLst>
            <a:gd name="adj" fmla="val 70610"/>
          </a:avLst>
        </a:prstGeom>
        <a:gradFill rotWithShape="0">
          <a:gsLst>
            <a:gs pos="0">
              <a:schemeClr val="accent4">
                <a:hueOff val="-2481558"/>
                <a:satOff val="13934"/>
                <a:lumOff val="-647"/>
                <a:alphaOff val="0"/>
                <a:tint val="96000"/>
                <a:lumMod val="104000"/>
              </a:schemeClr>
            </a:gs>
            <a:gs pos="100000">
              <a:schemeClr val="accent4">
                <a:hueOff val="-2481558"/>
                <a:satOff val="13934"/>
                <a:lumOff val="-647"/>
                <a:alphaOff val="0"/>
                <a:shade val="98000"/>
                <a:lumMod val="94000"/>
              </a:schemeClr>
            </a:gs>
          </a:gsLst>
          <a:lin ang="5400000" scaled="0"/>
        </a:gradFill>
        <a:ln w="9525" cap="rnd" cmpd="sng" algn="ctr">
          <a:solidFill>
            <a:schemeClr val="accent4">
              <a:hueOff val="-2481558"/>
              <a:satOff val="13934"/>
              <a:lumOff val="-647"/>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7C0F54B2-C76A-4B84-A214-C5AD409E2140}">
      <dsp:nvSpPr>
        <dsp:cNvPr id="0" name=""/>
        <dsp:cNvSpPr/>
      </dsp:nvSpPr>
      <dsp:spPr>
        <a:xfrm>
          <a:off x="1399367" y="428075"/>
          <a:ext cx="3954496" cy="578333"/>
        </a:xfrm>
        <a:prstGeom prst="rect">
          <a:avLst/>
        </a:prstGeom>
        <a:solidFill>
          <a:schemeClr val="accent3">
            <a:lumMod val="40000"/>
            <a:lumOff val="6000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Substantial Immigrant Population</a:t>
          </a:r>
        </a:p>
      </dsp:txBody>
      <dsp:txXfrm>
        <a:off x="1399367" y="428075"/>
        <a:ext cx="3954496" cy="578333"/>
      </dsp:txXfrm>
    </dsp:sp>
    <dsp:sp modelId="{92215EE1-A223-475E-A19F-CFCDB225F2C7}">
      <dsp:nvSpPr>
        <dsp:cNvPr id="0" name=""/>
        <dsp:cNvSpPr/>
      </dsp:nvSpPr>
      <dsp:spPr>
        <a:xfrm>
          <a:off x="1399367" y="1119778"/>
          <a:ext cx="3903748" cy="35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endParaRPr lang="en-US" sz="1600" kern="1200" dirty="0"/>
        </a:p>
      </dsp:txBody>
      <dsp:txXfrm>
        <a:off x="1399367" y="1119778"/>
        <a:ext cx="3903748" cy="354886"/>
      </dsp:txXfrm>
    </dsp:sp>
    <dsp:sp modelId="{BFEF22ED-67D7-4441-A078-39315445E249}">
      <dsp:nvSpPr>
        <dsp:cNvPr id="0" name=""/>
        <dsp:cNvSpPr/>
      </dsp:nvSpPr>
      <dsp:spPr>
        <a:xfrm>
          <a:off x="1399367" y="1474664"/>
          <a:ext cx="913477" cy="722916"/>
        </a:xfrm>
        <a:prstGeom prst="chevron">
          <a:avLst>
            <a:gd name="adj" fmla="val 70610"/>
          </a:avLst>
        </a:prstGeom>
        <a:gradFill rotWithShape="0">
          <a:gsLst>
            <a:gs pos="0">
              <a:schemeClr val="accent4">
                <a:hueOff val="-2895151"/>
                <a:satOff val="16256"/>
                <a:lumOff val="-755"/>
                <a:alphaOff val="0"/>
                <a:tint val="96000"/>
                <a:lumMod val="104000"/>
              </a:schemeClr>
            </a:gs>
            <a:gs pos="100000">
              <a:schemeClr val="accent4">
                <a:hueOff val="-2895151"/>
                <a:satOff val="16256"/>
                <a:lumOff val="-755"/>
                <a:alphaOff val="0"/>
                <a:shade val="98000"/>
                <a:lumMod val="94000"/>
              </a:schemeClr>
            </a:gs>
          </a:gsLst>
          <a:lin ang="5400000" scaled="0"/>
        </a:gradFill>
        <a:ln w="9525" cap="rnd" cmpd="sng" algn="ctr">
          <a:solidFill>
            <a:schemeClr val="accent4">
              <a:hueOff val="-2895151"/>
              <a:satOff val="16256"/>
              <a:lumOff val="-755"/>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5BCF41CD-D324-4355-B750-4EA127A0F261}">
      <dsp:nvSpPr>
        <dsp:cNvPr id="0" name=""/>
        <dsp:cNvSpPr/>
      </dsp:nvSpPr>
      <dsp:spPr>
        <a:xfrm>
          <a:off x="1948061" y="1474664"/>
          <a:ext cx="913477" cy="722916"/>
        </a:xfrm>
        <a:prstGeom prst="chevron">
          <a:avLst>
            <a:gd name="adj" fmla="val 70610"/>
          </a:avLst>
        </a:prstGeom>
        <a:gradFill rotWithShape="0">
          <a:gsLst>
            <a:gs pos="0">
              <a:schemeClr val="accent4">
                <a:hueOff val="-3308744"/>
                <a:satOff val="18578"/>
                <a:lumOff val="-862"/>
                <a:alphaOff val="0"/>
                <a:tint val="96000"/>
                <a:lumMod val="104000"/>
              </a:schemeClr>
            </a:gs>
            <a:gs pos="100000">
              <a:schemeClr val="accent4">
                <a:hueOff val="-3308744"/>
                <a:satOff val="18578"/>
                <a:lumOff val="-862"/>
                <a:alphaOff val="0"/>
                <a:shade val="98000"/>
                <a:lumMod val="94000"/>
              </a:schemeClr>
            </a:gs>
          </a:gsLst>
          <a:lin ang="5400000" scaled="0"/>
        </a:gradFill>
        <a:ln w="9525" cap="rnd" cmpd="sng" algn="ctr">
          <a:solidFill>
            <a:schemeClr val="accent4">
              <a:hueOff val="-3308744"/>
              <a:satOff val="18578"/>
              <a:lumOff val="-862"/>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CFF997AD-6166-4D5E-86CC-B0D12ED0BB90}">
      <dsp:nvSpPr>
        <dsp:cNvPr id="0" name=""/>
        <dsp:cNvSpPr/>
      </dsp:nvSpPr>
      <dsp:spPr>
        <a:xfrm>
          <a:off x="2497188" y="1474664"/>
          <a:ext cx="913477" cy="722916"/>
        </a:xfrm>
        <a:prstGeom prst="chevron">
          <a:avLst>
            <a:gd name="adj" fmla="val 70610"/>
          </a:avLst>
        </a:prstGeom>
        <a:gradFill rotWithShape="0">
          <a:gsLst>
            <a:gs pos="0">
              <a:schemeClr val="accent4">
                <a:hueOff val="-3722337"/>
                <a:satOff val="20900"/>
                <a:lumOff val="-970"/>
                <a:alphaOff val="0"/>
                <a:tint val="96000"/>
                <a:lumMod val="104000"/>
              </a:schemeClr>
            </a:gs>
            <a:gs pos="100000">
              <a:schemeClr val="accent4">
                <a:hueOff val="-3722337"/>
                <a:satOff val="20900"/>
                <a:lumOff val="-970"/>
                <a:alphaOff val="0"/>
                <a:shade val="98000"/>
                <a:lumMod val="94000"/>
              </a:schemeClr>
            </a:gs>
          </a:gsLst>
          <a:lin ang="5400000" scaled="0"/>
        </a:gradFill>
        <a:ln w="9525" cap="rnd" cmpd="sng" algn="ctr">
          <a:solidFill>
            <a:schemeClr val="accent4">
              <a:hueOff val="-3722337"/>
              <a:satOff val="20900"/>
              <a:lumOff val="-97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14489BD5-C2BE-4BD9-B90D-98ED13A085D6}">
      <dsp:nvSpPr>
        <dsp:cNvPr id="0" name=""/>
        <dsp:cNvSpPr/>
      </dsp:nvSpPr>
      <dsp:spPr>
        <a:xfrm>
          <a:off x="3045882" y="1474664"/>
          <a:ext cx="913477" cy="722916"/>
        </a:xfrm>
        <a:prstGeom prst="chevron">
          <a:avLst>
            <a:gd name="adj" fmla="val 70610"/>
          </a:avLst>
        </a:prstGeom>
        <a:gradFill rotWithShape="0">
          <a:gsLst>
            <a:gs pos="0">
              <a:schemeClr val="accent4">
                <a:hueOff val="-4135930"/>
                <a:satOff val="23223"/>
                <a:lumOff val="-1078"/>
                <a:alphaOff val="0"/>
                <a:tint val="96000"/>
                <a:lumMod val="104000"/>
              </a:schemeClr>
            </a:gs>
            <a:gs pos="100000">
              <a:schemeClr val="accent4">
                <a:hueOff val="-4135930"/>
                <a:satOff val="23223"/>
                <a:lumOff val="-1078"/>
                <a:alphaOff val="0"/>
                <a:shade val="98000"/>
                <a:lumMod val="94000"/>
              </a:schemeClr>
            </a:gs>
          </a:gsLst>
          <a:lin ang="5400000" scaled="0"/>
        </a:gradFill>
        <a:ln w="9525" cap="rnd" cmpd="sng" algn="ctr">
          <a:solidFill>
            <a:schemeClr val="accent4">
              <a:hueOff val="-4135930"/>
              <a:satOff val="23223"/>
              <a:lumOff val="-1078"/>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DA54C052-FBEC-49DC-954D-6CCC7E26FD77}">
      <dsp:nvSpPr>
        <dsp:cNvPr id="0" name=""/>
        <dsp:cNvSpPr/>
      </dsp:nvSpPr>
      <dsp:spPr>
        <a:xfrm>
          <a:off x="3595009" y="1474664"/>
          <a:ext cx="913477" cy="722916"/>
        </a:xfrm>
        <a:prstGeom prst="chevron">
          <a:avLst>
            <a:gd name="adj" fmla="val 70610"/>
          </a:avLst>
        </a:prstGeom>
        <a:gradFill rotWithShape="0">
          <a:gsLst>
            <a:gs pos="0">
              <a:schemeClr val="accent4">
                <a:hueOff val="-4549523"/>
                <a:satOff val="25545"/>
                <a:lumOff val="-1186"/>
                <a:alphaOff val="0"/>
                <a:tint val="96000"/>
                <a:lumMod val="104000"/>
              </a:schemeClr>
            </a:gs>
            <a:gs pos="100000">
              <a:schemeClr val="accent4">
                <a:hueOff val="-4549523"/>
                <a:satOff val="25545"/>
                <a:lumOff val="-1186"/>
                <a:alphaOff val="0"/>
                <a:shade val="98000"/>
                <a:lumMod val="94000"/>
              </a:schemeClr>
            </a:gs>
          </a:gsLst>
          <a:lin ang="5400000" scaled="0"/>
        </a:gradFill>
        <a:ln w="9525" cap="rnd" cmpd="sng" algn="ctr">
          <a:solidFill>
            <a:schemeClr val="accent4">
              <a:hueOff val="-4549523"/>
              <a:satOff val="25545"/>
              <a:lumOff val="-1186"/>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37F567D6-2F8F-4277-B9CB-307A4EEAD4A9}">
      <dsp:nvSpPr>
        <dsp:cNvPr id="0" name=""/>
        <dsp:cNvSpPr/>
      </dsp:nvSpPr>
      <dsp:spPr>
        <a:xfrm>
          <a:off x="4143702" y="1474664"/>
          <a:ext cx="913477" cy="722916"/>
        </a:xfrm>
        <a:prstGeom prst="chevron">
          <a:avLst>
            <a:gd name="adj" fmla="val 70610"/>
          </a:avLst>
        </a:prstGeom>
        <a:gradFill rotWithShape="0">
          <a:gsLst>
            <a:gs pos="0">
              <a:schemeClr val="accent4">
                <a:hueOff val="-4963116"/>
                <a:satOff val="27867"/>
                <a:lumOff val="-1294"/>
                <a:alphaOff val="0"/>
                <a:tint val="96000"/>
                <a:lumMod val="104000"/>
              </a:schemeClr>
            </a:gs>
            <a:gs pos="100000">
              <a:schemeClr val="accent4">
                <a:hueOff val="-4963116"/>
                <a:satOff val="27867"/>
                <a:lumOff val="-1294"/>
                <a:alphaOff val="0"/>
                <a:shade val="98000"/>
                <a:lumMod val="94000"/>
              </a:schemeClr>
            </a:gs>
          </a:gsLst>
          <a:lin ang="5400000" scaled="0"/>
        </a:gradFill>
        <a:ln w="9525" cap="rnd" cmpd="sng" algn="ctr">
          <a:solidFill>
            <a:schemeClr val="accent4">
              <a:hueOff val="-4963116"/>
              <a:satOff val="27867"/>
              <a:lumOff val="-1294"/>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130E11E5-BA88-4C93-841C-CECD9CE2415F}">
      <dsp:nvSpPr>
        <dsp:cNvPr id="0" name=""/>
        <dsp:cNvSpPr/>
      </dsp:nvSpPr>
      <dsp:spPr>
        <a:xfrm>
          <a:off x="4692830" y="1474664"/>
          <a:ext cx="913477" cy="722916"/>
        </a:xfrm>
        <a:prstGeom prst="chevron">
          <a:avLst>
            <a:gd name="adj" fmla="val 70610"/>
          </a:avLst>
        </a:prstGeom>
        <a:gradFill rotWithShape="0">
          <a:gsLst>
            <a:gs pos="0">
              <a:schemeClr val="accent4">
                <a:hueOff val="-5376709"/>
                <a:satOff val="30189"/>
                <a:lumOff val="-1401"/>
                <a:alphaOff val="0"/>
                <a:tint val="96000"/>
                <a:lumMod val="104000"/>
              </a:schemeClr>
            </a:gs>
            <a:gs pos="100000">
              <a:schemeClr val="accent4">
                <a:hueOff val="-5376709"/>
                <a:satOff val="30189"/>
                <a:lumOff val="-1401"/>
                <a:alphaOff val="0"/>
                <a:shade val="98000"/>
                <a:lumMod val="94000"/>
              </a:schemeClr>
            </a:gs>
          </a:gsLst>
          <a:lin ang="5400000" scaled="0"/>
        </a:gradFill>
        <a:ln w="9525" cap="rnd" cmpd="sng" algn="ctr">
          <a:solidFill>
            <a:schemeClr val="accent4">
              <a:hueOff val="-5376709"/>
              <a:satOff val="30189"/>
              <a:lumOff val="-1401"/>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65167222-5CB1-46EB-A009-0B59F668185A}">
      <dsp:nvSpPr>
        <dsp:cNvPr id="0" name=""/>
        <dsp:cNvSpPr/>
      </dsp:nvSpPr>
      <dsp:spPr>
        <a:xfrm>
          <a:off x="1399367" y="1546956"/>
          <a:ext cx="3954496" cy="578333"/>
        </a:xfrm>
        <a:prstGeom prst="rect">
          <a:avLst/>
        </a:prstGeom>
        <a:solidFill>
          <a:schemeClr val="bg2"/>
        </a:solidFill>
        <a:ln w="9525" cap="rnd" cmpd="sng" algn="ctr">
          <a:solidFill>
            <a:schemeClr val="accent4">
              <a:hueOff val="-4135930"/>
              <a:satOff val="23223"/>
              <a:lumOff val="-1078"/>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Highly Industrialized</a:t>
          </a:r>
        </a:p>
      </dsp:txBody>
      <dsp:txXfrm>
        <a:off x="1399367" y="1546956"/>
        <a:ext cx="3954496" cy="578333"/>
      </dsp:txXfrm>
    </dsp:sp>
    <dsp:sp modelId="{438100D3-1449-44E5-ADFC-BB6EDAD93796}">
      <dsp:nvSpPr>
        <dsp:cNvPr id="0" name=""/>
        <dsp:cNvSpPr/>
      </dsp:nvSpPr>
      <dsp:spPr>
        <a:xfrm>
          <a:off x="1399367" y="2238659"/>
          <a:ext cx="3903748" cy="354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endParaRPr lang="en-US" sz="1600" kern="1200" dirty="0"/>
        </a:p>
      </dsp:txBody>
      <dsp:txXfrm>
        <a:off x="1399367" y="2238659"/>
        <a:ext cx="3903748" cy="354886"/>
      </dsp:txXfrm>
    </dsp:sp>
    <dsp:sp modelId="{D5456BC4-88BC-4077-99E6-B021B78E8427}">
      <dsp:nvSpPr>
        <dsp:cNvPr id="0" name=""/>
        <dsp:cNvSpPr/>
      </dsp:nvSpPr>
      <dsp:spPr>
        <a:xfrm>
          <a:off x="1399367" y="2593545"/>
          <a:ext cx="913477" cy="722916"/>
        </a:xfrm>
        <a:prstGeom prst="chevron">
          <a:avLst>
            <a:gd name="adj" fmla="val 70610"/>
          </a:avLst>
        </a:prstGeom>
        <a:gradFill rotWithShape="0">
          <a:gsLst>
            <a:gs pos="0">
              <a:schemeClr val="accent4">
                <a:hueOff val="-5790302"/>
                <a:satOff val="32511"/>
                <a:lumOff val="-1509"/>
                <a:alphaOff val="0"/>
                <a:tint val="96000"/>
                <a:lumMod val="104000"/>
              </a:schemeClr>
            </a:gs>
            <a:gs pos="100000">
              <a:schemeClr val="accent4">
                <a:hueOff val="-5790302"/>
                <a:satOff val="32511"/>
                <a:lumOff val="-1509"/>
                <a:alphaOff val="0"/>
                <a:shade val="98000"/>
                <a:lumMod val="94000"/>
              </a:schemeClr>
            </a:gs>
          </a:gsLst>
          <a:lin ang="5400000" scaled="0"/>
        </a:gradFill>
        <a:ln w="9525" cap="rnd" cmpd="sng" algn="ctr">
          <a:solidFill>
            <a:schemeClr val="accent4">
              <a:hueOff val="-5790302"/>
              <a:satOff val="32511"/>
              <a:lumOff val="-1509"/>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7E4325B1-B139-403B-B1C0-9B25341BA267}">
      <dsp:nvSpPr>
        <dsp:cNvPr id="0" name=""/>
        <dsp:cNvSpPr/>
      </dsp:nvSpPr>
      <dsp:spPr>
        <a:xfrm>
          <a:off x="1948061" y="2593545"/>
          <a:ext cx="913477" cy="722916"/>
        </a:xfrm>
        <a:prstGeom prst="chevron">
          <a:avLst>
            <a:gd name="adj" fmla="val 70610"/>
          </a:avLst>
        </a:prstGeom>
        <a:gradFill rotWithShape="0">
          <a:gsLst>
            <a:gs pos="0">
              <a:schemeClr val="accent4">
                <a:hueOff val="-6203895"/>
                <a:satOff val="34834"/>
                <a:lumOff val="-1617"/>
                <a:alphaOff val="0"/>
                <a:tint val="96000"/>
                <a:lumMod val="104000"/>
              </a:schemeClr>
            </a:gs>
            <a:gs pos="100000">
              <a:schemeClr val="accent4">
                <a:hueOff val="-6203895"/>
                <a:satOff val="34834"/>
                <a:lumOff val="-1617"/>
                <a:alphaOff val="0"/>
                <a:shade val="98000"/>
                <a:lumMod val="94000"/>
              </a:schemeClr>
            </a:gs>
          </a:gsLst>
          <a:lin ang="5400000" scaled="0"/>
        </a:gradFill>
        <a:ln w="9525" cap="rnd" cmpd="sng" algn="ctr">
          <a:solidFill>
            <a:schemeClr val="accent4">
              <a:hueOff val="-6203895"/>
              <a:satOff val="34834"/>
              <a:lumOff val="-1617"/>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E2A5964D-B741-43CE-B956-B2C32B915F6D}">
      <dsp:nvSpPr>
        <dsp:cNvPr id="0" name=""/>
        <dsp:cNvSpPr/>
      </dsp:nvSpPr>
      <dsp:spPr>
        <a:xfrm>
          <a:off x="2497188" y="2593545"/>
          <a:ext cx="913477" cy="722916"/>
        </a:xfrm>
        <a:prstGeom prst="chevron">
          <a:avLst>
            <a:gd name="adj" fmla="val 70610"/>
          </a:avLst>
        </a:prstGeom>
        <a:gradFill rotWithShape="0">
          <a:gsLst>
            <a:gs pos="0">
              <a:schemeClr val="accent4">
                <a:hueOff val="-6617488"/>
                <a:satOff val="37156"/>
                <a:lumOff val="-1725"/>
                <a:alphaOff val="0"/>
                <a:tint val="96000"/>
                <a:lumMod val="104000"/>
              </a:schemeClr>
            </a:gs>
            <a:gs pos="100000">
              <a:schemeClr val="accent4">
                <a:hueOff val="-6617488"/>
                <a:satOff val="37156"/>
                <a:lumOff val="-1725"/>
                <a:alphaOff val="0"/>
                <a:shade val="98000"/>
                <a:lumMod val="94000"/>
              </a:schemeClr>
            </a:gs>
          </a:gsLst>
          <a:lin ang="5400000" scaled="0"/>
        </a:gradFill>
        <a:ln w="9525" cap="rnd" cmpd="sng" algn="ctr">
          <a:solidFill>
            <a:schemeClr val="accent4">
              <a:hueOff val="-6617488"/>
              <a:satOff val="37156"/>
              <a:lumOff val="-1725"/>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08751A75-355E-41A3-88C9-D54DA7F7413F}">
      <dsp:nvSpPr>
        <dsp:cNvPr id="0" name=""/>
        <dsp:cNvSpPr/>
      </dsp:nvSpPr>
      <dsp:spPr>
        <a:xfrm>
          <a:off x="3045882" y="2593545"/>
          <a:ext cx="913477" cy="722916"/>
        </a:xfrm>
        <a:prstGeom prst="chevron">
          <a:avLst>
            <a:gd name="adj" fmla="val 70610"/>
          </a:avLst>
        </a:prstGeom>
        <a:gradFill rotWithShape="0">
          <a:gsLst>
            <a:gs pos="0">
              <a:schemeClr val="accent4">
                <a:hueOff val="-7031081"/>
                <a:satOff val="39478"/>
                <a:lumOff val="-1833"/>
                <a:alphaOff val="0"/>
                <a:tint val="96000"/>
                <a:lumMod val="104000"/>
              </a:schemeClr>
            </a:gs>
            <a:gs pos="100000">
              <a:schemeClr val="accent4">
                <a:hueOff val="-7031081"/>
                <a:satOff val="39478"/>
                <a:lumOff val="-1833"/>
                <a:alphaOff val="0"/>
                <a:shade val="98000"/>
                <a:lumMod val="94000"/>
              </a:schemeClr>
            </a:gs>
          </a:gsLst>
          <a:lin ang="5400000" scaled="0"/>
        </a:gradFill>
        <a:ln w="9525" cap="rnd" cmpd="sng" algn="ctr">
          <a:solidFill>
            <a:schemeClr val="accent4">
              <a:hueOff val="-7031081"/>
              <a:satOff val="39478"/>
              <a:lumOff val="-1833"/>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BD786D79-8916-4DEA-AFBE-AF75F7EE33B1}">
      <dsp:nvSpPr>
        <dsp:cNvPr id="0" name=""/>
        <dsp:cNvSpPr/>
      </dsp:nvSpPr>
      <dsp:spPr>
        <a:xfrm>
          <a:off x="3595009" y="2593545"/>
          <a:ext cx="913477" cy="722916"/>
        </a:xfrm>
        <a:prstGeom prst="chevron">
          <a:avLst>
            <a:gd name="adj" fmla="val 70610"/>
          </a:avLst>
        </a:prstGeom>
        <a:gradFill rotWithShape="0">
          <a:gsLst>
            <a:gs pos="0">
              <a:schemeClr val="accent4">
                <a:hueOff val="-7444674"/>
                <a:satOff val="41800"/>
                <a:lumOff val="-1940"/>
                <a:alphaOff val="0"/>
                <a:tint val="96000"/>
                <a:lumMod val="104000"/>
              </a:schemeClr>
            </a:gs>
            <a:gs pos="100000">
              <a:schemeClr val="accent4">
                <a:hueOff val="-7444674"/>
                <a:satOff val="41800"/>
                <a:lumOff val="-1940"/>
                <a:alphaOff val="0"/>
                <a:shade val="98000"/>
                <a:lumMod val="94000"/>
              </a:schemeClr>
            </a:gs>
          </a:gsLst>
          <a:lin ang="5400000" scaled="0"/>
        </a:gradFill>
        <a:ln w="9525" cap="rnd" cmpd="sng" algn="ctr">
          <a:solidFill>
            <a:schemeClr val="accent4">
              <a:hueOff val="-7444674"/>
              <a:satOff val="41800"/>
              <a:lumOff val="-1940"/>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147F154E-AA0D-4943-B22F-3E6F9D3F0CFF}">
      <dsp:nvSpPr>
        <dsp:cNvPr id="0" name=""/>
        <dsp:cNvSpPr/>
      </dsp:nvSpPr>
      <dsp:spPr>
        <a:xfrm>
          <a:off x="4143702" y="2593545"/>
          <a:ext cx="913477" cy="722916"/>
        </a:xfrm>
        <a:prstGeom prst="chevron">
          <a:avLst>
            <a:gd name="adj" fmla="val 70610"/>
          </a:avLst>
        </a:prstGeom>
        <a:gradFill rotWithShape="0">
          <a:gsLst>
            <a:gs pos="0">
              <a:schemeClr val="accent4">
                <a:hueOff val="-7858267"/>
                <a:satOff val="44123"/>
                <a:lumOff val="-2048"/>
                <a:alphaOff val="0"/>
                <a:tint val="96000"/>
                <a:lumMod val="104000"/>
              </a:schemeClr>
            </a:gs>
            <a:gs pos="100000">
              <a:schemeClr val="accent4">
                <a:hueOff val="-7858267"/>
                <a:satOff val="44123"/>
                <a:lumOff val="-2048"/>
                <a:alphaOff val="0"/>
                <a:shade val="98000"/>
                <a:lumMod val="94000"/>
              </a:schemeClr>
            </a:gs>
          </a:gsLst>
          <a:lin ang="5400000" scaled="0"/>
        </a:gradFill>
        <a:ln w="9525" cap="rnd" cmpd="sng" algn="ctr">
          <a:solidFill>
            <a:schemeClr val="accent4">
              <a:hueOff val="-7858267"/>
              <a:satOff val="44123"/>
              <a:lumOff val="-2048"/>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3B35314C-50DD-4CFE-8CFB-66FA9B76B23B}">
      <dsp:nvSpPr>
        <dsp:cNvPr id="0" name=""/>
        <dsp:cNvSpPr/>
      </dsp:nvSpPr>
      <dsp:spPr>
        <a:xfrm>
          <a:off x="4692830" y="2593545"/>
          <a:ext cx="913477" cy="722916"/>
        </a:xfrm>
        <a:prstGeom prst="chevron">
          <a:avLst>
            <a:gd name="adj" fmla="val 70610"/>
          </a:avLst>
        </a:prstGeom>
        <a:gradFill rotWithShape="0">
          <a:gsLst>
            <a:gs pos="0">
              <a:schemeClr val="accent4">
                <a:hueOff val="-8271860"/>
                <a:satOff val="46445"/>
                <a:lumOff val="-2156"/>
                <a:alphaOff val="0"/>
                <a:tint val="96000"/>
                <a:lumMod val="104000"/>
              </a:schemeClr>
            </a:gs>
            <a:gs pos="100000">
              <a:schemeClr val="accent4">
                <a:hueOff val="-8271860"/>
                <a:satOff val="46445"/>
                <a:lumOff val="-2156"/>
                <a:alphaOff val="0"/>
                <a:shade val="98000"/>
                <a:lumMod val="94000"/>
              </a:schemeClr>
            </a:gs>
          </a:gsLst>
          <a:lin ang="5400000" scaled="0"/>
        </a:gradFill>
        <a:ln w="9525" cap="rnd" cmpd="sng" algn="ctr">
          <a:solidFill>
            <a:schemeClr val="accent4">
              <a:hueOff val="-8271860"/>
              <a:satOff val="46445"/>
              <a:lumOff val="-2156"/>
              <a:alphaOff val="0"/>
            </a:schemeClr>
          </a:solidFill>
          <a:prstDash val="solid"/>
        </a:ln>
        <a:effectLst>
          <a:outerShdw blurRad="50800" dist="38100" dir="5400000" rotWithShape="0">
            <a:srgbClr val="000000">
              <a:alpha val="60000"/>
            </a:srgbClr>
          </a:outerShdw>
        </a:effectLst>
      </dsp:spPr>
      <dsp:style>
        <a:lnRef idx="1">
          <a:scrgbClr r="0" g="0" b="0"/>
        </a:lnRef>
        <a:fillRef idx="3">
          <a:scrgbClr r="0" g="0" b="0"/>
        </a:fillRef>
        <a:effectRef idx="3">
          <a:scrgbClr r="0" g="0" b="0"/>
        </a:effectRef>
        <a:fontRef idx="minor">
          <a:schemeClr val="lt1"/>
        </a:fontRef>
      </dsp:style>
    </dsp:sp>
    <dsp:sp modelId="{31D940DF-AEE6-4509-B292-D69367FAA348}">
      <dsp:nvSpPr>
        <dsp:cNvPr id="0" name=""/>
        <dsp:cNvSpPr/>
      </dsp:nvSpPr>
      <dsp:spPr>
        <a:xfrm>
          <a:off x="1399367" y="2665836"/>
          <a:ext cx="3954496" cy="578333"/>
        </a:xfrm>
        <a:prstGeom prst="rect">
          <a:avLst/>
        </a:prstGeom>
        <a:solidFill>
          <a:srgbClr val="FFFF99"/>
        </a:solidFill>
        <a:ln w="9525" cap="rnd" cmpd="sng" algn="ctr">
          <a:solidFill>
            <a:schemeClr val="accent4">
              <a:hueOff val="-8271860"/>
              <a:satOff val="46445"/>
              <a:lumOff val="-2156"/>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Font typeface="+mj-lt"/>
            <a:buNone/>
          </a:pPr>
          <a:r>
            <a:rPr lang="en-US" sz="1600" kern="1200" dirty="0"/>
            <a:t>Smaller area</a:t>
          </a:r>
        </a:p>
      </dsp:txBody>
      <dsp:txXfrm>
        <a:off x="1399367" y="2665836"/>
        <a:ext cx="3954496" cy="578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EBDEC-8C38-4C5B-8907-2775E4892A37}">
      <dsp:nvSpPr>
        <dsp:cNvPr id="0" name=""/>
        <dsp:cNvSpPr/>
      </dsp:nvSpPr>
      <dsp:spPr>
        <a:xfrm rot="16200000">
          <a:off x="-1162644" y="1166510"/>
          <a:ext cx="3689498" cy="1356477"/>
        </a:xfrm>
        <a:prstGeom prst="flowChartManualOperation">
          <a:avLst/>
        </a:prstGeom>
        <a:solidFill>
          <a:schemeClr val="dk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1106" bIns="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0" i="0" kern="1200" dirty="0"/>
            <a:t>Violence against women</a:t>
          </a:r>
          <a:endParaRPr lang="en-US" sz="1700" kern="1200" dirty="0"/>
        </a:p>
      </dsp:txBody>
      <dsp:txXfrm rot="5400000">
        <a:off x="3866" y="737900"/>
        <a:ext cx="1356477" cy="2213698"/>
      </dsp:txXfrm>
    </dsp:sp>
    <dsp:sp modelId="{B0C90999-5428-4CC1-B530-93DDA7B5042E}">
      <dsp:nvSpPr>
        <dsp:cNvPr id="0" name=""/>
        <dsp:cNvSpPr/>
      </dsp:nvSpPr>
      <dsp:spPr>
        <a:xfrm rot="16200000">
          <a:off x="295568" y="1166510"/>
          <a:ext cx="3689498" cy="1356477"/>
        </a:xfrm>
        <a:prstGeom prst="flowChartManualOperation">
          <a:avLst/>
        </a:prstGeom>
        <a:solidFill>
          <a:schemeClr val="dk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1106" bIns="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0" i="0" kern="1200" dirty="0"/>
            <a:t>Abortion of fetus</a:t>
          </a:r>
          <a:endParaRPr lang="en-US" sz="1700" kern="1200" dirty="0"/>
        </a:p>
      </dsp:txBody>
      <dsp:txXfrm rot="5400000">
        <a:off x="1462078" y="737900"/>
        <a:ext cx="1356477" cy="2213698"/>
      </dsp:txXfrm>
    </dsp:sp>
    <dsp:sp modelId="{EDF4C39A-390F-4FB2-8744-C81F4DC85FAC}">
      <dsp:nvSpPr>
        <dsp:cNvPr id="0" name=""/>
        <dsp:cNvSpPr/>
      </dsp:nvSpPr>
      <dsp:spPr>
        <a:xfrm rot="16200000">
          <a:off x="1753781" y="1166510"/>
          <a:ext cx="3689498" cy="1356477"/>
        </a:xfrm>
        <a:prstGeom prst="flowChartManualOperation">
          <a:avLst/>
        </a:prstGeom>
        <a:solidFill>
          <a:schemeClr val="dk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1106" bIns="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0" i="0" kern="1200" dirty="0"/>
            <a:t>Female infanticide</a:t>
          </a:r>
          <a:endParaRPr lang="en-US" sz="1700" kern="1200" dirty="0"/>
        </a:p>
      </dsp:txBody>
      <dsp:txXfrm rot="5400000">
        <a:off x="2920291" y="737900"/>
        <a:ext cx="1356477" cy="2213698"/>
      </dsp:txXfrm>
    </dsp:sp>
    <dsp:sp modelId="{5C1E5F9F-ED1A-4C4A-97FD-88A07FE5D7CB}">
      <dsp:nvSpPr>
        <dsp:cNvPr id="0" name=""/>
        <dsp:cNvSpPr/>
      </dsp:nvSpPr>
      <dsp:spPr>
        <a:xfrm rot="16200000">
          <a:off x="3211994" y="1166510"/>
          <a:ext cx="3689498" cy="1356477"/>
        </a:xfrm>
        <a:prstGeom prst="flowChartManualOperation">
          <a:avLst/>
        </a:prstGeom>
        <a:solidFill>
          <a:schemeClr val="dk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1106" bIns="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0" i="0" kern="1200" dirty="0"/>
            <a:t>Failure to teach equality values</a:t>
          </a:r>
          <a:endParaRPr lang="en-US" sz="1700" kern="1200" dirty="0"/>
        </a:p>
      </dsp:txBody>
      <dsp:txXfrm rot="5400000">
        <a:off x="4378504" y="737900"/>
        <a:ext cx="1356477" cy="2213698"/>
      </dsp:txXfrm>
    </dsp:sp>
    <dsp:sp modelId="{003CE5B7-EBC6-4967-8912-C24DADF75030}">
      <dsp:nvSpPr>
        <dsp:cNvPr id="0" name=""/>
        <dsp:cNvSpPr/>
      </dsp:nvSpPr>
      <dsp:spPr>
        <a:xfrm rot="16200000">
          <a:off x="4670207" y="1166510"/>
          <a:ext cx="3689498" cy="1356477"/>
        </a:xfrm>
        <a:prstGeom prst="flowChartManualOperation">
          <a:avLst/>
        </a:prstGeom>
        <a:solidFill>
          <a:schemeClr val="dk2">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1106" bIns="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0" i="0" kern="1200" dirty="0"/>
            <a:t>Religious dogma with no scientific proof or basis</a:t>
          </a:r>
          <a:endParaRPr lang="en-US" sz="1700" kern="1200" dirty="0"/>
        </a:p>
      </dsp:txBody>
      <dsp:txXfrm rot="5400000">
        <a:off x="5836717" y="737900"/>
        <a:ext cx="1356477" cy="22136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53E5C-60F0-4406-8029-6E27B4CF37FF}">
      <dsp:nvSpPr>
        <dsp:cNvPr id="0" name=""/>
        <dsp:cNvSpPr/>
      </dsp:nvSpPr>
      <dsp:spPr>
        <a:xfrm>
          <a:off x="-3208271" y="-493689"/>
          <a:ext cx="3826272" cy="3826272"/>
        </a:xfrm>
        <a:prstGeom prst="blockArc">
          <a:avLst>
            <a:gd name="adj1" fmla="val 18900000"/>
            <a:gd name="adj2" fmla="val 2700000"/>
            <a:gd name="adj3" fmla="val 565"/>
          </a:avLst>
        </a:prstGeom>
        <a:solidFill>
          <a:srgbClr val="7030A0"/>
        </a:solid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D7D17-E609-4080-9346-B0A56AF53C1C}">
      <dsp:nvSpPr>
        <dsp:cNvPr id="0" name=""/>
        <dsp:cNvSpPr/>
      </dsp:nvSpPr>
      <dsp:spPr>
        <a:xfrm>
          <a:off x="397377" y="283889"/>
          <a:ext cx="5158328" cy="567778"/>
        </a:xfrm>
        <a:prstGeom prst="rect">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067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ndalus" panose="02020603050405020304" pitchFamily="18" charset="-78"/>
              <a:cs typeface="Andalus" panose="02020603050405020304" pitchFamily="18" charset="-78"/>
            </a:rPr>
            <a:t>Strong Son Preference</a:t>
          </a:r>
        </a:p>
      </dsp:txBody>
      <dsp:txXfrm>
        <a:off x="397377" y="283889"/>
        <a:ext cx="5158328" cy="567778"/>
      </dsp:txXfrm>
    </dsp:sp>
    <dsp:sp modelId="{B5FC4E4B-AB66-49DA-AB37-26817CAD9052}">
      <dsp:nvSpPr>
        <dsp:cNvPr id="0" name=""/>
        <dsp:cNvSpPr/>
      </dsp:nvSpPr>
      <dsp:spPr>
        <a:xfrm>
          <a:off x="42516" y="212916"/>
          <a:ext cx="709723" cy="709723"/>
        </a:xfrm>
        <a:prstGeom prst="ellipse">
          <a:avLst/>
        </a:prstGeom>
        <a:solidFill>
          <a:schemeClr val="accent6">
            <a:lumMod val="60000"/>
            <a:lumOff val="4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2AD58B-420B-4162-AB5A-3B0B14F181FC}">
      <dsp:nvSpPr>
        <dsp:cNvPr id="0" name=""/>
        <dsp:cNvSpPr/>
      </dsp:nvSpPr>
      <dsp:spPr>
        <a:xfrm>
          <a:off x="603765" y="1135557"/>
          <a:ext cx="4951941" cy="567778"/>
        </a:xfrm>
        <a:prstGeom prst="rect">
          <a:avLst/>
        </a:prstGeom>
        <a:solidFill>
          <a:srgbClr val="00B0F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067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ndalus" panose="02020603050405020304" pitchFamily="18" charset="-78"/>
              <a:cs typeface="Andalus" panose="02020603050405020304" pitchFamily="18" charset="-78"/>
            </a:rPr>
            <a:t>Low total  fertility rate</a:t>
          </a:r>
        </a:p>
      </dsp:txBody>
      <dsp:txXfrm>
        <a:off x="603765" y="1135557"/>
        <a:ext cx="4951941" cy="567778"/>
      </dsp:txXfrm>
    </dsp:sp>
    <dsp:sp modelId="{8AD5640B-671A-41F3-88E8-3E2AD7E3390B}">
      <dsp:nvSpPr>
        <dsp:cNvPr id="0" name=""/>
        <dsp:cNvSpPr/>
      </dsp:nvSpPr>
      <dsp:spPr>
        <a:xfrm>
          <a:off x="248903" y="1064584"/>
          <a:ext cx="709723" cy="709723"/>
        </a:xfrm>
        <a:prstGeom prst="ellipse">
          <a:avLst/>
        </a:prstGeom>
        <a:solidFill>
          <a:schemeClr val="accent2">
            <a:lumMod val="60000"/>
            <a:lumOff val="4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37D362-B1B6-424D-8376-577FA9ADCE27}">
      <dsp:nvSpPr>
        <dsp:cNvPr id="0" name=""/>
        <dsp:cNvSpPr/>
      </dsp:nvSpPr>
      <dsp:spPr>
        <a:xfrm>
          <a:off x="397377" y="1987225"/>
          <a:ext cx="5158328" cy="567778"/>
        </a:xfrm>
        <a:prstGeom prst="rect">
          <a:avLst/>
        </a:prstGeom>
        <a:solidFill>
          <a:schemeClr val="accent3">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067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Andalus" panose="02020603050405020304" pitchFamily="18" charset="-78"/>
              <a:cs typeface="Andalus" panose="02020603050405020304" pitchFamily="18" charset="-78"/>
            </a:rPr>
            <a:t>Existence of affordable reproductive technologies</a:t>
          </a:r>
        </a:p>
      </dsp:txBody>
      <dsp:txXfrm>
        <a:off x="397377" y="1987225"/>
        <a:ext cx="5158328" cy="567778"/>
      </dsp:txXfrm>
    </dsp:sp>
    <dsp:sp modelId="{7EEFFB05-9C7D-47C0-BFC7-3F9FEC9834EC}">
      <dsp:nvSpPr>
        <dsp:cNvPr id="0" name=""/>
        <dsp:cNvSpPr/>
      </dsp:nvSpPr>
      <dsp:spPr>
        <a:xfrm>
          <a:off x="42516" y="1916252"/>
          <a:ext cx="709723" cy="709723"/>
        </a:xfrm>
        <a:prstGeom prst="ellipse">
          <a:avLst/>
        </a:prstGeom>
        <a:solidFill>
          <a:schemeClr val="accent3">
            <a:lumMod val="75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08-Aug-21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C46A-84D0-412D-BFAB-506BF7D4ADF3}"/>
              </a:ext>
            </a:extLst>
          </p:cNvPr>
          <p:cNvSpPr>
            <a:spLocks noGrp="1"/>
          </p:cNvSpPr>
          <p:nvPr>
            <p:ph type="title"/>
          </p:nvPr>
        </p:nvSpPr>
        <p:spPr>
          <a:xfrm>
            <a:off x="2259628" y="531627"/>
            <a:ext cx="8451915" cy="1277679"/>
          </a:xfrm>
        </p:spPr>
        <p:txBody>
          <a:bodyPr>
            <a:normAutofit fontScale="90000"/>
          </a:bodyPr>
          <a:lstStyle/>
          <a:p>
            <a:r>
              <a:rPr lang="en-US" sz="4800" b="1" dirty="0">
                <a:latin typeface="Andalus" panose="02020603050405020304" pitchFamily="18" charset="-78"/>
                <a:cs typeface="Andalus" panose="02020603050405020304" pitchFamily="18" charset="-78"/>
              </a:rPr>
              <a:t>      GENDER RATIO AT BIRTH IN </a:t>
            </a:r>
            <a:br>
              <a:rPr lang="en-US" sz="4800" b="1" dirty="0">
                <a:latin typeface="Andalus" panose="02020603050405020304" pitchFamily="18" charset="-78"/>
                <a:cs typeface="Andalus" panose="02020603050405020304" pitchFamily="18" charset="-78"/>
              </a:rPr>
            </a:br>
            <a:r>
              <a:rPr lang="en-US" sz="4800" b="1" dirty="0">
                <a:latin typeface="Andalus" panose="02020603050405020304" pitchFamily="18" charset="-78"/>
                <a:cs typeface="Andalus" panose="02020603050405020304" pitchFamily="18" charset="-78"/>
              </a:rPr>
              <a:t>                  INDIAN STATES</a:t>
            </a:r>
            <a:r>
              <a:rPr lang="en-US" sz="4800" b="1" dirty="0">
                <a:latin typeface="Aharoni" panose="02010803020104030203" pitchFamily="2" charset="-79"/>
                <a:cs typeface="Aharoni" panose="02010803020104030203" pitchFamily="2" charset="-79"/>
              </a:rPr>
              <a:t>                              </a:t>
            </a:r>
          </a:p>
        </p:txBody>
      </p:sp>
      <p:pic>
        <p:nvPicPr>
          <p:cNvPr id="5" name="Picture 4">
            <a:extLst>
              <a:ext uri="{FF2B5EF4-FFF2-40B4-BE49-F238E27FC236}">
                <a16:creationId xmlns:a16="http://schemas.microsoft.com/office/drawing/2014/main" id="{33CB5C81-DE4E-4448-9AFE-1D7C79AACB43}"/>
              </a:ext>
            </a:extLst>
          </p:cNvPr>
          <p:cNvPicPr>
            <a:picLocks noChangeAspect="1"/>
          </p:cNvPicPr>
          <p:nvPr/>
        </p:nvPicPr>
        <p:blipFill>
          <a:blip r:embed="rId2"/>
          <a:stretch>
            <a:fillRect/>
          </a:stretch>
        </p:blipFill>
        <p:spPr>
          <a:xfrm>
            <a:off x="2259630" y="2915959"/>
            <a:ext cx="3683970" cy="29532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3D1572A7-D9F8-48C8-B804-856F179E254C}"/>
              </a:ext>
            </a:extLst>
          </p:cNvPr>
          <p:cNvPicPr>
            <a:picLocks noChangeAspect="1"/>
          </p:cNvPicPr>
          <p:nvPr/>
        </p:nvPicPr>
        <p:blipFill>
          <a:blip r:embed="rId3"/>
          <a:stretch>
            <a:fillRect/>
          </a:stretch>
        </p:blipFill>
        <p:spPr>
          <a:xfrm>
            <a:off x="7477472" y="2915959"/>
            <a:ext cx="3495328" cy="29532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9287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0768-0F0F-45BF-B325-F0A7CB358898}"/>
              </a:ext>
            </a:extLst>
          </p:cNvPr>
          <p:cNvSpPr>
            <a:spLocks noGrp="1"/>
          </p:cNvSpPr>
          <p:nvPr>
            <p:ph type="title"/>
          </p:nvPr>
        </p:nvSpPr>
        <p:spPr>
          <a:xfrm>
            <a:off x="2380274" y="561939"/>
            <a:ext cx="8911687" cy="821918"/>
          </a:xfrm>
        </p:spPr>
        <p:txBody>
          <a:bodyPr>
            <a:normAutofit/>
          </a:bodyPr>
          <a:lstStyle/>
          <a:p>
            <a:r>
              <a:rPr lang="en-US" sz="2000" b="1" i="0" dirty="0">
                <a:solidFill>
                  <a:srgbClr val="181818"/>
                </a:solidFill>
                <a:effectLst/>
                <a:latin typeface="Andalus" panose="02020603050405020304" pitchFamily="18" charset="-78"/>
                <a:cs typeface="Andalus" panose="02020603050405020304" pitchFamily="18" charset="-78"/>
              </a:rPr>
              <a:t>“Culture does not make people. People make culture. If it is true that the full humanity of women is not our culture, then we can and must make it our culture.”</a:t>
            </a:r>
            <a:endParaRPr lang="en-US" sz="2000" b="1" dirty="0">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01928656-672B-47BE-9C6A-340B232E79AE}"/>
              </a:ext>
            </a:extLst>
          </p:cNvPr>
          <p:cNvSpPr>
            <a:spLocks noGrp="1"/>
          </p:cNvSpPr>
          <p:nvPr>
            <p:ph idx="1"/>
          </p:nvPr>
        </p:nvSpPr>
        <p:spPr>
          <a:xfrm>
            <a:off x="2004421" y="5037727"/>
            <a:ext cx="8915400" cy="1249326"/>
          </a:xfrm>
        </p:spPr>
        <p:txBody>
          <a:bodyPr>
            <a:normAutofit/>
          </a:bodyPr>
          <a:lstStyle/>
          <a:p>
            <a:pPr marL="0" indent="0">
              <a:buNone/>
            </a:pPr>
            <a:r>
              <a:rPr lang="en-US" sz="5400" b="1" dirty="0">
                <a:latin typeface="Andalus" panose="02020603050405020304" pitchFamily="18" charset="-78"/>
                <a:cs typeface="Andalus" panose="02020603050405020304" pitchFamily="18" charset="-78"/>
              </a:rPr>
              <a:t>            </a:t>
            </a:r>
            <a:r>
              <a:rPr lang="en-US" sz="7200" b="1" dirty="0">
                <a:latin typeface="Andalus" panose="02020603050405020304" pitchFamily="18" charset="-78"/>
                <a:cs typeface="Andalus" panose="02020603050405020304" pitchFamily="18" charset="-78"/>
              </a:rPr>
              <a:t>THANK YOU</a:t>
            </a:r>
          </a:p>
        </p:txBody>
      </p:sp>
      <p:pic>
        <p:nvPicPr>
          <p:cNvPr id="6" name="Picture 5">
            <a:extLst>
              <a:ext uri="{FF2B5EF4-FFF2-40B4-BE49-F238E27FC236}">
                <a16:creationId xmlns:a16="http://schemas.microsoft.com/office/drawing/2014/main" id="{932770A1-1F66-4155-853C-D84813B0FF4F}"/>
              </a:ext>
            </a:extLst>
          </p:cNvPr>
          <p:cNvPicPr>
            <a:picLocks noChangeAspect="1"/>
          </p:cNvPicPr>
          <p:nvPr/>
        </p:nvPicPr>
        <p:blipFill>
          <a:blip r:embed="rId2"/>
          <a:stretch>
            <a:fillRect/>
          </a:stretch>
        </p:blipFill>
        <p:spPr>
          <a:xfrm>
            <a:off x="4507587" y="1576849"/>
            <a:ext cx="3721395" cy="2856927"/>
          </a:xfrm>
          <a:prstGeom prst="rect">
            <a:avLst/>
          </a:prstGeom>
        </p:spPr>
      </p:pic>
    </p:spTree>
    <p:extLst>
      <p:ext uri="{BB962C8B-B14F-4D97-AF65-F5344CB8AC3E}">
        <p14:creationId xmlns:p14="http://schemas.microsoft.com/office/powerpoint/2010/main" val="51921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96C0-09BD-4403-B1FF-4E81D8C8BC2E}"/>
              </a:ext>
            </a:extLst>
          </p:cNvPr>
          <p:cNvSpPr>
            <a:spLocks noGrp="1"/>
          </p:cNvSpPr>
          <p:nvPr>
            <p:ph type="title"/>
          </p:nvPr>
        </p:nvSpPr>
        <p:spPr>
          <a:xfrm>
            <a:off x="1954971" y="652777"/>
            <a:ext cx="8911687" cy="588002"/>
          </a:xfrm>
        </p:spPr>
        <p:txBody>
          <a:bodyPr>
            <a:noAutofit/>
          </a:bodyPr>
          <a:lstStyle/>
          <a:p>
            <a:r>
              <a:rPr lang="en-US" sz="4000" dirty="0">
                <a:latin typeface="Andalus" panose="02020603050405020304" pitchFamily="18" charset="-78"/>
                <a:cs typeface="Andalus" panose="02020603050405020304" pitchFamily="18" charset="-78"/>
              </a:rPr>
              <a:t>What is Gender Ratio?</a:t>
            </a:r>
          </a:p>
        </p:txBody>
      </p:sp>
      <p:sp>
        <p:nvSpPr>
          <p:cNvPr id="3" name="Content Placeholder 2">
            <a:extLst>
              <a:ext uri="{FF2B5EF4-FFF2-40B4-BE49-F238E27FC236}">
                <a16:creationId xmlns:a16="http://schemas.microsoft.com/office/drawing/2014/main" id="{6CC6CFA4-D62C-4A0F-BD7B-68730EF830A2}"/>
              </a:ext>
            </a:extLst>
          </p:cNvPr>
          <p:cNvSpPr>
            <a:spLocks noGrp="1"/>
          </p:cNvSpPr>
          <p:nvPr>
            <p:ph idx="1"/>
          </p:nvPr>
        </p:nvSpPr>
        <p:spPr>
          <a:xfrm>
            <a:off x="2068217" y="1520456"/>
            <a:ext cx="9106602" cy="1908544"/>
          </a:xfrm>
        </p:spPr>
        <p:txBody>
          <a:bodyPr>
            <a:normAutofit fontScale="92500" lnSpcReduction="10000"/>
          </a:bodyPr>
          <a:lstStyle/>
          <a:p>
            <a:pPr algn="just" fontAlgn="base">
              <a:buFont typeface="Arial" panose="020B0604020202020204" pitchFamily="34" charset="0"/>
              <a:buChar char="•"/>
            </a:pPr>
            <a:r>
              <a:rPr lang="en-US" sz="2400" b="0" i="0" dirty="0">
                <a:solidFill>
                  <a:srgbClr val="000000"/>
                </a:solidFill>
                <a:effectLst/>
                <a:latin typeface="Andalus" panose="02020603050405020304" pitchFamily="18" charset="-78"/>
                <a:cs typeface="Andalus" panose="02020603050405020304" pitchFamily="18" charset="-78"/>
              </a:rPr>
              <a:t>The </a:t>
            </a:r>
            <a:r>
              <a:rPr lang="en-US" sz="2400" b="1" dirty="0">
                <a:solidFill>
                  <a:srgbClr val="000000"/>
                </a:solidFill>
                <a:latin typeface="Andalus" panose="02020603050405020304" pitchFamily="18" charset="-78"/>
                <a:cs typeface="Andalus" panose="02020603050405020304" pitchFamily="18" charset="-78"/>
              </a:rPr>
              <a:t>gender</a:t>
            </a:r>
            <a:r>
              <a:rPr lang="en-US" sz="2400" b="1" i="0" dirty="0">
                <a:solidFill>
                  <a:srgbClr val="000000"/>
                </a:solidFill>
                <a:effectLst/>
                <a:latin typeface="Andalus" panose="02020603050405020304" pitchFamily="18" charset="-78"/>
                <a:cs typeface="Andalus" panose="02020603050405020304" pitchFamily="18" charset="-78"/>
              </a:rPr>
              <a:t> ratio</a:t>
            </a:r>
            <a:r>
              <a:rPr lang="en-US" sz="2400" b="0" i="0" dirty="0">
                <a:solidFill>
                  <a:srgbClr val="000000"/>
                </a:solidFill>
                <a:effectLst/>
                <a:latin typeface="Andalus" panose="02020603050405020304" pitchFamily="18" charset="-78"/>
                <a:cs typeface="Andalus" panose="02020603050405020304" pitchFamily="18" charset="-78"/>
              </a:rPr>
              <a:t> is the demographic concept that measures the proportion of males to females in a given population. </a:t>
            </a:r>
          </a:p>
          <a:p>
            <a:pPr algn="just" fontAlgn="base">
              <a:buFont typeface="Arial" panose="020B0604020202020204" pitchFamily="34" charset="0"/>
              <a:buChar char="•"/>
            </a:pPr>
            <a:r>
              <a:rPr lang="en-US" sz="2400" b="0" i="0" dirty="0">
                <a:solidFill>
                  <a:srgbClr val="000000"/>
                </a:solidFill>
                <a:effectLst/>
                <a:latin typeface="Andalus" panose="02020603050405020304" pitchFamily="18" charset="-78"/>
                <a:cs typeface="Andalus" panose="02020603050405020304" pitchFamily="18" charset="-78"/>
              </a:rPr>
              <a:t>In </a:t>
            </a:r>
            <a:r>
              <a:rPr lang="en-US" sz="2400" b="1" i="0" dirty="0">
                <a:solidFill>
                  <a:srgbClr val="000000"/>
                </a:solidFill>
                <a:effectLst/>
                <a:latin typeface="Andalus" panose="02020603050405020304" pitchFamily="18" charset="-78"/>
                <a:cs typeface="Andalus" panose="02020603050405020304" pitchFamily="18" charset="-78"/>
              </a:rPr>
              <a:t>India</a:t>
            </a:r>
            <a:r>
              <a:rPr lang="en-US" sz="2400" b="0" i="0" dirty="0">
                <a:solidFill>
                  <a:srgbClr val="000000"/>
                </a:solidFill>
                <a:effectLst/>
                <a:latin typeface="Andalus" panose="02020603050405020304" pitchFamily="18" charset="-78"/>
                <a:cs typeface="Andalus" panose="02020603050405020304" pitchFamily="18" charset="-78"/>
              </a:rPr>
              <a:t>, It is usually measured as the number of females per 1000 males. </a:t>
            </a:r>
          </a:p>
          <a:p>
            <a:pPr algn="just" fontAlgn="base">
              <a:buFont typeface="Arial" panose="020B0604020202020204" pitchFamily="34" charset="0"/>
              <a:buChar char="•"/>
            </a:pPr>
            <a:r>
              <a:rPr lang="en-US" sz="2400" b="1" i="0" dirty="0">
                <a:solidFill>
                  <a:srgbClr val="000000"/>
                </a:solidFill>
                <a:effectLst/>
                <a:latin typeface="Andalus" panose="02020603050405020304" pitchFamily="18" charset="-78"/>
                <a:cs typeface="Andalus" panose="02020603050405020304" pitchFamily="18" charset="-78"/>
              </a:rPr>
              <a:t>The ratio is expressed as in the form of 990:1000, wherein this example there would be 990 females for every 1000 males in a </a:t>
            </a:r>
            <a:r>
              <a:rPr lang="en-US" sz="2400" b="1" dirty="0">
                <a:solidFill>
                  <a:schemeClr val="tx1"/>
                </a:solidFill>
                <a:latin typeface="Andalus" panose="02020603050405020304" pitchFamily="18" charset="-78"/>
                <a:cs typeface="Andalus" panose="02020603050405020304" pitchFamily="18" charset="-78"/>
              </a:rPr>
              <a:t>population</a:t>
            </a:r>
            <a:endParaRPr lang="en-US" sz="2400" b="0" i="0" dirty="0">
              <a:solidFill>
                <a:schemeClr val="tx1"/>
              </a:solidFill>
              <a:effectLst/>
              <a:latin typeface="Andalus" panose="02020603050405020304" pitchFamily="18" charset="-78"/>
              <a:cs typeface="Andalus" panose="02020603050405020304" pitchFamily="18" charset="-78"/>
            </a:endParaRPr>
          </a:p>
          <a:p>
            <a:pPr marL="0" indent="0" algn="just" fontAlgn="base">
              <a:buNone/>
            </a:pPr>
            <a:endParaRPr lang="en-US" sz="2400" b="0" i="0" dirty="0">
              <a:solidFill>
                <a:srgbClr val="000000"/>
              </a:solidFill>
              <a:effectLst/>
              <a:latin typeface="Andalus" panose="02020603050405020304" pitchFamily="18" charset="-78"/>
              <a:cs typeface="Andalus" panose="02020603050405020304" pitchFamily="18" charset="-78"/>
            </a:endParaRPr>
          </a:p>
        </p:txBody>
      </p:sp>
      <p:pic>
        <p:nvPicPr>
          <p:cNvPr id="5" name="Picture 4">
            <a:extLst>
              <a:ext uri="{FF2B5EF4-FFF2-40B4-BE49-F238E27FC236}">
                <a16:creationId xmlns:a16="http://schemas.microsoft.com/office/drawing/2014/main" id="{2D1DAFCB-7A61-44C3-BDD4-7B4C2E877777}"/>
              </a:ext>
            </a:extLst>
          </p:cNvPr>
          <p:cNvPicPr>
            <a:picLocks noChangeAspect="1"/>
          </p:cNvPicPr>
          <p:nvPr/>
        </p:nvPicPr>
        <p:blipFill>
          <a:blip r:embed="rId2"/>
          <a:stretch>
            <a:fillRect/>
          </a:stretch>
        </p:blipFill>
        <p:spPr>
          <a:xfrm>
            <a:off x="2365783" y="3708677"/>
            <a:ext cx="3416152" cy="28516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AB5BB16E-C181-41D3-AF64-21D34F259AC9}"/>
              </a:ext>
            </a:extLst>
          </p:cNvPr>
          <p:cNvPicPr>
            <a:picLocks noChangeAspect="1"/>
          </p:cNvPicPr>
          <p:nvPr/>
        </p:nvPicPr>
        <p:blipFill>
          <a:blip r:embed="rId3"/>
          <a:stretch>
            <a:fillRect/>
          </a:stretch>
        </p:blipFill>
        <p:spPr>
          <a:xfrm>
            <a:off x="7237007" y="3708677"/>
            <a:ext cx="3416152" cy="28516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4464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2574-8FFD-4968-89CC-8C1C79D03036}"/>
              </a:ext>
            </a:extLst>
          </p:cNvPr>
          <p:cNvSpPr>
            <a:spLocks noGrp="1"/>
          </p:cNvSpPr>
          <p:nvPr>
            <p:ph type="title"/>
          </p:nvPr>
        </p:nvSpPr>
        <p:spPr>
          <a:xfrm>
            <a:off x="2592924" y="624110"/>
            <a:ext cx="8911687" cy="609267"/>
          </a:xfrm>
        </p:spPr>
        <p:txBody>
          <a:bodyPr>
            <a:noAutofit/>
          </a:bodyPr>
          <a:lstStyle/>
          <a:p>
            <a:r>
              <a:rPr lang="en-US" sz="4000" dirty="0">
                <a:latin typeface="Andalus" panose="02020603050405020304" pitchFamily="18" charset="-78"/>
                <a:cs typeface="Andalus" panose="02020603050405020304" pitchFamily="18" charset="-78"/>
              </a:rPr>
              <a:t>GENDER RATIO AT VARIOUS STATES</a:t>
            </a:r>
          </a:p>
        </p:txBody>
      </p:sp>
      <p:pic>
        <p:nvPicPr>
          <p:cNvPr id="5" name="Picture 4">
            <a:extLst>
              <a:ext uri="{FF2B5EF4-FFF2-40B4-BE49-F238E27FC236}">
                <a16:creationId xmlns:a16="http://schemas.microsoft.com/office/drawing/2014/main" id="{DC06B1DD-624C-4D1B-8288-B7A6C031D56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476847" y="1362739"/>
            <a:ext cx="6281625" cy="5293242"/>
          </a:xfrm>
          <a:prstGeom prst="rect">
            <a:avLst/>
          </a:prstGeom>
        </p:spPr>
      </p:pic>
    </p:spTree>
    <p:extLst>
      <p:ext uri="{BB962C8B-B14F-4D97-AF65-F5344CB8AC3E}">
        <p14:creationId xmlns:p14="http://schemas.microsoft.com/office/powerpoint/2010/main" val="258802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2111B1-1C30-4089-B0D3-6ED719CD960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211032" y="345558"/>
            <a:ext cx="6560288" cy="6363587"/>
          </a:xfrm>
          <a:prstGeom prst="rect">
            <a:avLst/>
          </a:prstGeom>
        </p:spPr>
      </p:pic>
    </p:spTree>
    <p:extLst>
      <p:ext uri="{BB962C8B-B14F-4D97-AF65-F5344CB8AC3E}">
        <p14:creationId xmlns:p14="http://schemas.microsoft.com/office/powerpoint/2010/main" val="334580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126B-988B-479C-8C0A-1ED4CEDF580F}"/>
              </a:ext>
            </a:extLst>
          </p:cNvPr>
          <p:cNvSpPr>
            <a:spLocks noGrp="1"/>
          </p:cNvSpPr>
          <p:nvPr>
            <p:ph type="title"/>
          </p:nvPr>
        </p:nvSpPr>
        <p:spPr>
          <a:xfrm>
            <a:off x="1940008" y="698538"/>
            <a:ext cx="8911687" cy="673062"/>
          </a:xfrm>
        </p:spPr>
        <p:txBody>
          <a:bodyPr>
            <a:noAutofit/>
          </a:bodyPr>
          <a:lstStyle/>
          <a:p>
            <a:r>
              <a:rPr lang="en-US" sz="4000" u="sng" dirty="0">
                <a:latin typeface="Andalus" panose="02020603050405020304" pitchFamily="18" charset="-78"/>
                <a:cs typeface="Andalus" panose="02020603050405020304" pitchFamily="18" charset="-78"/>
              </a:rPr>
              <a:t>State having Higher Gender Ratio</a:t>
            </a:r>
          </a:p>
        </p:txBody>
      </p:sp>
      <p:sp>
        <p:nvSpPr>
          <p:cNvPr id="3" name="Content Placeholder 2">
            <a:extLst>
              <a:ext uri="{FF2B5EF4-FFF2-40B4-BE49-F238E27FC236}">
                <a16:creationId xmlns:a16="http://schemas.microsoft.com/office/drawing/2014/main" id="{EE6A5D0F-C61D-48E1-9E1C-DCB3E82BEBA2}"/>
              </a:ext>
            </a:extLst>
          </p:cNvPr>
          <p:cNvSpPr>
            <a:spLocks noGrp="1"/>
          </p:cNvSpPr>
          <p:nvPr>
            <p:ph idx="1"/>
          </p:nvPr>
        </p:nvSpPr>
        <p:spPr>
          <a:xfrm>
            <a:off x="1940008" y="1697665"/>
            <a:ext cx="8915400" cy="4692501"/>
          </a:xfrm>
        </p:spPr>
        <p:txBody>
          <a:bodyPr/>
          <a:lstStyle/>
          <a:p>
            <a:pPr marL="0" indent="0">
              <a:buNone/>
            </a:pPr>
            <a:r>
              <a:rPr lang="en-US" sz="3200" b="1" dirty="0">
                <a:solidFill>
                  <a:schemeClr val="tx1">
                    <a:lumMod val="95000"/>
                    <a:lumOff val="5000"/>
                  </a:schemeClr>
                </a:solidFill>
                <a:latin typeface="Andalus" panose="02020603050405020304" pitchFamily="18" charset="-78"/>
                <a:cs typeface="Andalus" panose="02020603050405020304" pitchFamily="18" charset="-78"/>
              </a:rPr>
              <a:t>KERALA</a:t>
            </a:r>
            <a:r>
              <a:rPr lang="en-US" sz="2800" dirty="0">
                <a:solidFill>
                  <a:schemeClr val="tx1">
                    <a:lumMod val="95000"/>
                    <a:lumOff val="5000"/>
                  </a:schemeClr>
                </a:solidFill>
                <a:latin typeface="Andalus" panose="02020603050405020304" pitchFamily="18" charset="-78"/>
                <a:cs typeface="Andalus" panose="02020603050405020304" pitchFamily="18" charset="-78"/>
              </a:rPr>
              <a:t> is having </a:t>
            </a:r>
            <a:r>
              <a:rPr lang="en-US" sz="2800" b="1" dirty="0">
                <a:solidFill>
                  <a:schemeClr val="tx1">
                    <a:lumMod val="95000"/>
                    <a:lumOff val="5000"/>
                  </a:schemeClr>
                </a:solidFill>
                <a:latin typeface="Andalus" panose="02020603050405020304" pitchFamily="18" charset="-78"/>
                <a:cs typeface="Andalus" panose="02020603050405020304" pitchFamily="18" charset="-78"/>
              </a:rPr>
              <a:t>Higher</a:t>
            </a:r>
            <a:r>
              <a:rPr lang="en-US" sz="2800" dirty="0">
                <a:solidFill>
                  <a:schemeClr val="tx1">
                    <a:lumMod val="95000"/>
                    <a:lumOff val="5000"/>
                  </a:schemeClr>
                </a:solidFill>
                <a:latin typeface="Andalus" panose="02020603050405020304" pitchFamily="18" charset="-78"/>
                <a:cs typeface="Andalus" panose="02020603050405020304" pitchFamily="18" charset="-78"/>
              </a:rPr>
              <a:t> Gender Ratio in India.</a:t>
            </a:r>
          </a:p>
          <a:p>
            <a:pPr marL="0" indent="0">
              <a:buNone/>
            </a:pPr>
            <a:r>
              <a:rPr lang="en-US" sz="2400" b="1" dirty="0">
                <a:solidFill>
                  <a:schemeClr val="tx1">
                    <a:lumMod val="95000"/>
                    <a:lumOff val="5000"/>
                  </a:schemeClr>
                </a:solidFill>
                <a:latin typeface="Andalus" panose="02020603050405020304" pitchFamily="18" charset="-78"/>
                <a:cs typeface="Andalus" panose="02020603050405020304" pitchFamily="18" charset="-78"/>
              </a:rPr>
              <a:t>REASONS:</a:t>
            </a:r>
          </a:p>
          <a:p>
            <a:pPr marL="0" indent="0">
              <a:buNone/>
            </a:pPr>
            <a:endParaRPr lang="en-US" dirty="0">
              <a:solidFill>
                <a:schemeClr val="tx1">
                  <a:lumMod val="95000"/>
                  <a:lumOff val="5000"/>
                </a:schemeClr>
              </a:solidFill>
              <a:latin typeface="Andalus" panose="02020603050405020304" pitchFamily="18" charset="-78"/>
              <a:cs typeface="Andalus" panose="02020603050405020304" pitchFamily="18" charset="-78"/>
            </a:endParaRPr>
          </a:p>
          <a:p>
            <a:pPr marL="0" indent="0">
              <a:buNone/>
            </a:pPr>
            <a:r>
              <a:rPr lang="en-US" dirty="0">
                <a:solidFill>
                  <a:schemeClr val="tx1">
                    <a:lumMod val="95000"/>
                    <a:lumOff val="5000"/>
                  </a:schemeClr>
                </a:solidFill>
                <a:latin typeface="Andalus" panose="02020603050405020304" pitchFamily="18" charset="-78"/>
                <a:cs typeface="Andalus" panose="02020603050405020304" pitchFamily="18" charset="-78"/>
              </a:rPr>
              <a:t>                           </a:t>
            </a:r>
          </a:p>
        </p:txBody>
      </p:sp>
      <p:graphicFrame>
        <p:nvGraphicFramePr>
          <p:cNvPr id="5" name="Diagram 4">
            <a:extLst>
              <a:ext uri="{FF2B5EF4-FFF2-40B4-BE49-F238E27FC236}">
                <a16:creationId xmlns:a16="http://schemas.microsoft.com/office/drawing/2014/main" id="{D7B18DD1-BADF-4BF7-A61F-35F6EBD16082}"/>
              </a:ext>
            </a:extLst>
          </p:cNvPr>
          <p:cNvGraphicFramePr/>
          <p:nvPr>
            <p:extLst>
              <p:ext uri="{D42A27DB-BD31-4B8C-83A1-F6EECF244321}">
                <p14:modId xmlns:p14="http://schemas.microsoft.com/office/powerpoint/2010/main" val="2901543298"/>
              </p:ext>
            </p:extLst>
          </p:nvPr>
        </p:nvGraphicFramePr>
        <p:xfrm>
          <a:off x="2031999" y="2530548"/>
          <a:ext cx="7005675" cy="3317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1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126B-988B-479C-8C0A-1ED4CEDF580F}"/>
              </a:ext>
            </a:extLst>
          </p:cNvPr>
          <p:cNvSpPr>
            <a:spLocks noGrp="1"/>
          </p:cNvSpPr>
          <p:nvPr>
            <p:ph type="title"/>
          </p:nvPr>
        </p:nvSpPr>
        <p:spPr>
          <a:xfrm>
            <a:off x="1940008" y="698538"/>
            <a:ext cx="8911687" cy="673062"/>
          </a:xfrm>
        </p:spPr>
        <p:txBody>
          <a:bodyPr>
            <a:noAutofit/>
          </a:bodyPr>
          <a:lstStyle/>
          <a:p>
            <a:r>
              <a:rPr lang="en-US" sz="4000" u="sng" dirty="0">
                <a:latin typeface="Andalus" panose="02020603050405020304" pitchFamily="18" charset="-78"/>
                <a:cs typeface="Andalus" panose="02020603050405020304" pitchFamily="18" charset="-78"/>
              </a:rPr>
              <a:t>State having Lower Gender Ratio</a:t>
            </a:r>
          </a:p>
        </p:txBody>
      </p:sp>
      <p:sp>
        <p:nvSpPr>
          <p:cNvPr id="3" name="Content Placeholder 2">
            <a:extLst>
              <a:ext uri="{FF2B5EF4-FFF2-40B4-BE49-F238E27FC236}">
                <a16:creationId xmlns:a16="http://schemas.microsoft.com/office/drawing/2014/main" id="{EE6A5D0F-C61D-48E1-9E1C-DCB3E82BEBA2}"/>
              </a:ext>
            </a:extLst>
          </p:cNvPr>
          <p:cNvSpPr>
            <a:spLocks noGrp="1"/>
          </p:cNvSpPr>
          <p:nvPr>
            <p:ph idx="1"/>
          </p:nvPr>
        </p:nvSpPr>
        <p:spPr>
          <a:xfrm>
            <a:off x="1940008" y="1697665"/>
            <a:ext cx="8915400" cy="4692501"/>
          </a:xfrm>
        </p:spPr>
        <p:txBody>
          <a:bodyPr/>
          <a:lstStyle/>
          <a:p>
            <a:pPr marL="0" indent="0">
              <a:buNone/>
            </a:pPr>
            <a:r>
              <a:rPr lang="en-US" sz="3200" b="1" dirty="0">
                <a:solidFill>
                  <a:schemeClr val="tx1">
                    <a:lumMod val="95000"/>
                    <a:lumOff val="5000"/>
                  </a:schemeClr>
                </a:solidFill>
                <a:latin typeface="Andalus" panose="02020603050405020304" pitchFamily="18" charset="-78"/>
                <a:cs typeface="Andalus" panose="02020603050405020304" pitchFamily="18" charset="-78"/>
              </a:rPr>
              <a:t>DAMAN and DIU</a:t>
            </a:r>
            <a:r>
              <a:rPr lang="en-US" sz="2800" dirty="0">
                <a:solidFill>
                  <a:schemeClr val="tx1">
                    <a:lumMod val="95000"/>
                    <a:lumOff val="5000"/>
                  </a:schemeClr>
                </a:solidFill>
                <a:latin typeface="Andalus" panose="02020603050405020304" pitchFamily="18" charset="-78"/>
                <a:cs typeface="Andalus" panose="02020603050405020304" pitchFamily="18" charset="-78"/>
              </a:rPr>
              <a:t> is having </a:t>
            </a:r>
            <a:r>
              <a:rPr lang="en-US" sz="2800" b="1" dirty="0">
                <a:solidFill>
                  <a:schemeClr val="tx1">
                    <a:lumMod val="95000"/>
                    <a:lumOff val="5000"/>
                  </a:schemeClr>
                </a:solidFill>
                <a:latin typeface="Andalus" panose="02020603050405020304" pitchFamily="18" charset="-78"/>
                <a:cs typeface="Andalus" panose="02020603050405020304" pitchFamily="18" charset="-78"/>
              </a:rPr>
              <a:t>Lower</a:t>
            </a:r>
            <a:r>
              <a:rPr lang="en-US" sz="2800" dirty="0">
                <a:solidFill>
                  <a:schemeClr val="tx1">
                    <a:lumMod val="95000"/>
                    <a:lumOff val="5000"/>
                  </a:schemeClr>
                </a:solidFill>
                <a:latin typeface="Andalus" panose="02020603050405020304" pitchFamily="18" charset="-78"/>
                <a:cs typeface="Andalus" panose="02020603050405020304" pitchFamily="18" charset="-78"/>
              </a:rPr>
              <a:t> Gender Ratio in India.</a:t>
            </a:r>
          </a:p>
          <a:p>
            <a:pPr marL="0" indent="0">
              <a:buNone/>
            </a:pPr>
            <a:r>
              <a:rPr lang="en-US" sz="2400" b="1" dirty="0">
                <a:solidFill>
                  <a:schemeClr val="tx1">
                    <a:lumMod val="95000"/>
                    <a:lumOff val="5000"/>
                  </a:schemeClr>
                </a:solidFill>
                <a:latin typeface="Andalus" panose="02020603050405020304" pitchFamily="18" charset="-78"/>
                <a:cs typeface="Andalus" panose="02020603050405020304" pitchFamily="18" charset="-78"/>
              </a:rPr>
              <a:t>REASONS:</a:t>
            </a:r>
          </a:p>
          <a:p>
            <a:pPr marL="0" indent="0">
              <a:buNone/>
            </a:pPr>
            <a:endParaRPr lang="en-US" dirty="0">
              <a:solidFill>
                <a:schemeClr val="tx1">
                  <a:lumMod val="95000"/>
                  <a:lumOff val="5000"/>
                </a:schemeClr>
              </a:solidFill>
              <a:latin typeface="Andalus" panose="02020603050405020304" pitchFamily="18" charset="-78"/>
              <a:cs typeface="Andalus" panose="02020603050405020304" pitchFamily="18" charset="-78"/>
            </a:endParaRPr>
          </a:p>
          <a:p>
            <a:pPr marL="0" indent="0">
              <a:buNone/>
            </a:pPr>
            <a:r>
              <a:rPr lang="en-US" dirty="0">
                <a:solidFill>
                  <a:schemeClr val="tx1">
                    <a:lumMod val="95000"/>
                    <a:lumOff val="5000"/>
                  </a:schemeClr>
                </a:solidFill>
                <a:latin typeface="Andalus" panose="02020603050405020304" pitchFamily="18" charset="-78"/>
                <a:cs typeface="Andalus" panose="02020603050405020304" pitchFamily="18" charset="-78"/>
              </a:rPr>
              <a:t>                           </a:t>
            </a:r>
          </a:p>
        </p:txBody>
      </p:sp>
      <p:graphicFrame>
        <p:nvGraphicFramePr>
          <p:cNvPr id="5" name="Diagram 4">
            <a:extLst>
              <a:ext uri="{FF2B5EF4-FFF2-40B4-BE49-F238E27FC236}">
                <a16:creationId xmlns:a16="http://schemas.microsoft.com/office/drawing/2014/main" id="{D7B18DD1-BADF-4BF7-A61F-35F6EBD16082}"/>
              </a:ext>
            </a:extLst>
          </p:cNvPr>
          <p:cNvGraphicFramePr/>
          <p:nvPr>
            <p:extLst>
              <p:ext uri="{D42A27DB-BD31-4B8C-83A1-F6EECF244321}">
                <p14:modId xmlns:p14="http://schemas.microsoft.com/office/powerpoint/2010/main" val="3662434904"/>
              </p:ext>
            </p:extLst>
          </p:nvPr>
        </p:nvGraphicFramePr>
        <p:xfrm>
          <a:off x="2031999" y="2530548"/>
          <a:ext cx="7005675" cy="3317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017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6742-E4A7-4190-82E3-1D134C1BE308}"/>
              </a:ext>
            </a:extLst>
          </p:cNvPr>
          <p:cNvSpPr>
            <a:spLocks noGrp="1"/>
          </p:cNvSpPr>
          <p:nvPr>
            <p:ph type="title"/>
          </p:nvPr>
        </p:nvSpPr>
        <p:spPr>
          <a:xfrm>
            <a:off x="2592924" y="581579"/>
            <a:ext cx="7518639" cy="832551"/>
          </a:xfrm>
        </p:spPr>
        <p:txBody>
          <a:bodyPr>
            <a:normAutofit/>
          </a:bodyPr>
          <a:lstStyle/>
          <a:p>
            <a:r>
              <a:rPr lang="en-US" sz="4000" u="sng" dirty="0">
                <a:latin typeface="Andalus" panose="02020603050405020304" pitchFamily="18" charset="-78"/>
                <a:cs typeface="Andalus" panose="02020603050405020304" pitchFamily="18" charset="-78"/>
              </a:rPr>
              <a:t>Reasons for Lower Gender Ratio</a:t>
            </a:r>
          </a:p>
        </p:txBody>
      </p:sp>
      <p:graphicFrame>
        <p:nvGraphicFramePr>
          <p:cNvPr id="9" name="Diagram 8">
            <a:extLst>
              <a:ext uri="{FF2B5EF4-FFF2-40B4-BE49-F238E27FC236}">
                <a16:creationId xmlns:a16="http://schemas.microsoft.com/office/drawing/2014/main" id="{0AABE739-4F80-4C70-BC82-15671055E275}"/>
              </a:ext>
            </a:extLst>
          </p:cNvPr>
          <p:cNvGraphicFramePr/>
          <p:nvPr>
            <p:extLst>
              <p:ext uri="{D42A27DB-BD31-4B8C-83A1-F6EECF244321}">
                <p14:modId xmlns:p14="http://schemas.microsoft.com/office/powerpoint/2010/main" val="254781079"/>
              </p:ext>
            </p:extLst>
          </p:nvPr>
        </p:nvGraphicFramePr>
        <p:xfrm>
          <a:off x="2592924" y="2137144"/>
          <a:ext cx="7197061" cy="3689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481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5908C3-60A2-4FEA-9277-EFEB85E3C646}"/>
              </a:ext>
            </a:extLst>
          </p:cNvPr>
          <p:cNvSpPr>
            <a:spLocks noGrp="1"/>
          </p:cNvSpPr>
          <p:nvPr>
            <p:ph type="title"/>
          </p:nvPr>
        </p:nvSpPr>
        <p:spPr>
          <a:xfrm>
            <a:off x="1765610" y="583918"/>
            <a:ext cx="8911687" cy="1202351"/>
          </a:xfrm>
        </p:spPr>
        <p:txBody>
          <a:bodyPr>
            <a:normAutofit fontScale="90000"/>
          </a:bodyPr>
          <a:lstStyle/>
          <a:p>
            <a:r>
              <a:rPr lang="en-US" sz="4400" b="1" dirty="0">
                <a:latin typeface="Andalus" panose="02020603050405020304" pitchFamily="18" charset="-78"/>
                <a:cs typeface="Andalus" panose="02020603050405020304" pitchFamily="18" charset="-78"/>
              </a:rPr>
              <a:t>GENDER BIASED SEX SELECTION IN INDIA</a:t>
            </a:r>
          </a:p>
        </p:txBody>
      </p:sp>
      <p:sp>
        <p:nvSpPr>
          <p:cNvPr id="6" name="Content Placeholder 5">
            <a:extLst>
              <a:ext uri="{FF2B5EF4-FFF2-40B4-BE49-F238E27FC236}">
                <a16:creationId xmlns:a16="http://schemas.microsoft.com/office/drawing/2014/main" id="{0970AF90-637A-409C-ABD2-B2D12EE518AD}"/>
              </a:ext>
            </a:extLst>
          </p:cNvPr>
          <p:cNvSpPr>
            <a:spLocks noGrp="1"/>
          </p:cNvSpPr>
          <p:nvPr>
            <p:ph idx="1"/>
          </p:nvPr>
        </p:nvSpPr>
        <p:spPr>
          <a:xfrm>
            <a:off x="1765609" y="1945758"/>
            <a:ext cx="9270986" cy="1626782"/>
          </a:xfrm>
        </p:spPr>
        <p:txBody>
          <a:bodyPr/>
          <a:lstStyle/>
          <a:p>
            <a:pPr>
              <a:buFont typeface="Arial" panose="020B0604020202020204" pitchFamily="34" charset="0"/>
              <a:buChar char="•"/>
            </a:pPr>
            <a:r>
              <a:rPr lang="en-US" dirty="0">
                <a:solidFill>
                  <a:schemeClr val="tx1"/>
                </a:solidFill>
                <a:latin typeface="Andalus" panose="02020603050405020304" pitchFamily="18" charset="-78"/>
                <a:cs typeface="Andalus" panose="02020603050405020304" pitchFamily="18" charset="-78"/>
              </a:rPr>
              <a:t>The gender ratio of India’s population has been in favor of males in contrast to the situation in most of the world where women outnumber men in the population. </a:t>
            </a:r>
          </a:p>
          <a:p>
            <a:pPr>
              <a:buFont typeface="Arial" panose="020B0604020202020204" pitchFamily="34" charset="0"/>
              <a:buChar char="•"/>
            </a:pPr>
            <a:r>
              <a:rPr lang="en-US" dirty="0">
                <a:solidFill>
                  <a:schemeClr val="tx1"/>
                </a:solidFill>
                <a:latin typeface="Andalus" panose="02020603050405020304" pitchFamily="18" charset="-78"/>
                <a:cs typeface="Andalus" panose="02020603050405020304" pitchFamily="18" charset="-78"/>
              </a:rPr>
              <a:t>The practice of gender biased sex selection continues even though India has enacted laws banning the use of pre-natal diagnostic techniques for sex detection. </a:t>
            </a:r>
          </a:p>
          <a:p>
            <a:pPr marL="0" indent="0">
              <a:buNone/>
            </a:pPr>
            <a:endParaRPr lang="en-US" dirty="0">
              <a:solidFill>
                <a:schemeClr val="tx1"/>
              </a:solidFill>
              <a:latin typeface="Andalus" panose="02020603050405020304" pitchFamily="18" charset="-78"/>
              <a:cs typeface="Andalus" panose="02020603050405020304" pitchFamily="18" charset="-78"/>
            </a:endParaRPr>
          </a:p>
        </p:txBody>
      </p:sp>
      <p:graphicFrame>
        <p:nvGraphicFramePr>
          <p:cNvPr id="8" name="Diagram 7">
            <a:extLst>
              <a:ext uri="{FF2B5EF4-FFF2-40B4-BE49-F238E27FC236}">
                <a16:creationId xmlns:a16="http://schemas.microsoft.com/office/drawing/2014/main" id="{2683DB7A-78CF-4DBA-A8C1-03687EB294AC}"/>
              </a:ext>
            </a:extLst>
          </p:cNvPr>
          <p:cNvGraphicFramePr/>
          <p:nvPr>
            <p:extLst>
              <p:ext uri="{D42A27DB-BD31-4B8C-83A1-F6EECF244321}">
                <p14:modId xmlns:p14="http://schemas.microsoft.com/office/powerpoint/2010/main" val="1269556289"/>
              </p:ext>
            </p:extLst>
          </p:nvPr>
        </p:nvGraphicFramePr>
        <p:xfrm>
          <a:off x="1765609" y="3732029"/>
          <a:ext cx="5591544" cy="2838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468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A141-85E4-482B-B43B-38903AE78B7F}"/>
              </a:ext>
            </a:extLst>
          </p:cNvPr>
          <p:cNvSpPr>
            <a:spLocks noGrp="1"/>
          </p:cNvSpPr>
          <p:nvPr>
            <p:ph type="title"/>
          </p:nvPr>
        </p:nvSpPr>
        <p:spPr>
          <a:xfrm>
            <a:off x="2082562" y="539049"/>
            <a:ext cx="8911687" cy="1183425"/>
          </a:xfrm>
        </p:spPr>
        <p:txBody>
          <a:bodyPr>
            <a:noAutofit/>
          </a:bodyPr>
          <a:lstStyle/>
          <a:p>
            <a:r>
              <a:rPr lang="en-US" b="1" dirty="0">
                <a:latin typeface="Andalus" panose="02020603050405020304" pitchFamily="18" charset="-78"/>
                <a:cs typeface="Andalus" panose="02020603050405020304" pitchFamily="18" charset="-78"/>
              </a:rPr>
              <a:t>Why is higher gender ratio important for the country?</a:t>
            </a:r>
          </a:p>
        </p:txBody>
      </p:sp>
      <p:sp>
        <p:nvSpPr>
          <p:cNvPr id="3" name="Content Placeholder 2">
            <a:extLst>
              <a:ext uri="{FF2B5EF4-FFF2-40B4-BE49-F238E27FC236}">
                <a16:creationId xmlns:a16="http://schemas.microsoft.com/office/drawing/2014/main" id="{E1187122-C689-406F-982F-E260106CBE1F}"/>
              </a:ext>
            </a:extLst>
          </p:cNvPr>
          <p:cNvSpPr>
            <a:spLocks noGrp="1"/>
          </p:cNvSpPr>
          <p:nvPr>
            <p:ph idx="1"/>
          </p:nvPr>
        </p:nvSpPr>
        <p:spPr>
          <a:xfrm>
            <a:off x="2082563" y="1722475"/>
            <a:ext cx="6402218" cy="4805915"/>
          </a:xfrm>
        </p:spPr>
        <p:txBody>
          <a:bodyPr>
            <a:normAutofit lnSpcReduction="10000"/>
          </a:bodyPr>
          <a:lstStyle/>
          <a:p>
            <a:pPr algn="l" rtl="0">
              <a:buFont typeface="Arial" panose="020B0604020202020204" pitchFamily="34" charset="0"/>
              <a:buChar char="•"/>
            </a:pPr>
            <a:r>
              <a:rPr lang="en-US" sz="2200" b="0" i="0" dirty="0">
                <a:solidFill>
                  <a:srgbClr val="282829"/>
                </a:solidFill>
                <a:effectLst/>
                <a:latin typeface="Andalus" panose="02020603050405020304" pitchFamily="18" charset="-78"/>
                <a:cs typeface="Andalus" panose="02020603050405020304" pitchFamily="18" charset="-78"/>
              </a:rPr>
              <a:t>Studies have found that places with higher </a:t>
            </a:r>
            <a:r>
              <a:rPr lang="en-US" sz="2200" dirty="0">
                <a:solidFill>
                  <a:srgbClr val="282829"/>
                </a:solidFill>
                <a:latin typeface="Andalus" panose="02020603050405020304" pitchFamily="18" charset="-78"/>
                <a:cs typeface="Andalus" panose="02020603050405020304" pitchFamily="18" charset="-78"/>
              </a:rPr>
              <a:t>gender</a:t>
            </a:r>
            <a:r>
              <a:rPr lang="en-US" sz="2200" b="0" i="0" dirty="0">
                <a:solidFill>
                  <a:srgbClr val="282829"/>
                </a:solidFill>
                <a:effectLst/>
                <a:latin typeface="Andalus" panose="02020603050405020304" pitchFamily="18" charset="-78"/>
                <a:cs typeface="Andalus" panose="02020603050405020304" pitchFamily="18" charset="-78"/>
              </a:rPr>
              <a:t> ratio have lower violent crime rates. This can also be seen in crime statistics of North and South India.</a:t>
            </a:r>
          </a:p>
          <a:p>
            <a:pPr algn="l" rtl="0">
              <a:buFont typeface="Arial" panose="020B0604020202020204" pitchFamily="34" charset="0"/>
              <a:buChar char="•"/>
            </a:pPr>
            <a:r>
              <a:rPr lang="en-US" sz="2200" b="0" i="0" dirty="0">
                <a:solidFill>
                  <a:srgbClr val="282829"/>
                </a:solidFill>
                <a:effectLst/>
                <a:latin typeface="Andalus" panose="02020603050405020304" pitchFamily="18" charset="-78"/>
                <a:cs typeface="Andalus" panose="02020603050405020304" pitchFamily="18" charset="-78"/>
              </a:rPr>
              <a:t>Improvement in gender ratio is also associated with lesser social tensions related to gender related issues and consequently lower crimes related to women.</a:t>
            </a:r>
          </a:p>
          <a:p>
            <a:pPr>
              <a:buFont typeface="Arial" panose="020B0604020202020204" pitchFamily="34" charset="0"/>
              <a:buChar char="•"/>
            </a:pPr>
            <a:r>
              <a:rPr lang="en-US" sz="2200" b="0" i="0" dirty="0">
                <a:solidFill>
                  <a:srgbClr val="282829"/>
                </a:solidFill>
                <a:effectLst/>
                <a:latin typeface="Andalus" panose="02020603050405020304" pitchFamily="18" charset="-78"/>
                <a:cs typeface="Andalus" panose="02020603050405020304" pitchFamily="18" charset="-78"/>
              </a:rPr>
              <a:t>Women making decisions is also more likely to benefit education and health outcomes of children.</a:t>
            </a:r>
          </a:p>
          <a:p>
            <a:pPr>
              <a:buFont typeface="Arial" panose="020B0604020202020204" pitchFamily="34" charset="0"/>
              <a:buChar char="•"/>
            </a:pPr>
            <a:r>
              <a:rPr lang="en-US" sz="2200" b="0" i="0" dirty="0">
                <a:solidFill>
                  <a:srgbClr val="282829"/>
                </a:solidFill>
                <a:effectLst/>
                <a:latin typeface="Andalus" panose="02020603050405020304" pitchFamily="18" charset="-78"/>
                <a:cs typeface="Andalus" panose="02020603050405020304" pitchFamily="18" charset="-78"/>
              </a:rPr>
              <a:t>Research in China has shown that high </a:t>
            </a:r>
            <a:r>
              <a:rPr lang="en-US" sz="2200" dirty="0">
                <a:solidFill>
                  <a:srgbClr val="282829"/>
                </a:solidFill>
                <a:latin typeface="Andalus" panose="02020603050405020304" pitchFamily="18" charset="-78"/>
                <a:cs typeface="Andalus" panose="02020603050405020304" pitchFamily="18" charset="-78"/>
              </a:rPr>
              <a:t>gender</a:t>
            </a:r>
            <a:r>
              <a:rPr lang="en-US" sz="2200" b="0" i="0" dirty="0">
                <a:solidFill>
                  <a:srgbClr val="282829"/>
                </a:solidFill>
                <a:effectLst/>
                <a:latin typeface="Andalus" panose="02020603050405020304" pitchFamily="18" charset="-78"/>
                <a:cs typeface="Andalus" panose="02020603050405020304" pitchFamily="18" charset="-78"/>
              </a:rPr>
              <a:t> ratios have actually stimulated economic growth by inducing more entrepreneurship and hard work. </a:t>
            </a:r>
            <a:endParaRPr lang="en-US" sz="2200" dirty="0">
              <a:latin typeface="Andalus" panose="02020603050405020304" pitchFamily="18" charset="-78"/>
              <a:cs typeface="Andalus" panose="02020603050405020304" pitchFamily="18" charset="-78"/>
            </a:endParaRPr>
          </a:p>
        </p:txBody>
      </p:sp>
      <p:pic>
        <p:nvPicPr>
          <p:cNvPr id="7" name="Picture 6">
            <a:extLst>
              <a:ext uri="{FF2B5EF4-FFF2-40B4-BE49-F238E27FC236}">
                <a16:creationId xmlns:a16="http://schemas.microsoft.com/office/drawing/2014/main" id="{C5F14C79-4B25-4DA9-9EA1-4526A202C4B7}"/>
              </a:ext>
            </a:extLst>
          </p:cNvPr>
          <p:cNvPicPr>
            <a:picLocks noChangeAspect="1"/>
          </p:cNvPicPr>
          <p:nvPr/>
        </p:nvPicPr>
        <p:blipFill>
          <a:blip r:embed="rId2"/>
          <a:stretch>
            <a:fillRect/>
          </a:stretch>
        </p:blipFill>
        <p:spPr>
          <a:xfrm>
            <a:off x="8765636" y="2207917"/>
            <a:ext cx="3112903" cy="30445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98595712"/>
      </p:ext>
    </p:extLst>
  </p:cSld>
  <p:clrMapOvr>
    <a:masterClrMapping/>
  </p:clrMapOvr>
</p:sld>
</file>

<file path=ppt/theme/theme1.xml><?xml version="1.0" encoding="utf-8"?>
<a:theme xmlns:a="http://schemas.openxmlformats.org/drawingml/2006/main" name="Wisp">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466</TotalTime>
  <Words>377</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Aharoni</vt:lpstr>
      <vt:lpstr>Andalus</vt:lpstr>
      <vt:lpstr>Arial</vt:lpstr>
      <vt:lpstr>Century Gothic</vt:lpstr>
      <vt:lpstr>Wingdings 3</vt:lpstr>
      <vt:lpstr>Wisp</vt:lpstr>
      <vt:lpstr>      GENDER RATIO AT BIRTH IN                    INDIAN STATES                              </vt:lpstr>
      <vt:lpstr>What is Gender Ratio?</vt:lpstr>
      <vt:lpstr>GENDER RATIO AT VARIOUS STATES</vt:lpstr>
      <vt:lpstr>PowerPoint Presentation</vt:lpstr>
      <vt:lpstr>State having Higher Gender Ratio</vt:lpstr>
      <vt:lpstr>State having Lower Gender Ratio</vt:lpstr>
      <vt:lpstr>Reasons for Lower Gender Ratio</vt:lpstr>
      <vt:lpstr>GENDER BIASED SEX SELECTION IN INDIA</vt:lpstr>
      <vt:lpstr>Why is higher gender ratio important for the country?</vt:lpstr>
      <vt:lpstr>“Culture does not make people. People make culture. If it is true that the full humanity of women is not our culture, then we can and must make it our culture.”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GENDER RATIO AT BIRTH IN                    INDIAN STATES                              </dc:title>
  <dc:creator>Z40B</dc:creator>
  <cp:lastModifiedBy>Z40B</cp:lastModifiedBy>
  <cp:revision>7</cp:revision>
  <dcterms:created xsi:type="dcterms:W3CDTF">2021-08-06T13:37:20Z</dcterms:created>
  <dcterms:modified xsi:type="dcterms:W3CDTF">2021-08-08T02:42:54Z</dcterms:modified>
</cp:coreProperties>
</file>