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sldIdLst>
    <p:sldId id="258" r:id="rId3"/>
    <p:sldId id="259" r:id="rId4"/>
    <p:sldId id="256" r:id="rId5"/>
    <p:sldId id="257"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2" autoAdjust="0"/>
    <p:restoredTop sz="94660"/>
  </p:normalViewPr>
  <p:slideViewPr>
    <p:cSldViewPr snapToGrid="0">
      <p:cViewPr varScale="1">
        <p:scale>
          <a:sx n="114" d="100"/>
          <a:sy n="114" d="100"/>
        </p:scale>
        <p:origin x="28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10/1/2019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08193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451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824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88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1001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1510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2879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404969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10/1/2019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90657955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60972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473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8A87A34-81AB-432B-8DAE-1953F412C126}" type="datetimeFigureOut">
              <a:rPr lang="en-US" smtClean="0"/>
              <a:pPr/>
              <a:t>10/1/2019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627395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51162D-EDD4-4AE6-B1DD-14214B1FC30C}"/>
              </a:ext>
            </a:extLst>
          </p:cNvPr>
          <p:cNvSpPr txBox="1"/>
          <p:nvPr/>
        </p:nvSpPr>
        <p:spPr>
          <a:xfrm>
            <a:off x="1143001" y="723900"/>
            <a:ext cx="10572750" cy="830997"/>
          </a:xfrm>
          <a:prstGeom prst="rect">
            <a:avLst/>
          </a:prstGeom>
          <a:noFill/>
        </p:spPr>
        <p:txBody>
          <a:bodyPr wrap="square" rtlCol="0">
            <a:spAutoFit/>
          </a:bodyPr>
          <a:lstStyle/>
          <a:p>
            <a:r>
              <a:rPr lang="en-US" sz="4800" b="1" dirty="0">
                <a:ln w="13462">
                  <a:solidFill>
                    <a:schemeClr val="bg1"/>
                  </a:solidFill>
                  <a:prstDash val="solid"/>
                </a:ln>
                <a:effectLst/>
                <a:latin typeface="Bodoni MT Black" panose="02070A03080606020203" pitchFamily="18" charset="0"/>
              </a:rPr>
              <a:t>Water Resource Management</a:t>
            </a:r>
          </a:p>
        </p:txBody>
      </p:sp>
      <p:sp>
        <p:nvSpPr>
          <p:cNvPr id="5" name="Rectangle 4">
            <a:extLst>
              <a:ext uri="{FF2B5EF4-FFF2-40B4-BE49-F238E27FC236}">
                <a16:creationId xmlns:a16="http://schemas.microsoft.com/office/drawing/2014/main" id="{1C2FFDFB-4525-4BF1-8794-6B0BB7AD7BB1}"/>
              </a:ext>
            </a:extLst>
          </p:cNvPr>
          <p:cNvSpPr/>
          <p:nvPr/>
        </p:nvSpPr>
        <p:spPr>
          <a:xfrm>
            <a:off x="3740129" y="2329160"/>
            <a:ext cx="4527571" cy="3970318"/>
          </a:xfrm>
          <a:prstGeom prst="rect">
            <a:avLst/>
          </a:prstGeom>
          <a:noFill/>
        </p:spPr>
        <p:txBody>
          <a:bodyPr wrap="squar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Group :10</a:t>
            </a:r>
            <a:r>
              <a:rPr lang="en-US" sz="5400" b="1" baseline="300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t>
            </a:r>
          </a:p>
          <a:p>
            <a:pPr algn="ctr"/>
            <a:r>
              <a:rPr lang="en-US" sz="5400" b="1" baseline="30000"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Aanand</a:t>
            </a:r>
            <a:r>
              <a:rPr lang="en-US" sz="5400" b="1" baseline="30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 18114001</a:t>
            </a:r>
          </a:p>
          <a:p>
            <a:pPr algn="ctr"/>
            <a:r>
              <a:rPr lang="en-US" sz="5400" b="1" baseline="30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Pramod 18114055</a:t>
            </a:r>
          </a:p>
          <a:p>
            <a:pPr algn="ctr"/>
            <a:r>
              <a:rPr lang="en-US" sz="5400" b="1" baseline="30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Subhash 18114076</a:t>
            </a:r>
          </a:p>
          <a:p>
            <a:pPr algn="ctr"/>
            <a:r>
              <a:rPr lang="en-US" sz="5400" b="1" baseline="30000">
                <a:ln w="10160">
                  <a:solidFill>
                    <a:schemeClr val="accent5"/>
                  </a:solidFill>
                  <a:prstDash val="solid"/>
                </a:ln>
                <a:solidFill>
                  <a:srgbClr val="FFFFFF"/>
                </a:solidFill>
                <a:effectLst>
                  <a:outerShdw blurRad="38100" dist="22860" dir="5400000" algn="tl" rotWithShape="0">
                    <a:srgbClr val="000000">
                      <a:alpha val="30000"/>
                    </a:srgbClr>
                  </a:outerShdw>
                </a:effectLst>
              </a:rPr>
              <a:t>Anupam 18114009</a:t>
            </a:r>
            <a:endParaRPr lang="en-US" sz="5400" b="1" baseline="30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en-US" sz="5400" b="1" baseline="30000">
                <a:ln w="10160">
                  <a:solidFill>
                    <a:schemeClr val="accent5"/>
                  </a:solidFill>
                  <a:prstDash val="solid"/>
                </a:ln>
                <a:solidFill>
                  <a:srgbClr val="FFFFFF"/>
                </a:solidFill>
                <a:effectLst>
                  <a:outerShdw blurRad="38100" dist="22860" dir="5400000" algn="tl" rotWithShape="0">
                    <a:srgbClr val="000000">
                      <a:alpha val="30000"/>
                    </a:srgbClr>
                  </a:outerShdw>
                </a:effectLst>
              </a:rPr>
              <a:t>Ravindra </a:t>
            </a:r>
            <a:r>
              <a:rPr lang="en-US" sz="5400" b="1" baseline="30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18114064</a:t>
            </a:r>
            <a:endPar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79698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C2F07F-1A6C-4FCC-8449-64A3B675FE17}"/>
              </a:ext>
            </a:extLst>
          </p:cNvPr>
          <p:cNvSpPr/>
          <p:nvPr/>
        </p:nvSpPr>
        <p:spPr>
          <a:xfrm>
            <a:off x="3099762" y="233660"/>
            <a:ext cx="557338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Problem Statement</a:t>
            </a:r>
          </a:p>
        </p:txBody>
      </p:sp>
      <p:sp>
        <p:nvSpPr>
          <p:cNvPr id="3" name="TextBox 2">
            <a:extLst>
              <a:ext uri="{FF2B5EF4-FFF2-40B4-BE49-F238E27FC236}">
                <a16:creationId xmlns:a16="http://schemas.microsoft.com/office/drawing/2014/main" id="{84EA2516-3DC3-4D3B-9297-EBBC4B6E50AB}"/>
              </a:ext>
            </a:extLst>
          </p:cNvPr>
          <p:cNvSpPr txBox="1"/>
          <p:nvPr/>
        </p:nvSpPr>
        <p:spPr>
          <a:xfrm>
            <a:off x="695325" y="1156990"/>
            <a:ext cx="10553700" cy="5078313"/>
          </a:xfrm>
          <a:prstGeom prst="rect">
            <a:avLst/>
          </a:prstGeom>
          <a:noFill/>
        </p:spPr>
        <p:txBody>
          <a:bodyPr wrap="square" rtlCol="0">
            <a:spAutoFit/>
          </a:bodyPr>
          <a:lstStyle/>
          <a:p>
            <a:r>
              <a:rPr lang="en-IN" dirty="0"/>
              <a:t>The municipal corporation once sat and planned to manage the water resource in their city . After 17 days of rigorous discussion they concluded that if residents are made to save the water it will create havoc ,thus they decided to create ,manage and monitor a web portal for water supply and management which must be accessible to the residents of the city . All the residents have to register in the application ,the family members must be registered as single account with details of them . If the resident (family) is a new user he(they) must register into web portal by filling the details such as name(s), address, phone number(s), email(s) etc. Otherwise he/she could simply login into the </a:t>
            </a:r>
            <a:r>
              <a:rPr lang="en-IN" dirty="0" err="1"/>
              <a:t>webportal</a:t>
            </a:r>
            <a:r>
              <a:rPr lang="en-IN" dirty="0"/>
              <a:t> by using username and password. Once logged in ,the user must be able to see his (their) details and should be able to </a:t>
            </a:r>
            <a:r>
              <a:rPr lang="en-IN" dirty="0" err="1"/>
              <a:t>to</a:t>
            </a:r>
            <a:r>
              <a:rPr lang="en-IN" dirty="0"/>
              <a:t> update them with time as needed. Every (user)family has to register for water supply by filling start date and end date according to his/her requirements. The program </a:t>
            </a:r>
            <a:r>
              <a:rPr lang="en-IN" dirty="0" err="1"/>
              <a:t>ie</a:t>
            </a:r>
            <a:r>
              <a:rPr lang="en-IN" dirty="0"/>
              <a:t> the web portal should log the amount of water consumed by family over last one month on daily basis. When the daily consumption crosses the daily average ( monthly water amount registered by user / days in the respective month) the system should mail the resident an auto-system-generated mail regarding the same. If the user(s) has(have) any complaint(s) regarding the water supply he can log the complaint using the </a:t>
            </a:r>
            <a:r>
              <a:rPr lang="en-IN" dirty="0" err="1"/>
              <a:t>webportal</a:t>
            </a:r>
            <a:r>
              <a:rPr lang="en-IN" dirty="0"/>
              <a:t>. The employee for this portal views the complaints and forwards them. When they start resolving the problem they (</a:t>
            </a:r>
            <a:r>
              <a:rPr lang="en-IN" dirty="0" err="1"/>
              <a:t>ie</a:t>
            </a:r>
            <a:r>
              <a:rPr lang="en-IN" dirty="0"/>
              <a:t> employee) sends the user notice(s) regarding the same giving him the details that they are working on the complaint submitted by user. The residents can see their bills in the web portal run by municipal corporation. They can pay their bills accordingly. The municipal corporation finally decided to give the project to your team .Hence create the application for helping the city to manage their water resource</a:t>
            </a:r>
          </a:p>
        </p:txBody>
      </p:sp>
    </p:spTree>
    <p:extLst>
      <p:ext uri="{BB962C8B-B14F-4D97-AF65-F5344CB8AC3E}">
        <p14:creationId xmlns:p14="http://schemas.microsoft.com/office/powerpoint/2010/main" val="237430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132262-A4FB-4E1E-9E34-FF04743459E0}"/>
              </a:ext>
            </a:extLst>
          </p:cNvPr>
          <p:cNvSpPr/>
          <p:nvPr/>
        </p:nvSpPr>
        <p:spPr>
          <a:xfrm>
            <a:off x="3579065" y="848295"/>
            <a:ext cx="6934235" cy="5111353"/>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4" name="Rectangle 83">
            <a:extLst>
              <a:ext uri="{FF2B5EF4-FFF2-40B4-BE49-F238E27FC236}">
                <a16:creationId xmlns:a16="http://schemas.microsoft.com/office/drawing/2014/main" id="{BE77C049-74AC-4B3E-9BC3-D9C59B9C33CA}"/>
              </a:ext>
            </a:extLst>
          </p:cNvPr>
          <p:cNvSpPr/>
          <p:nvPr/>
        </p:nvSpPr>
        <p:spPr>
          <a:xfrm>
            <a:off x="4881884" y="82770"/>
            <a:ext cx="3809998" cy="567174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DD7488FE-3544-4D64-BE92-6C431ADB8281}"/>
              </a:ext>
            </a:extLst>
          </p:cNvPr>
          <p:cNvSpPr txBox="1"/>
          <p:nvPr/>
        </p:nvSpPr>
        <p:spPr>
          <a:xfrm>
            <a:off x="5699760" y="3034640"/>
            <a:ext cx="102616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IN" dirty="0"/>
              <a:t>Home </a:t>
            </a:r>
          </a:p>
        </p:txBody>
      </p:sp>
      <p:sp>
        <p:nvSpPr>
          <p:cNvPr id="6" name="TextBox 5">
            <a:extLst>
              <a:ext uri="{FF2B5EF4-FFF2-40B4-BE49-F238E27FC236}">
                <a16:creationId xmlns:a16="http://schemas.microsoft.com/office/drawing/2014/main" id="{7E8FF7F0-70E6-4217-8B4A-25B62971D6DA}"/>
              </a:ext>
            </a:extLst>
          </p:cNvPr>
          <p:cNvSpPr txBox="1"/>
          <p:nvPr/>
        </p:nvSpPr>
        <p:spPr>
          <a:xfrm>
            <a:off x="1874520" y="1977628"/>
            <a:ext cx="1584962" cy="376216"/>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a:t>Existing Family</a:t>
            </a:r>
          </a:p>
        </p:txBody>
      </p:sp>
      <p:sp>
        <p:nvSpPr>
          <p:cNvPr id="7" name="TextBox 6">
            <a:extLst>
              <a:ext uri="{FF2B5EF4-FFF2-40B4-BE49-F238E27FC236}">
                <a16:creationId xmlns:a16="http://schemas.microsoft.com/office/drawing/2014/main" id="{D9D25CAB-4726-4764-8357-CD4296946342}"/>
              </a:ext>
            </a:extLst>
          </p:cNvPr>
          <p:cNvSpPr txBox="1"/>
          <p:nvPr/>
        </p:nvSpPr>
        <p:spPr>
          <a:xfrm>
            <a:off x="1874520" y="3957043"/>
            <a:ext cx="1264922" cy="36933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a:t>New Family </a:t>
            </a:r>
          </a:p>
        </p:txBody>
      </p:sp>
      <p:sp>
        <p:nvSpPr>
          <p:cNvPr id="8" name="TextBox 7">
            <a:extLst>
              <a:ext uri="{FF2B5EF4-FFF2-40B4-BE49-F238E27FC236}">
                <a16:creationId xmlns:a16="http://schemas.microsoft.com/office/drawing/2014/main" id="{50FF3A25-92DB-4080-B175-36F2227A8BCB}"/>
              </a:ext>
            </a:extLst>
          </p:cNvPr>
          <p:cNvSpPr txBox="1"/>
          <p:nvPr/>
        </p:nvSpPr>
        <p:spPr>
          <a:xfrm>
            <a:off x="3997964" y="1974352"/>
            <a:ext cx="88392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IN" dirty="0"/>
              <a:t>Login </a:t>
            </a:r>
          </a:p>
        </p:txBody>
      </p:sp>
      <p:sp>
        <p:nvSpPr>
          <p:cNvPr id="9" name="TextBox 8">
            <a:extLst>
              <a:ext uri="{FF2B5EF4-FFF2-40B4-BE49-F238E27FC236}">
                <a16:creationId xmlns:a16="http://schemas.microsoft.com/office/drawing/2014/main" id="{E3A28F90-0FC6-45C2-804C-7A91FD8AF106}"/>
              </a:ext>
            </a:extLst>
          </p:cNvPr>
          <p:cNvSpPr txBox="1"/>
          <p:nvPr/>
        </p:nvSpPr>
        <p:spPr>
          <a:xfrm>
            <a:off x="3774440" y="3929646"/>
            <a:ext cx="173228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IN" dirty="0"/>
              <a:t>New Registration </a:t>
            </a:r>
          </a:p>
        </p:txBody>
      </p:sp>
      <p:sp>
        <p:nvSpPr>
          <p:cNvPr id="10" name="TextBox 9">
            <a:extLst>
              <a:ext uri="{FF2B5EF4-FFF2-40B4-BE49-F238E27FC236}">
                <a16:creationId xmlns:a16="http://schemas.microsoft.com/office/drawing/2014/main" id="{004A5A2A-5C06-4459-9535-32DEC2381277}"/>
              </a:ext>
            </a:extLst>
          </p:cNvPr>
          <p:cNvSpPr txBox="1"/>
          <p:nvPr/>
        </p:nvSpPr>
        <p:spPr>
          <a:xfrm>
            <a:off x="497840" y="3085068"/>
            <a:ext cx="1209040" cy="36933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a:t>Resident </a:t>
            </a:r>
          </a:p>
        </p:txBody>
      </p:sp>
      <p:sp>
        <p:nvSpPr>
          <p:cNvPr id="11" name="TextBox 10">
            <a:extLst>
              <a:ext uri="{FF2B5EF4-FFF2-40B4-BE49-F238E27FC236}">
                <a16:creationId xmlns:a16="http://schemas.microsoft.com/office/drawing/2014/main" id="{48D006A1-7E07-4BE9-BDBA-E16C91ED01EF}"/>
              </a:ext>
            </a:extLst>
          </p:cNvPr>
          <p:cNvSpPr txBox="1"/>
          <p:nvPr/>
        </p:nvSpPr>
        <p:spPr>
          <a:xfrm>
            <a:off x="5675527" y="963571"/>
            <a:ext cx="113792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Profile </a:t>
            </a:r>
          </a:p>
        </p:txBody>
      </p:sp>
      <p:sp>
        <p:nvSpPr>
          <p:cNvPr id="12" name="TextBox 11">
            <a:extLst>
              <a:ext uri="{FF2B5EF4-FFF2-40B4-BE49-F238E27FC236}">
                <a16:creationId xmlns:a16="http://schemas.microsoft.com/office/drawing/2014/main" id="{8371A4E6-DFC5-490D-876E-AC72A3571DAD}"/>
              </a:ext>
            </a:extLst>
          </p:cNvPr>
          <p:cNvSpPr txBox="1"/>
          <p:nvPr/>
        </p:nvSpPr>
        <p:spPr>
          <a:xfrm>
            <a:off x="7381238" y="2308776"/>
            <a:ext cx="12649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Record</a:t>
            </a:r>
          </a:p>
        </p:txBody>
      </p:sp>
      <p:sp>
        <p:nvSpPr>
          <p:cNvPr id="13" name="TextBox 12">
            <a:extLst>
              <a:ext uri="{FF2B5EF4-FFF2-40B4-BE49-F238E27FC236}">
                <a16:creationId xmlns:a16="http://schemas.microsoft.com/office/drawing/2014/main" id="{40BA2616-B66F-4328-9EAC-9C8FF635A9B0}"/>
              </a:ext>
            </a:extLst>
          </p:cNvPr>
          <p:cNvSpPr txBox="1"/>
          <p:nvPr/>
        </p:nvSpPr>
        <p:spPr>
          <a:xfrm>
            <a:off x="7592061" y="1103440"/>
            <a:ext cx="72136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IN" dirty="0"/>
              <a:t>Cost </a:t>
            </a:r>
          </a:p>
        </p:txBody>
      </p:sp>
      <p:sp>
        <p:nvSpPr>
          <p:cNvPr id="14" name="TextBox 13">
            <a:extLst>
              <a:ext uri="{FF2B5EF4-FFF2-40B4-BE49-F238E27FC236}">
                <a16:creationId xmlns:a16="http://schemas.microsoft.com/office/drawing/2014/main" id="{278EFAF9-49F4-4968-A099-8CBF7886AEC3}"/>
              </a:ext>
            </a:extLst>
          </p:cNvPr>
          <p:cNvSpPr txBox="1"/>
          <p:nvPr/>
        </p:nvSpPr>
        <p:spPr>
          <a:xfrm>
            <a:off x="9654657" y="2261304"/>
            <a:ext cx="741686" cy="37621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IN" dirty="0"/>
              <a:t>Mail</a:t>
            </a:r>
          </a:p>
        </p:txBody>
      </p:sp>
      <p:sp>
        <p:nvSpPr>
          <p:cNvPr id="15" name="TextBox 14">
            <a:extLst>
              <a:ext uri="{FF2B5EF4-FFF2-40B4-BE49-F238E27FC236}">
                <a16:creationId xmlns:a16="http://schemas.microsoft.com/office/drawing/2014/main" id="{0B34A12D-D574-4232-BB51-7DE10AAD8925}"/>
              </a:ext>
            </a:extLst>
          </p:cNvPr>
          <p:cNvSpPr txBox="1"/>
          <p:nvPr/>
        </p:nvSpPr>
        <p:spPr>
          <a:xfrm>
            <a:off x="7409179" y="3047412"/>
            <a:ext cx="1209040" cy="3770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Complaints  </a:t>
            </a:r>
          </a:p>
        </p:txBody>
      </p:sp>
      <p:sp>
        <p:nvSpPr>
          <p:cNvPr id="16" name="TextBox 15">
            <a:extLst>
              <a:ext uri="{FF2B5EF4-FFF2-40B4-BE49-F238E27FC236}">
                <a16:creationId xmlns:a16="http://schemas.microsoft.com/office/drawing/2014/main" id="{B12ED6C9-7F11-4D8C-A2B5-E9DA8F541442}"/>
              </a:ext>
            </a:extLst>
          </p:cNvPr>
          <p:cNvSpPr txBox="1"/>
          <p:nvPr/>
        </p:nvSpPr>
        <p:spPr>
          <a:xfrm>
            <a:off x="5755640" y="5035740"/>
            <a:ext cx="102616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Payments </a:t>
            </a:r>
          </a:p>
        </p:txBody>
      </p:sp>
      <p:sp>
        <p:nvSpPr>
          <p:cNvPr id="17" name="TextBox 16">
            <a:extLst>
              <a:ext uri="{FF2B5EF4-FFF2-40B4-BE49-F238E27FC236}">
                <a16:creationId xmlns:a16="http://schemas.microsoft.com/office/drawing/2014/main" id="{F91ADEBD-EFA9-409F-86FE-6733E289C6D6}"/>
              </a:ext>
            </a:extLst>
          </p:cNvPr>
          <p:cNvSpPr txBox="1"/>
          <p:nvPr/>
        </p:nvSpPr>
        <p:spPr>
          <a:xfrm>
            <a:off x="10665305" y="5073124"/>
            <a:ext cx="1168392" cy="36933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a:t>Bank </a:t>
            </a:r>
          </a:p>
        </p:txBody>
      </p:sp>
      <p:sp>
        <p:nvSpPr>
          <p:cNvPr id="18" name="TextBox 17">
            <a:extLst>
              <a:ext uri="{FF2B5EF4-FFF2-40B4-BE49-F238E27FC236}">
                <a16:creationId xmlns:a16="http://schemas.microsoft.com/office/drawing/2014/main" id="{C013F381-EA6F-4F54-B4E5-7030BB7040A2}"/>
              </a:ext>
            </a:extLst>
          </p:cNvPr>
          <p:cNvSpPr txBox="1"/>
          <p:nvPr/>
        </p:nvSpPr>
        <p:spPr>
          <a:xfrm>
            <a:off x="7320280" y="3934449"/>
            <a:ext cx="126492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Status </a:t>
            </a:r>
          </a:p>
        </p:txBody>
      </p:sp>
      <p:sp>
        <p:nvSpPr>
          <p:cNvPr id="19" name="TextBox 18">
            <a:extLst>
              <a:ext uri="{FF2B5EF4-FFF2-40B4-BE49-F238E27FC236}">
                <a16:creationId xmlns:a16="http://schemas.microsoft.com/office/drawing/2014/main" id="{646CBB7E-8893-4D05-9165-8B72117C6DB7}"/>
              </a:ext>
            </a:extLst>
          </p:cNvPr>
          <p:cNvSpPr txBox="1"/>
          <p:nvPr/>
        </p:nvSpPr>
        <p:spPr>
          <a:xfrm>
            <a:off x="10696341" y="3572319"/>
            <a:ext cx="1168400" cy="36933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dirty="0"/>
              <a:t>Employee </a:t>
            </a:r>
          </a:p>
        </p:txBody>
      </p:sp>
      <p:cxnSp>
        <p:nvCxnSpPr>
          <p:cNvPr id="29" name="Straight Arrow Connector 28">
            <a:extLst>
              <a:ext uri="{FF2B5EF4-FFF2-40B4-BE49-F238E27FC236}">
                <a16:creationId xmlns:a16="http://schemas.microsoft.com/office/drawing/2014/main" id="{51EFD213-14E8-4150-ACE9-CE4C5286C197}"/>
              </a:ext>
            </a:extLst>
          </p:cNvPr>
          <p:cNvCxnSpPr>
            <a:cxnSpLocks/>
          </p:cNvCxnSpPr>
          <p:nvPr/>
        </p:nvCxnSpPr>
        <p:spPr>
          <a:xfrm flipV="1">
            <a:off x="843280" y="2271646"/>
            <a:ext cx="863600" cy="76299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C51BFF1-C364-4B01-AF4A-D78930B58FF2}"/>
              </a:ext>
            </a:extLst>
          </p:cNvPr>
          <p:cNvCxnSpPr>
            <a:cxnSpLocks/>
          </p:cNvCxnSpPr>
          <p:nvPr/>
        </p:nvCxnSpPr>
        <p:spPr>
          <a:xfrm>
            <a:off x="820421" y="3587711"/>
            <a:ext cx="886459" cy="52660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1AF624AC-FBCC-4735-900D-334B37A185D6}"/>
              </a:ext>
            </a:extLst>
          </p:cNvPr>
          <p:cNvCxnSpPr>
            <a:cxnSpLocks/>
          </p:cNvCxnSpPr>
          <p:nvPr/>
        </p:nvCxnSpPr>
        <p:spPr>
          <a:xfrm>
            <a:off x="3185160" y="4114313"/>
            <a:ext cx="49276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C60852D3-FD06-4589-A655-40A775CA6441}"/>
              </a:ext>
            </a:extLst>
          </p:cNvPr>
          <p:cNvCxnSpPr>
            <a:cxnSpLocks/>
            <a:stCxn id="6" idx="3"/>
          </p:cNvCxnSpPr>
          <p:nvPr/>
        </p:nvCxnSpPr>
        <p:spPr>
          <a:xfrm flipV="1">
            <a:off x="3459482" y="2150191"/>
            <a:ext cx="472645" cy="1554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0565AA09-8727-4F86-9A66-D1F0A0EA9C38}"/>
              </a:ext>
            </a:extLst>
          </p:cNvPr>
          <p:cNvCxnSpPr>
            <a:cxnSpLocks/>
          </p:cNvCxnSpPr>
          <p:nvPr/>
        </p:nvCxnSpPr>
        <p:spPr>
          <a:xfrm>
            <a:off x="5057144" y="2271646"/>
            <a:ext cx="642616" cy="53758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B5243EA6-3932-4771-9B34-BA956D2D7574}"/>
              </a:ext>
            </a:extLst>
          </p:cNvPr>
          <p:cNvCxnSpPr>
            <a:cxnSpLocks/>
          </p:cNvCxnSpPr>
          <p:nvPr/>
        </p:nvCxnSpPr>
        <p:spPr>
          <a:xfrm flipV="1">
            <a:off x="5593079" y="3587711"/>
            <a:ext cx="340360" cy="53189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8903EA1E-FA29-4687-9F52-1E7748DADE92}"/>
              </a:ext>
            </a:extLst>
          </p:cNvPr>
          <p:cNvCxnSpPr>
            <a:cxnSpLocks/>
          </p:cNvCxnSpPr>
          <p:nvPr/>
        </p:nvCxnSpPr>
        <p:spPr>
          <a:xfrm flipV="1">
            <a:off x="6096000" y="1402872"/>
            <a:ext cx="0" cy="14063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E9CF8EAA-4C8E-498E-9B2A-2A091D21A444}"/>
              </a:ext>
            </a:extLst>
          </p:cNvPr>
          <p:cNvCxnSpPr>
            <a:cxnSpLocks/>
          </p:cNvCxnSpPr>
          <p:nvPr/>
        </p:nvCxnSpPr>
        <p:spPr>
          <a:xfrm>
            <a:off x="6096000" y="3587711"/>
            <a:ext cx="0" cy="142265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BBA14BA-D12A-450E-8B8D-C5373363F2BD}"/>
              </a:ext>
            </a:extLst>
          </p:cNvPr>
          <p:cNvCxnSpPr>
            <a:cxnSpLocks/>
          </p:cNvCxnSpPr>
          <p:nvPr/>
        </p:nvCxnSpPr>
        <p:spPr>
          <a:xfrm flipV="1">
            <a:off x="6350000" y="2456312"/>
            <a:ext cx="795020" cy="32809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38060D22-3DA4-47D5-9559-AABE4D799FCB}"/>
              </a:ext>
            </a:extLst>
          </p:cNvPr>
          <p:cNvCxnSpPr>
            <a:cxnSpLocks/>
          </p:cNvCxnSpPr>
          <p:nvPr/>
        </p:nvCxnSpPr>
        <p:spPr>
          <a:xfrm>
            <a:off x="6781800" y="3235958"/>
            <a:ext cx="59943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C7505C0F-EAD5-491A-B735-314761D4B27F}"/>
              </a:ext>
            </a:extLst>
          </p:cNvPr>
          <p:cNvCxnSpPr>
            <a:cxnSpLocks/>
          </p:cNvCxnSpPr>
          <p:nvPr/>
        </p:nvCxnSpPr>
        <p:spPr>
          <a:xfrm>
            <a:off x="6406514" y="3576911"/>
            <a:ext cx="738506" cy="49668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3287F9DB-9599-43F9-A0BF-B1B7676FBD24}"/>
              </a:ext>
            </a:extLst>
          </p:cNvPr>
          <p:cNvCxnSpPr>
            <a:cxnSpLocks/>
          </p:cNvCxnSpPr>
          <p:nvPr/>
        </p:nvCxnSpPr>
        <p:spPr>
          <a:xfrm>
            <a:off x="8778241" y="3164375"/>
            <a:ext cx="1749942" cy="47929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52F9934E-0CAD-44BD-81D7-21B1995F9FF2}"/>
              </a:ext>
            </a:extLst>
          </p:cNvPr>
          <p:cNvCxnSpPr>
            <a:cxnSpLocks/>
          </p:cNvCxnSpPr>
          <p:nvPr/>
        </p:nvCxnSpPr>
        <p:spPr>
          <a:xfrm flipH="1">
            <a:off x="8920483" y="3815571"/>
            <a:ext cx="1607700" cy="326138"/>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FF1CEC84-D9A8-40C6-9FCC-2DE8D7AB0323}"/>
              </a:ext>
            </a:extLst>
          </p:cNvPr>
          <p:cNvCxnSpPr>
            <a:cxnSpLocks/>
            <a:endCxn id="17" idx="1"/>
          </p:cNvCxnSpPr>
          <p:nvPr/>
        </p:nvCxnSpPr>
        <p:spPr>
          <a:xfrm>
            <a:off x="6813447" y="5237460"/>
            <a:ext cx="3851858" cy="2033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62A22832-0323-4E67-947E-934A22C4153D}"/>
              </a:ext>
            </a:extLst>
          </p:cNvPr>
          <p:cNvCxnSpPr>
            <a:cxnSpLocks/>
          </p:cNvCxnSpPr>
          <p:nvPr/>
        </p:nvCxnSpPr>
        <p:spPr>
          <a:xfrm flipV="1">
            <a:off x="7924800" y="1589536"/>
            <a:ext cx="0" cy="50111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F57DEBB4-AB29-49A5-BE71-3DCA6754043A}"/>
              </a:ext>
            </a:extLst>
          </p:cNvPr>
          <p:cNvCxnSpPr>
            <a:cxnSpLocks/>
          </p:cNvCxnSpPr>
          <p:nvPr/>
        </p:nvCxnSpPr>
        <p:spPr>
          <a:xfrm>
            <a:off x="8686801" y="2437648"/>
            <a:ext cx="919480" cy="1176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3D24F58F-B0AF-40C5-9897-340117FDC6CB}"/>
              </a:ext>
            </a:extLst>
          </p:cNvPr>
          <p:cNvSpPr txBox="1"/>
          <p:nvPr/>
        </p:nvSpPr>
        <p:spPr>
          <a:xfrm rot="16200000">
            <a:off x="5337367" y="1944460"/>
            <a:ext cx="1166746" cy="307777"/>
          </a:xfrm>
          <a:prstGeom prst="rect">
            <a:avLst/>
          </a:prstGeom>
          <a:noFill/>
        </p:spPr>
        <p:txBody>
          <a:bodyPr wrap="square" rtlCol="0">
            <a:spAutoFit/>
          </a:bodyPr>
          <a:lstStyle/>
          <a:p>
            <a:r>
              <a:rPr lang="en-US" sz="1400" dirty="0"/>
              <a:t>UPDATE/SEE</a:t>
            </a:r>
            <a:endParaRPr lang="en-IN" sz="1050" dirty="0"/>
          </a:p>
        </p:txBody>
      </p:sp>
      <p:sp>
        <p:nvSpPr>
          <p:cNvPr id="5" name="TextBox 4">
            <a:extLst>
              <a:ext uri="{FF2B5EF4-FFF2-40B4-BE49-F238E27FC236}">
                <a16:creationId xmlns:a16="http://schemas.microsoft.com/office/drawing/2014/main" id="{6672F90F-4186-4CCD-BF11-C3BAE6EC6D60}"/>
              </a:ext>
            </a:extLst>
          </p:cNvPr>
          <p:cNvSpPr txBox="1"/>
          <p:nvPr/>
        </p:nvSpPr>
        <p:spPr>
          <a:xfrm rot="2074734">
            <a:off x="6523027" y="3684396"/>
            <a:ext cx="862991" cy="261610"/>
          </a:xfrm>
          <a:prstGeom prst="rect">
            <a:avLst/>
          </a:prstGeom>
          <a:noFill/>
        </p:spPr>
        <p:txBody>
          <a:bodyPr wrap="square" rtlCol="0">
            <a:spAutoFit/>
          </a:bodyPr>
          <a:lstStyle/>
          <a:p>
            <a:r>
              <a:rPr lang="en-US" sz="1100" dirty="0"/>
              <a:t>CHECK</a:t>
            </a:r>
            <a:endParaRPr lang="en-IN" sz="1100" dirty="0"/>
          </a:p>
        </p:txBody>
      </p:sp>
      <p:sp>
        <p:nvSpPr>
          <p:cNvPr id="37" name="TextBox 36">
            <a:extLst>
              <a:ext uri="{FF2B5EF4-FFF2-40B4-BE49-F238E27FC236}">
                <a16:creationId xmlns:a16="http://schemas.microsoft.com/office/drawing/2014/main" id="{796858E4-4AE2-4190-BC48-5DC5C237F7B2}"/>
              </a:ext>
            </a:extLst>
          </p:cNvPr>
          <p:cNvSpPr txBox="1"/>
          <p:nvPr/>
        </p:nvSpPr>
        <p:spPr>
          <a:xfrm>
            <a:off x="6683761" y="2990679"/>
            <a:ext cx="790434" cy="261610"/>
          </a:xfrm>
          <a:prstGeom prst="rect">
            <a:avLst/>
          </a:prstGeom>
          <a:noFill/>
        </p:spPr>
        <p:txBody>
          <a:bodyPr wrap="square" rtlCol="0">
            <a:spAutoFit/>
          </a:bodyPr>
          <a:lstStyle/>
          <a:p>
            <a:r>
              <a:rPr lang="en-US" sz="1100" dirty="0"/>
              <a:t>REQUEST</a:t>
            </a:r>
            <a:endParaRPr lang="en-IN" sz="1100" dirty="0"/>
          </a:p>
        </p:txBody>
      </p:sp>
      <p:sp>
        <p:nvSpPr>
          <p:cNvPr id="40" name="TextBox 39">
            <a:extLst>
              <a:ext uri="{FF2B5EF4-FFF2-40B4-BE49-F238E27FC236}">
                <a16:creationId xmlns:a16="http://schemas.microsoft.com/office/drawing/2014/main" id="{DD50ADED-E271-4CFE-9177-140BE0FD846C}"/>
              </a:ext>
            </a:extLst>
          </p:cNvPr>
          <p:cNvSpPr txBox="1"/>
          <p:nvPr/>
        </p:nvSpPr>
        <p:spPr>
          <a:xfrm rot="20685446">
            <a:off x="9196635" y="3681161"/>
            <a:ext cx="862991" cy="261610"/>
          </a:xfrm>
          <a:prstGeom prst="rect">
            <a:avLst/>
          </a:prstGeom>
          <a:noFill/>
        </p:spPr>
        <p:txBody>
          <a:bodyPr wrap="square" rtlCol="0">
            <a:spAutoFit/>
          </a:bodyPr>
          <a:lstStyle/>
          <a:p>
            <a:r>
              <a:rPr lang="en-US" sz="1100" dirty="0"/>
              <a:t>UPDATE</a:t>
            </a:r>
            <a:endParaRPr lang="en-IN" sz="1100" dirty="0"/>
          </a:p>
        </p:txBody>
      </p:sp>
      <p:sp>
        <p:nvSpPr>
          <p:cNvPr id="42" name="TextBox 41">
            <a:extLst>
              <a:ext uri="{FF2B5EF4-FFF2-40B4-BE49-F238E27FC236}">
                <a16:creationId xmlns:a16="http://schemas.microsoft.com/office/drawing/2014/main" id="{196F2A94-4DA0-4639-A86F-0CDDAB1BB802}"/>
              </a:ext>
            </a:extLst>
          </p:cNvPr>
          <p:cNvSpPr txBox="1"/>
          <p:nvPr/>
        </p:nvSpPr>
        <p:spPr>
          <a:xfrm rot="16200000">
            <a:off x="7341128" y="1526619"/>
            <a:ext cx="862991" cy="261610"/>
          </a:xfrm>
          <a:prstGeom prst="rect">
            <a:avLst/>
          </a:prstGeom>
          <a:noFill/>
        </p:spPr>
        <p:txBody>
          <a:bodyPr wrap="square" rtlCol="0">
            <a:spAutoFit/>
          </a:bodyPr>
          <a:lstStyle/>
          <a:p>
            <a:r>
              <a:rPr lang="en-US" sz="1100" dirty="0"/>
              <a:t>SEE</a:t>
            </a:r>
            <a:endParaRPr lang="en-IN" sz="1100" dirty="0"/>
          </a:p>
        </p:txBody>
      </p:sp>
      <p:sp>
        <p:nvSpPr>
          <p:cNvPr id="43" name="TextBox 42">
            <a:extLst>
              <a:ext uri="{FF2B5EF4-FFF2-40B4-BE49-F238E27FC236}">
                <a16:creationId xmlns:a16="http://schemas.microsoft.com/office/drawing/2014/main" id="{734327B2-BE03-4628-B35C-3F7F0CEFFF51}"/>
              </a:ext>
            </a:extLst>
          </p:cNvPr>
          <p:cNvSpPr txBox="1"/>
          <p:nvPr/>
        </p:nvSpPr>
        <p:spPr>
          <a:xfrm rot="20287375">
            <a:off x="6335444" y="2301554"/>
            <a:ext cx="862991" cy="261610"/>
          </a:xfrm>
          <a:prstGeom prst="rect">
            <a:avLst/>
          </a:prstGeom>
          <a:noFill/>
        </p:spPr>
        <p:txBody>
          <a:bodyPr wrap="square" rtlCol="0">
            <a:spAutoFit/>
          </a:bodyPr>
          <a:lstStyle/>
          <a:p>
            <a:r>
              <a:rPr lang="en-US" sz="1100" dirty="0"/>
              <a:t>CHECK</a:t>
            </a:r>
            <a:endParaRPr lang="en-IN" sz="1100" dirty="0"/>
          </a:p>
        </p:txBody>
      </p:sp>
      <p:sp>
        <p:nvSpPr>
          <p:cNvPr id="47" name="TextBox 46">
            <a:extLst>
              <a:ext uri="{FF2B5EF4-FFF2-40B4-BE49-F238E27FC236}">
                <a16:creationId xmlns:a16="http://schemas.microsoft.com/office/drawing/2014/main" id="{CAF08B3D-7868-4EE9-971F-7BEF5F2029A9}"/>
              </a:ext>
            </a:extLst>
          </p:cNvPr>
          <p:cNvSpPr txBox="1"/>
          <p:nvPr/>
        </p:nvSpPr>
        <p:spPr>
          <a:xfrm rot="1164937">
            <a:off x="9481904" y="3323405"/>
            <a:ext cx="708972" cy="261610"/>
          </a:xfrm>
          <a:prstGeom prst="rect">
            <a:avLst/>
          </a:prstGeom>
          <a:noFill/>
        </p:spPr>
        <p:txBody>
          <a:bodyPr wrap="square" rtlCol="0">
            <a:spAutoFit/>
          </a:bodyPr>
          <a:lstStyle/>
          <a:p>
            <a:r>
              <a:rPr lang="en-US" sz="1100" dirty="0"/>
              <a:t>SEE</a:t>
            </a:r>
            <a:endParaRPr lang="en-IN" sz="1100" dirty="0"/>
          </a:p>
        </p:txBody>
      </p:sp>
      <p:sp>
        <p:nvSpPr>
          <p:cNvPr id="48" name="TextBox 47">
            <a:extLst>
              <a:ext uri="{FF2B5EF4-FFF2-40B4-BE49-F238E27FC236}">
                <a16:creationId xmlns:a16="http://schemas.microsoft.com/office/drawing/2014/main" id="{54E081DD-3A59-4EA7-832A-55F2120FDE4A}"/>
              </a:ext>
            </a:extLst>
          </p:cNvPr>
          <p:cNvSpPr txBox="1"/>
          <p:nvPr/>
        </p:nvSpPr>
        <p:spPr>
          <a:xfrm>
            <a:off x="8867142" y="2194702"/>
            <a:ext cx="862991" cy="261610"/>
          </a:xfrm>
          <a:prstGeom prst="rect">
            <a:avLst/>
          </a:prstGeom>
          <a:noFill/>
        </p:spPr>
        <p:txBody>
          <a:bodyPr wrap="square" rtlCol="0">
            <a:spAutoFit/>
          </a:bodyPr>
          <a:lstStyle/>
          <a:p>
            <a:r>
              <a:rPr lang="en-US" sz="1100" dirty="0"/>
              <a:t>SEND</a:t>
            </a:r>
            <a:endParaRPr lang="en-IN" sz="1100" dirty="0"/>
          </a:p>
        </p:txBody>
      </p:sp>
      <p:sp>
        <p:nvSpPr>
          <p:cNvPr id="24" name="Rectangle 23">
            <a:extLst>
              <a:ext uri="{FF2B5EF4-FFF2-40B4-BE49-F238E27FC236}">
                <a16:creationId xmlns:a16="http://schemas.microsoft.com/office/drawing/2014/main" id="{2060DA9A-2F5F-4B93-B058-B5397D551941}"/>
              </a:ext>
            </a:extLst>
          </p:cNvPr>
          <p:cNvSpPr/>
          <p:nvPr/>
        </p:nvSpPr>
        <p:spPr>
          <a:xfrm>
            <a:off x="3932127" y="-65618"/>
            <a:ext cx="4695516"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USE CASE VIEW</a:t>
            </a:r>
          </a:p>
        </p:txBody>
      </p:sp>
      <p:pic>
        <p:nvPicPr>
          <p:cNvPr id="20" name="Picture 19">
            <a:extLst>
              <a:ext uri="{FF2B5EF4-FFF2-40B4-BE49-F238E27FC236}">
                <a16:creationId xmlns:a16="http://schemas.microsoft.com/office/drawing/2014/main" id="{01F7E343-0810-4D5A-8708-0507C3BC3F3C}"/>
              </a:ext>
            </a:extLst>
          </p:cNvPr>
          <p:cNvPicPr>
            <a:picLocks noChangeAspect="1"/>
          </p:cNvPicPr>
          <p:nvPr/>
        </p:nvPicPr>
        <p:blipFill>
          <a:blip r:embed="rId2"/>
          <a:stretch>
            <a:fillRect/>
          </a:stretch>
        </p:blipFill>
        <p:spPr>
          <a:xfrm>
            <a:off x="1411947" y="3108359"/>
            <a:ext cx="190797" cy="318058"/>
          </a:xfrm>
          <a:prstGeom prst="rect">
            <a:avLst/>
          </a:prstGeom>
        </p:spPr>
      </p:pic>
      <p:pic>
        <p:nvPicPr>
          <p:cNvPr id="45" name="Picture 44">
            <a:extLst>
              <a:ext uri="{FF2B5EF4-FFF2-40B4-BE49-F238E27FC236}">
                <a16:creationId xmlns:a16="http://schemas.microsoft.com/office/drawing/2014/main" id="{3AE313C0-A0C9-41D8-AF02-EB5E795AFB8F}"/>
              </a:ext>
            </a:extLst>
          </p:cNvPr>
          <p:cNvPicPr>
            <a:picLocks noChangeAspect="1"/>
          </p:cNvPicPr>
          <p:nvPr/>
        </p:nvPicPr>
        <p:blipFill>
          <a:blip r:embed="rId2"/>
          <a:stretch>
            <a:fillRect/>
          </a:stretch>
        </p:blipFill>
        <p:spPr>
          <a:xfrm>
            <a:off x="2173705" y="1561420"/>
            <a:ext cx="233935" cy="389969"/>
          </a:xfrm>
          <a:prstGeom prst="rect">
            <a:avLst/>
          </a:prstGeom>
        </p:spPr>
      </p:pic>
      <p:pic>
        <p:nvPicPr>
          <p:cNvPr id="50" name="Picture 49">
            <a:extLst>
              <a:ext uri="{FF2B5EF4-FFF2-40B4-BE49-F238E27FC236}">
                <a16:creationId xmlns:a16="http://schemas.microsoft.com/office/drawing/2014/main" id="{658E85D8-43B8-49BE-8991-6AE5299054DB}"/>
              </a:ext>
            </a:extLst>
          </p:cNvPr>
          <p:cNvPicPr>
            <a:picLocks noChangeAspect="1"/>
          </p:cNvPicPr>
          <p:nvPr/>
        </p:nvPicPr>
        <p:blipFill>
          <a:blip r:embed="rId2"/>
          <a:stretch>
            <a:fillRect/>
          </a:stretch>
        </p:blipFill>
        <p:spPr>
          <a:xfrm>
            <a:off x="2107042" y="3489295"/>
            <a:ext cx="264158" cy="440351"/>
          </a:xfrm>
          <a:prstGeom prst="rect">
            <a:avLst/>
          </a:prstGeom>
        </p:spPr>
      </p:pic>
      <p:pic>
        <p:nvPicPr>
          <p:cNvPr id="52" name="Picture 51">
            <a:extLst>
              <a:ext uri="{FF2B5EF4-FFF2-40B4-BE49-F238E27FC236}">
                <a16:creationId xmlns:a16="http://schemas.microsoft.com/office/drawing/2014/main" id="{890CCDFE-756A-4065-84CA-E1275470CF36}"/>
              </a:ext>
            </a:extLst>
          </p:cNvPr>
          <p:cNvPicPr>
            <a:picLocks noChangeAspect="1"/>
          </p:cNvPicPr>
          <p:nvPr/>
        </p:nvPicPr>
        <p:blipFill>
          <a:blip r:embed="rId2"/>
          <a:stretch>
            <a:fillRect/>
          </a:stretch>
        </p:blipFill>
        <p:spPr>
          <a:xfrm>
            <a:off x="11638908" y="3569680"/>
            <a:ext cx="225833" cy="376463"/>
          </a:xfrm>
          <a:prstGeom prst="rect">
            <a:avLst/>
          </a:prstGeom>
        </p:spPr>
      </p:pic>
      <p:pic>
        <p:nvPicPr>
          <p:cNvPr id="54" name="Picture 53">
            <a:extLst>
              <a:ext uri="{FF2B5EF4-FFF2-40B4-BE49-F238E27FC236}">
                <a16:creationId xmlns:a16="http://schemas.microsoft.com/office/drawing/2014/main" id="{C10AEC4A-FDBF-48FA-9D56-A5B92120243E}"/>
              </a:ext>
            </a:extLst>
          </p:cNvPr>
          <p:cNvPicPr>
            <a:picLocks noChangeAspect="1"/>
          </p:cNvPicPr>
          <p:nvPr/>
        </p:nvPicPr>
        <p:blipFill>
          <a:blip r:embed="rId2"/>
          <a:stretch>
            <a:fillRect/>
          </a:stretch>
        </p:blipFill>
        <p:spPr>
          <a:xfrm>
            <a:off x="11500014" y="5073796"/>
            <a:ext cx="221151" cy="368659"/>
          </a:xfrm>
          <a:prstGeom prst="rect">
            <a:avLst/>
          </a:prstGeom>
        </p:spPr>
      </p:pic>
    </p:spTree>
    <p:extLst>
      <p:ext uri="{BB962C8B-B14F-4D97-AF65-F5344CB8AC3E}">
        <p14:creationId xmlns:p14="http://schemas.microsoft.com/office/powerpoint/2010/main" val="77137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37ADE7-03F0-437C-9E6A-797216CF3852}"/>
              </a:ext>
            </a:extLst>
          </p:cNvPr>
          <p:cNvSpPr txBox="1"/>
          <p:nvPr/>
        </p:nvSpPr>
        <p:spPr>
          <a:xfrm>
            <a:off x="758618" y="2198722"/>
            <a:ext cx="3052018" cy="216982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800" dirty="0"/>
              <a:t>+Family(in a:String,in n:String,in </a:t>
            </a:r>
            <a:r>
              <a:rPr lang="en-US" sz="800" dirty="0" err="1"/>
              <a:t>em</a:t>
            </a:r>
            <a:r>
              <a:rPr lang="en-US" sz="800" dirty="0"/>
              <a:t> :</a:t>
            </a:r>
            <a:r>
              <a:rPr lang="en-US" sz="800" dirty="0" err="1"/>
              <a:t>String,in</a:t>
            </a:r>
            <a:r>
              <a:rPr lang="en-US" sz="800" dirty="0"/>
              <a:t> p:String,in </a:t>
            </a:r>
            <a:r>
              <a:rPr lang="en-US" sz="800" dirty="0" err="1"/>
              <a:t>phn:long</a:t>
            </a:r>
            <a:r>
              <a:rPr lang="en-US" sz="800" dirty="0"/>
              <a:t>):void</a:t>
            </a:r>
          </a:p>
          <a:p>
            <a:r>
              <a:rPr lang="en-US" sz="800" dirty="0"/>
              <a:t>+</a:t>
            </a:r>
            <a:r>
              <a:rPr lang="en-US" sz="700" dirty="0" err="1"/>
              <a:t>newResident</a:t>
            </a:r>
            <a:r>
              <a:rPr lang="en-US" sz="700" dirty="0"/>
              <a:t>(</a:t>
            </a:r>
            <a:r>
              <a:rPr lang="en-US" sz="700" dirty="0" err="1"/>
              <a:t>name:String,phn:int,email:String</a:t>
            </a:r>
            <a:r>
              <a:rPr lang="en-US" sz="700" dirty="0"/>
              <a:t>):void</a:t>
            </a:r>
          </a:p>
          <a:p>
            <a:r>
              <a:rPr lang="en-US" sz="700" dirty="0"/>
              <a:t>+</a:t>
            </a:r>
            <a:r>
              <a:rPr lang="en-US" sz="700" dirty="0" err="1"/>
              <a:t>seeRecord</a:t>
            </a:r>
            <a:r>
              <a:rPr lang="en-US" sz="700" dirty="0"/>
              <a:t>(</a:t>
            </a:r>
            <a:r>
              <a:rPr lang="en-US" sz="700" dirty="0" err="1"/>
              <a:t>familyID:int</a:t>
            </a:r>
            <a:r>
              <a:rPr lang="en-US" sz="700" dirty="0"/>
              <a:t>):void</a:t>
            </a:r>
          </a:p>
          <a:p>
            <a:r>
              <a:rPr lang="en-US" sz="700" dirty="0"/>
              <a:t>+</a:t>
            </a:r>
            <a:r>
              <a:rPr lang="en-US" sz="700" dirty="0" err="1"/>
              <a:t>complainAdd</a:t>
            </a:r>
            <a:r>
              <a:rPr lang="en-US" sz="700" dirty="0"/>
              <a:t>(</a:t>
            </a:r>
            <a:r>
              <a:rPr lang="en-US" sz="700" dirty="0" err="1"/>
              <a:t>complaint:String</a:t>
            </a:r>
            <a:r>
              <a:rPr lang="en-US" sz="700" dirty="0"/>
              <a:t>):void</a:t>
            </a:r>
          </a:p>
          <a:p>
            <a:r>
              <a:rPr lang="en-US" sz="700" dirty="0"/>
              <a:t>+</a:t>
            </a:r>
            <a:r>
              <a:rPr lang="en-US" sz="700" dirty="0" err="1"/>
              <a:t>checkComplaint</a:t>
            </a:r>
            <a:r>
              <a:rPr lang="en-US" sz="700" dirty="0"/>
              <a:t>(</a:t>
            </a:r>
            <a:r>
              <a:rPr lang="en-US" sz="700" dirty="0" err="1"/>
              <a:t>compID:int</a:t>
            </a:r>
            <a:r>
              <a:rPr lang="en-US" sz="700" dirty="0"/>
              <a:t>):void</a:t>
            </a:r>
          </a:p>
          <a:p>
            <a:r>
              <a:rPr lang="en-US" sz="700" dirty="0"/>
              <a:t>+</a:t>
            </a:r>
            <a:r>
              <a:rPr lang="en-US" sz="700" dirty="0" err="1"/>
              <a:t>payBill</a:t>
            </a:r>
            <a:r>
              <a:rPr lang="en-US" sz="700" dirty="0"/>
              <a:t>(</a:t>
            </a:r>
            <a:r>
              <a:rPr lang="en-US" sz="700" dirty="0" err="1"/>
              <a:t>familyID:int</a:t>
            </a:r>
            <a:r>
              <a:rPr lang="en-IN" sz="700" dirty="0"/>
              <a:t>)</a:t>
            </a:r>
            <a:r>
              <a:rPr lang="en-US" sz="700" dirty="0"/>
              <a:t>:void</a:t>
            </a:r>
          </a:p>
          <a:p>
            <a:r>
              <a:rPr lang="en-US" sz="700" dirty="0"/>
              <a:t>+</a:t>
            </a:r>
            <a:r>
              <a:rPr lang="en-US" sz="700" dirty="0" err="1"/>
              <a:t>seeBill</a:t>
            </a:r>
            <a:r>
              <a:rPr lang="en-US" sz="700" dirty="0"/>
              <a:t>(</a:t>
            </a:r>
            <a:r>
              <a:rPr lang="en-US" sz="700" dirty="0" err="1"/>
              <a:t>familyID:int</a:t>
            </a:r>
            <a:r>
              <a:rPr lang="en-IN" sz="700" dirty="0"/>
              <a:t>)</a:t>
            </a:r>
            <a:r>
              <a:rPr lang="en-US" sz="700" dirty="0"/>
              <a:t>:void</a:t>
            </a:r>
            <a:endParaRPr lang="en-IN" sz="700" dirty="0"/>
          </a:p>
          <a:p>
            <a:r>
              <a:rPr lang="en-IN" sz="700" dirty="0"/>
              <a:t>+</a:t>
            </a:r>
            <a:r>
              <a:rPr lang="en-IN" sz="700" dirty="0" err="1"/>
              <a:t>setAddress</a:t>
            </a:r>
            <a:r>
              <a:rPr lang="en-IN" sz="700" dirty="0"/>
              <a:t>(</a:t>
            </a:r>
            <a:r>
              <a:rPr lang="en-IN" sz="700" dirty="0" err="1"/>
              <a:t>add:String</a:t>
            </a:r>
            <a:r>
              <a:rPr lang="en-IN" sz="700" dirty="0"/>
              <a:t>)</a:t>
            </a:r>
            <a:r>
              <a:rPr lang="en-US" sz="700" dirty="0"/>
              <a:t>:void</a:t>
            </a:r>
          </a:p>
          <a:p>
            <a:r>
              <a:rPr lang="en-IN" sz="700" dirty="0"/>
              <a:t>+</a:t>
            </a:r>
            <a:r>
              <a:rPr lang="en-IN" sz="700" dirty="0" err="1"/>
              <a:t>getAddress</a:t>
            </a:r>
            <a:r>
              <a:rPr lang="en-IN" sz="700" dirty="0"/>
              <a:t>():String</a:t>
            </a:r>
          </a:p>
          <a:p>
            <a:r>
              <a:rPr lang="en-IN" sz="700" dirty="0"/>
              <a:t>+</a:t>
            </a:r>
            <a:r>
              <a:rPr lang="en-IN" sz="700" dirty="0" err="1"/>
              <a:t>setFamilyID</a:t>
            </a:r>
            <a:r>
              <a:rPr lang="en-IN" sz="700" dirty="0"/>
              <a:t>(</a:t>
            </a:r>
            <a:r>
              <a:rPr lang="en-IN" sz="700" dirty="0" err="1"/>
              <a:t>FID:int</a:t>
            </a:r>
            <a:r>
              <a:rPr lang="en-IN" sz="700" dirty="0"/>
              <a:t>)</a:t>
            </a:r>
            <a:r>
              <a:rPr lang="en-US" sz="700" dirty="0"/>
              <a:t>:void</a:t>
            </a:r>
          </a:p>
          <a:p>
            <a:r>
              <a:rPr lang="en-US" sz="700" dirty="0"/>
              <a:t>+</a:t>
            </a:r>
            <a:r>
              <a:rPr lang="en-US" sz="700" dirty="0" err="1"/>
              <a:t>getPass</a:t>
            </a:r>
            <a:r>
              <a:rPr lang="en-US" sz="700" dirty="0"/>
              <a:t>():void</a:t>
            </a:r>
          </a:p>
          <a:p>
            <a:r>
              <a:rPr lang="en-US" sz="700" dirty="0"/>
              <a:t>+</a:t>
            </a:r>
            <a:r>
              <a:rPr lang="en-US" sz="700" dirty="0" err="1"/>
              <a:t>getFamilyID</a:t>
            </a:r>
            <a:r>
              <a:rPr lang="en-US" sz="700" dirty="0"/>
              <a:t>():int</a:t>
            </a:r>
          </a:p>
          <a:p>
            <a:r>
              <a:rPr lang="en-US" sz="700" dirty="0"/>
              <a:t>+</a:t>
            </a:r>
            <a:r>
              <a:rPr lang="en-US" sz="700" dirty="0" err="1"/>
              <a:t>newResident</a:t>
            </a:r>
            <a:r>
              <a:rPr lang="en-US" sz="700" dirty="0"/>
              <a:t>(in n:String,in </a:t>
            </a:r>
            <a:r>
              <a:rPr lang="en-US" sz="700" dirty="0" err="1"/>
              <a:t>phn:long,in</a:t>
            </a:r>
            <a:r>
              <a:rPr lang="en-US" sz="700" dirty="0"/>
              <a:t> </a:t>
            </a:r>
            <a:r>
              <a:rPr lang="en-US" sz="700" dirty="0" err="1"/>
              <a:t>em:String</a:t>
            </a:r>
            <a:r>
              <a:rPr lang="en-US" sz="700" dirty="0"/>
              <a:t>):void</a:t>
            </a:r>
          </a:p>
          <a:p>
            <a:r>
              <a:rPr lang="en-US" sz="700" dirty="0"/>
              <a:t>+</a:t>
            </a:r>
            <a:r>
              <a:rPr lang="en-US" sz="700" dirty="0" err="1"/>
              <a:t>noOfResident</a:t>
            </a:r>
            <a:r>
              <a:rPr lang="en-US" sz="700" dirty="0"/>
              <a:t>():void</a:t>
            </a:r>
          </a:p>
          <a:p>
            <a:r>
              <a:rPr lang="en-US" sz="700" dirty="0"/>
              <a:t>+</a:t>
            </a:r>
            <a:r>
              <a:rPr lang="en-US" sz="700" dirty="0" err="1"/>
              <a:t>getResidentName</a:t>
            </a:r>
            <a:r>
              <a:rPr lang="en-US" sz="700" dirty="0"/>
              <a:t>(in i:int)</a:t>
            </a:r>
          </a:p>
          <a:p>
            <a:r>
              <a:rPr lang="en-US" sz="700" dirty="0"/>
              <a:t>+</a:t>
            </a:r>
            <a:r>
              <a:rPr lang="en-US" sz="700" dirty="0" err="1"/>
              <a:t>updateRes</a:t>
            </a:r>
            <a:r>
              <a:rPr lang="en-US" sz="700" dirty="0"/>
              <a:t>(in i:int,in n:String,in p:long,in e:String):void</a:t>
            </a:r>
          </a:p>
          <a:p>
            <a:r>
              <a:rPr lang="en-US" sz="700" dirty="0"/>
              <a:t>+</a:t>
            </a:r>
            <a:r>
              <a:rPr lang="en-US" sz="700" dirty="0" err="1"/>
              <a:t>passToRecord</a:t>
            </a:r>
            <a:r>
              <a:rPr lang="en-US" sz="700" dirty="0"/>
              <a:t>():void</a:t>
            </a:r>
          </a:p>
          <a:p>
            <a:r>
              <a:rPr lang="en-US" sz="700" dirty="0"/>
              <a:t>+</a:t>
            </a:r>
            <a:r>
              <a:rPr lang="en-US" sz="700" dirty="0" err="1"/>
              <a:t>newRecord</a:t>
            </a:r>
            <a:r>
              <a:rPr lang="en-US" sz="700" dirty="0"/>
              <a:t>():void</a:t>
            </a:r>
          </a:p>
          <a:p>
            <a:r>
              <a:rPr lang="en-US" sz="700" dirty="0"/>
              <a:t>+print():void</a:t>
            </a:r>
          </a:p>
        </p:txBody>
      </p:sp>
      <p:sp>
        <p:nvSpPr>
          <p:cNvPr id="4" name="TextBox 3">
            <a:extLst>
              <a:ext uri="{FF2B5EF4-FFF2-40B4-BE49-F238E27FC236}">
                <a16:creationId xmlns:a16="http://schemas.microsoft.com/office/drawing/2014/main" id="{8CAC7F3C-5FB8-466F-A30C-956D11B7CCA9}"/>
              </a:ext>
            </a:extLst>
          </p:cNvPr>
          <p:cNvSpPr txBox="1"/>
          <p:nvPr/>
        </p:nvSpPr>
        <p:spPr>
          <a:xfrm>
            <a:off x="760159" y="837336"/>
            <a:ext cx="3052020" cy="135421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0"/>
            <a:r>
              <a:rPr lang="en-US" sz="800" dirty="0"/>
              <a:t>-</a:t>
            </a:r>
            <a:r>
              <a:rPr lang="en-US" sz="800" dirty="0" err="1"/>
              <a:t>member:vector</a:t>
            </a:r>
            <a:r>
              <a:rPr lang="en-US" sz="800" dirty="0"/>
              <a:t>&lt;Residents&gt;</a:t>
            </a:r>
          </a:p>
          <a:p>
            <a:pPr lvl="0"/>
            <a:r>
              <a:rPr lang="en-US" sz="800" dirty="0"/>
              <a:t>-</a:t>
            </a:r>
            <a:r>
              <a:rPr lang="en-US" sz="800" dirty="0" err="1"/>
              <a:t>address:String</a:t>
            </a:r>
            <a:endParaRPr lang="en-US" sz="800" dirty="0"/>
          </a:p>
          <a:p>
            <a:pPr lvl="0"/>
            <a:r>
              <a:rPr lang="en-US" sz="800" dirty="0"/>
              <a:t>-</a:t>
            </a:r>
            <a:r>
              <a:rPr lang="en-US" sz="800" dirty="0" err="1"/>
              <a:t>FamilyID:int</a:t>
            </a:r>
            <a:r>
              <a:rPr lang="en-US" sz="800" dirty="0"/>
              <a:t> </a:t>
            </a:r>
          </a:p>
          <a:p>
            <a:pPr lvl="0"/>
            <a:r>
              <a:rPr lang="en-IN" sz="800" u="sng" dirty="0"/>
              <a:t>-counter :int =1</a:t>
            </a:r>
          </a:p>
          <a:p>
            <a:pPr lvl="0"/>
            <a:r>
              <a:rPr lang="en-IN" sz="800" u="sng" dirty="0"/>
              <a:t>-day: int = 0</a:t>
            </a:r>
          </a:p>
          <a:p>
            <a:pPr lvl="0"/>
            <a:r>
              <a:rPr lang="en-IN" sz="800" u="sng" dirty="0"/>
              <a:t>-</a:t>
            </a:r>
            <a:r>
              <a:rPr lang="en-IN" sz="800" u="sng" dirty="0" err="1"/>
              <a:t>RecObj</a:t>
            </a:r>
            <a:r>
              <a:rPr lang="en-IN" sz="800" u="sng" dirty="0"/>
              <a:t> : Records</a:t>
            </a:r>
          </a:p>
          <a:p>
            <a:pPr lvl="0"/>
            <a:r>
              <a:rPr lang="en-IN" sz="800" dirty="0"/>
              <a:t>-password: String</a:t>
            </a:r>
          </a:p>
          <a:p>
            <a:pPr lvl="0"/>
            <a:r>
              <a:rPr lang="en-IN" sz="800" dirty="0"/>
              <a:t>-b: Bill</a:t>
            </a:r>
          </a:p>
          <a:p>
            <a:pPr lvl="0"/>
            <a:r>
              <a:rPr lang="en-IN" sz="800" dirty="0"/>
              <a:t>-com: Complaint</a:t>
            </a:r>
          </a:p>
          <a:p>
            <a:pPr lvl="0"/>
            <a:endParaRPr lang="en-IN" sz="900" u="sng" dirty="0"/>
          </a:p>
        </p:txBody>
      </p:sp>
      <p:sp>
        <p:nvSpPr>
          <p:cNvPr id="6" name="TextBox 5">
            <a:extLst>
              <a:ext uri="{FF2B5EF4-FFF2-40B4-BE49-F238E27FC236}">
                <a16:creationId xmlns:a16="http://schemas.microsoft.com/office/drawing/2014/main" id="{B06F3844-C00C-4422-A258-6EC1A319AFF1}"/>
              </a:ext>
            </a:extLst>
          </p:cNvPr>
          <p:cNvSpPr txBox="1"/>
          <p:nvPr/>
        </p:nvSpPr>
        <p:spPr>
          <a:xfrm>
            <a:off x="752573" y="577550"/>
            <a:ext cx="3052018" cy="2462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00" dirty="0"/>
              <a:t>Family</a:t>
            </a:r>
            <a:endParaRPr lang="en-IN" sz="1000" dirty="0"/>
          </a:p>
        </p:txBody>
      </p:sp>
      <p:sp>
        <p:nvSpPr>
          <p:cNvPr id="9" name="TextBox 8">
            <a:extLst>
              <a:ext uri="{FF2B5EF4-FFF2-40B4-BE49-F238E27FC236}">
                <a16:creationId xmlns:a16="http://schemas.microsoft.com/office/drawing/2014/main" id="{FC48A528-81F1-46D6-9EA0-AEE630F33CFE}"/>
              </a:ext>
            </a:extLst>
          </p:cNvPr>
          <p:cNvSpPr txBox="1"/>
          <p:nvPr/>
        </p:nvSpPr>
        <p:spPr>
          <a:xfrm>
            <a:off x="8540963" y="1399885"/>
            <a:ext cx="217379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800" dirty="0"/>
              <a:t>+</a:t>
            </a:r>
            <a:r>
              <a:rPr lang="en-US" sz="800" dirty="0" err="1"/>
              <a:t>setName</a:t>
            </a:r>
            <a:r>
              <a:rPr lang="en-US" sz="800" dirty="0"/>
              <a:t>(in s:String):void</a:t>
            </a:r>
          </a:p>
          <a:p>
            <a:r>
              <a:rPr lang="en-US" sz="800" dirty="0"/>
              <a:t>+</a:t>
            </a:r>
            <a:r>
              <a:rPr lang="en-US" sz="800" dirty="0" err="1"/>
              <a:t>getNname</a:t>
            </a:r>
            <a:r>
              <a:rPr lang="en-US" sz="800" dirty="0"/>
              <a:t>():String</a:t>
            </a:r>
          </a:p>
          <a:p>
            <a:r>
              <a:rPr lang="en-US" sz="800" dirty="0"/>
              <a:t>+</a:t>
            </a:r>
            <a:r>
              <a:rPr lang="en-US" sz="800" dirty="0" err="1"/>
              <a:t>setPhoneNo</a:t>
            </a:r>
            <a:r>
              <a:rPr lang="en-US" sz="800" dirty="0"/>
              <a:t>((in p:long):void)</a:t>
            </a:r>
          </a:p>
          <a:p>
            <a:r>
              <a:rPr lang="en-US" sz="800" dirty="0"/>
              <a:t>+</a:t>
            </a:r>
            <a:r>
              <a:rPr lang="en-US" sz="800" dirty="0" err="1"/>
              <a:t>getPhoneNo:long</a:t>
            </a:r>
            <a:endParaRPr lang="en-US" sz="800" dirty="0"/>
          </a:p>
          <a:p>
            <a:r>
              <a:rPr lang="en-US" sz="800" dirty="0"/>
              <a:t>+</a:t>
            </a:r>
            <a:r>
              <a:rPr lang="en-US" sz="800" dirty="0" err="1"/>
              <a:t>getEmail</a:t>
            </a:r>
            <a:r>
              <a:rPr lang="en-US" sz="800" dirty="0"/>
              <a:t>():String</a:t>
            </a:r>
          </a:p>
          <a:p>
            <a:r>
              <a:rPr lang="en-IN" sz="800" dirty="0"/>
              <a:t>+</a:t>
            </a:r>
            <a:r>
              <a:rPr lang="en-US" sz="800" dirty="0" err="1"/>
              <a:t>setEmail</a:t>
            </a:r>
            <a:r>
              <a:rPr lang="en-US" sz="800" dirty="0"/>
              <a:t>(in e:String):void</a:t>
            </a:r>
          </a:p>
          <a:p>
            <a:r>
              <a:rPr lang="en-US" sz="800" dirty="0"/>
              <a:t>+Resident(in n:String,in p:int,in e:String)</a:t>
            </a:r>
          </a:p>
          <a:p>
            <a:r>
              <a:rPr lang="en-IN" sz="800" dirty="0"/>
              <a:t>+update(in n:String,in p:int,in e:String)</a:t>
            </a:r>
            <a:endParaRPr lang="en-US" sz="800" dirty="0"/>
          </a:p>
          <a:p>
            <a:r>
              <a:rPr lang="en-IN" sz="800" dirty="0"/>
              <a:t>+print():void</a:t>
            </a:r>
          </a:p>
        </p:txBody>
      </p:sp>
      <p:sp>
        <p:nvSpPr>
          <p:cNvPr id="10" name="TextBox 9">
            <a:extLst>
              <a:ext uri="{FF2B5EF4-FFF2-40B4-BE49-F238E27FC236}">
                <a16:creationId xmlns:a16="http://schemas.microsoft.com/office/drawing/2014/main" id="{8E503C7E-08CA-44DD-8DF4-F2B975FEBAE9}"/>
              </a:ext>
            </a:extLst>
          </p:cNvPr>
          <p:cNvSpPr txBox="1"/>
          <p:nvPr/>
        </p:nvSpPr>
        <p:spPr>
          <a:xfrm>
            <a:off x="8545156" y="874281"/>
            <a:ext cx="2169607" cy="5078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0"/>
            <a:r>
              <a:rPr lang="en-US" sz="900" dirty="0"/>
              <a:t>-</a:t>
            </a:r>
            <a:r>
              <a:rPr lang="en-US" sz="900" dirty="0" err="1"/>
              <a:t>name:String</a:t>
            </a:r>
            <a:endParaRPr lang="en-US" sz="900" dirty="0"/>
          </a:p>
          <a:p>
            <a:pPr lvl="0"/>
            <a:r>
              <a:rPr lang="en-US" sz="900" dirty="0"/>
              <a:t>-</a:t>
            </a:r>
            <a:r>
              <a:rPr lang="en-US" sz="900" dirty="0" err="1"/>
              <a:t>phoneNo:long</a:t>
            </a:r>
            <a:endParaRPr lang="en-US" sz="900" dirty="0"/>
          </a:p>
          <a:p>
            <a:pPr lvl="0"/>
            <a:r>
              <a:rPr lang="en-US" sz="900" dirty="0"/>
              <a:t>-</a:t>
            </a:r>
            <a:r>
              <a:rPr lang="en-US" sz="900" dirty="0" err="1"/>
              <a:t>email:String</a:t>
            </a:r>
            <a:endParaRPr lang="en-IN" sz="900" dirty="0"/>
          </a:p>
        </p:txBody>
      </p:sp>
      <p:sp>
        <p:nvSpPr>
          <p:cNvPr id="11" name="TextBox 10">
            <a:extLst>
              <a:ext uri="{FF2B5EF4-FFF2-40B4-BE49-F238E27FC236}">
                <a16:creationId xmlns:a16="http://schemas.microsoft.com/office/drawing/2014/main" id="{E58EECB8-B22E-44D7-9258-01029C4B0BEA}"/>
              </a:ext>
            </a:extLst>
          </p:cNvPr>
          <p:cNvSpPr txBox="1"/>
          <p:nvPr/>
        </p:nvSpPr>
        <p:spPr>
          <a:xfrm>
            <a:off x="8545156" y="617876"/>
            <a:ext cx="2169606" cy="2462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00" dirty="0"/>
              <a:t>Resident</a:t>
            </a:r>
            <a:endParaRPr lang="en-IN" sz="1000" dirty="0"/>
          </a:p>
        </p:txBody>
      </p:sp>
      <p:sp>
        <p:nvSpPr>
          <p:cNvPr id="15" name="TextBox 14">
            <a:extLst>
              <a:ext uri="{FF2B5EF4-FFF2-40B4-BE49-F238E27FC236}">
                <a16:creationId xmlns:a16="http://schemas.microsoft.com/office/drawing/2014/main" id="{B691EEC5-686C-4CB1-ADC5-DDCE0F52D97F}"/>
              </a:ext>
            </a:extLst>
          </p:cNvPr>
          <p:cNvSpPr txBox="1"/>
          <p:nvPr/>
        </p:nvSpPr>
        <p:spPr>
          <a:xfrm>
            <a:off x="4786660" y="5408826"/>
            <a:ext cx="3586723"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800" dirty="0"/>
              <a:t>+</a:t>
            </a:r>
            <a:r>
              <a:rPr lang="en-US" sz="800" dirty="0" err="1"/>
              <a:t>addData</a:t>
            </a:r>
            <a:r>
              <a:rPr lang="en-US" sz="800" dirty="0"/>
              <a:t>(in </a:t>
            </a:r>
            <a:r>
              <a:rPr lang="en-US" sz="800" dirty="0" err="1"/>
              <a:t>familyID</a:t>
            </a:r>
            <a:r>
              <a:rPr lang="en-US" sz="800" dirty="0"/>
              <a:t> :</a:t>
            </a:r>
            <a:r>
              <a:rPr lang="en-US" sz="800" dirty="0" err="1"/>
              <a:t>int,in</a:t>
            </a:r>
            <a:r>
              <a:rPr lang="en-US" sz="800" dirty="0"/>
              <a:t> </a:t>
            </a:r>
            <a:r>
              <a:rPr lang="en-US" sz="800" dirty="0" err="1"/>
              <a:t>day:int,int</a:t>
            </a:r>
            <a:r>
              <a:rPr lang="en-US" sz="800" dirty="0"/>
              <a:t> </a:t>
            </a:r>
            <a:r>
              <a:rPr lang="en-US" sz="800" dirty="0" err="1"/>
              <a:t>amount:int</a:t>
            </a:r>
            <a:r>
              <a:rPr lang="en-US" sz="800" dirty="0"/>
              <a:t>):void</a:t>
            </a:r>
          </a:p>
          <a:p>
            <a:r>
              <a:rPr lang="en-US" sz="800" dirty="0"/>
              <a:t>+</a:t>
            </a:r>
            <a:r>
              <a:rPr lang="en-US" sz="800" dirty="0" err="1"/>
              <a:t>printData</a:t>
            </a:r>
            <a:r>
              <a:rPr lang="en-US" sz="800" dirty="0"/>
              <a:t>(in </a:t>
            </a:r>
            <a:r>
              <a:rPr lang="en-US" sz="800" dirty="0" err="1"/>
              <a:t>familyID</a:t>
            </a:r>
            <a:r>
              <a:rPr lang="en-US" sz="800" dirty="0"/>
              <a:t> :int):void</a:t>
            </a:r>
          </a:p>
          <a:p>
            <a:r>
              <a:rPr lang="en-US" sz="800" dirty="0"/>
              <a:t>+</a:t>
            </a:r>
            <a:r>
              <a:rPr lang="en-US" sz="800" dirty="0" err="1"/>
              <a:t>mailSend</a:t>
            </a:r>
            <a:r>
              <a:rPr lang="en-US" sz="800" dirty="0"/>
              <a:t>():void</a:t>
            </a:r>
          </a:p>
          <a:p>
            <a:r>
              <a:rPr lang="en-US" sz="800" dirty="0"/>
              <a:t>+</a:t>
            </a:r>
            <a:r>
              <a:rPr lang="en-US" sz="800" dirty="0" err="1"/>
              <a:t>getAmount</a:t>
            </a:r>
            <a:r>
              <a:rPr lang="en-US" sz="800" dirty="0"/>
              <a:t>(in </a:t>
            </a:r>
            <a:r>
              <a:rPr lang="en-US" sz="800" dirty="0" err="1"/>
              <a:t>familyID:int,in</a:t>
            </a:r>
            <a:r>
              <a:rPr lang="en-US" sz="800" dirty="0"/>
              <a:t> </a:t>
            </a:r>
            <a:r>
              <a:rPr lang="en-US" sz="800" dirty="0" err="1"/>
              <a:t>day:int</a:t>
            </a:r>
            <a:r>
              <a:rPr lang="en-US" sz="800" dirty="0"/>
              <a:t>)</a:t>
            </a:r>
          </a:p>
        </p:txBody>
      </p:sp>
      <p:sp>
        <p:nvSpPr>
          <p:cNvPr id="16" name="TextBox 15">
            <a:extLst>
              <a:ext uri="{FF2B5EF4-FFF2-40B4-BE49-F238E27FC236}">
                <a16:creationId xmlns:a16="http://schemas.microsoft.com/office/drawing/2014/main" id="{77B41DFC-C149-4D0F-8048-8255EE3E83C1}"/>
              </a:ext>
            </a:extLst>
          </p:cNvPr>
          <p:cNvSpPr txBox="1"/>
          <p:nvPr/>
        </p:nvSpPr>
        <p:spPr>
          <a:xfrm>
            <a:off x="4786659" y="5070588"/>
            <a:ext cx="3586724"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oAutofit/>
          </a:bodyPr>
          <a:lstStyle/>
          <a:p>
            <a:pPr lvl="0"/>
            <a:r>
              <a:rPr lang="en-US" sz="900" dirty="0"/>
              <a:t>-</a:t>
            </a:r>
            <a:r>
              <a:rPr lang="en-US" sz="900" dirty="0" err="1"/>
              <a:t>records:</a:t>
            </a:r>
            <a:r>
              <a:rPr lang="en-US" sz="900" u="sng" dirty="0" err="1"/>
              <a:t>ArrayList</a:t>
            </a:r>
            <a:r>
              <a:rPr lang="en-US" sz="900" u="sng" dirty="0"/>
              <a:t>&lt;</a:t>
            </a:r>
            <a:r>
              <a:rPr lang="en-US" sz="900" u="sng" dirty="0" err="1"/>
              <a:t>ArrayList</a:t>
            </a:r>
            <a:r>
              <a:rPr lang="en-US" sz="900" u="sng" dirty="0"/>
              <a:t>&lt;</a:t>
            </a:r>
            <a:r>
              <a:rPr lang="en-US" sz="900" u="sng" dirty="0" err="1"/>
              <a:t>Arraylist</a:t>
            </a:r>
            <a:r>
              <a:rPr lang="en-US" sz="900" u="sng" dirty="0"/>
              <a:t>&lt;int&gt;&gt;&gt;</a:t>
            </a:r>
            <a:endParaRPr lang="en-US" sz="900" dirty="0"/>
          </a:p>
        </p:txBody>
      </p:sp>
      <p:sp>
        <p:nvSpPr>
          <p:cNvPr id="17" name="TextBox 16">
            <a:extLst>
              <a:ext uri="{FF2B5EF4-FFF2-40B4-BE49-F238E27FC236}">
                <a16:creationId xmlns:a16="http://schemas.microsoft.com/office/drawing/2014/main" id="{9898FC66-8037-4C03-8E5C-9240A8D49E2B}"/>
              </a:ext>
            </a:extLst>
          </p:cNvPr>
          <p:cNvSpPr txBox="1"/>
          <p:nvPr/>
        </p:nvSpPr>
        <p:spPr>
          <a:xfrm>
            <a:off x="4786659" y="4833972"/>
            <a:ext cx="3586723" cy="2462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00" dirty="0"/>
              <a:t>Records</a:t>
            </a:r>
            <a:endParaRPr lang="en-IN" sz="1000" dirty="0"/>
          </a:p>
        </p:txBody>
      </p:sp>
      <p:sp>
        <p:nvSpPr>
          <p:cNvPr id="18" name="TextBox 17">
            <a:extLst>
              <a:ext uri="{FF2B5EF4-FFF2-40B4-BE49-F238E27FC236}">
                <a16:creationId xmlns:a16="http://schemas.microsoft.com/office/drawing/2014/main" id="{26E85EBF-817F-4761-9266-B09CB8DF6C9B}"/>
              </a:ext>
            </a:extLst>
          </p:cNvPr>
          <p:cNvSpPr txBox="1"/>
          <p:nvPr/>
        </p:nvSpPr>
        <p:spPr>
          <a:xfrm>
            <a:off x="4448959" y="2023594"/>
            <a:ext cx="3258547"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800" dirty="0"/>
              <a:t>+Complaint(</a:t>
            </a:r>
            <a:r>
              <a:rPr lang="en-US" sz="800" dirty="0" err="1"/>
              <a:t>s:String</a:t>
            </a:r>
            <a:r>
              <a:rPr lang="en-US" sz="800" dirty="0"/>
              <a:t>)</a:t>
            </a:r>
          </a:p>
          <a:p>
            <a:r>
              <a:rPr lang="en-US" sz="800" dirty="0"/>
              <a:t>+Update(</a:t>
            </a:r>
            <a:r>
              <a:rPr lang="en-US" sz="800" dirty="0" err="1"/>
              <a:t>Status:String,b:boolean</a:t>
            </a:r>
            <a:r>
              <a:rPr lang="en-US" sz="800" dirty="0"/>
              <a:t>):void</a:t>
            </a:r>
          </a:p>
          <a:p>
            <a:r>
              <a:rPr lang="en-US" sz="800" dirty="0"/>
              <a:t>+</a:t>
            </a:r>
            <a:r>
              <a:rPr lang="en-US" sz="800" dirty="0" err="1"/>
              <a:t>getID</a:t>
            </a:r>
            <a:r>
              <a:rPr lang="en-US" sz="800" dirty="0"/>
              <a:t>():int</a:t>
            </a:r>
          </a:p>
          <a:p>
            <a:r>
              <a:rPr lang="en-US" sz="800" dirty="0"/>
              <a:t>+</a:t>
            </a:r>
            <a:r>
              <a:rPr lang="en-US" sz="800" dirty="0" err="1"/>
              <a:t>getComplaint</a:t>
            </a:r>
            <a:r>
              <a:rPr lang="en-US" sz="800" dirty="0"/>
              <a:t>():void</a:t>
            </a:r>
          </a:p>
          <a:p>
            <a:r>
              <a:rPr lang="en-US" sz="800" dirty="0"/>
              <a:t>+print():void</a:t>
            </a:r>
          </a:p>
          <a:p>
            <a:r>
              <a:rPr lang="en-US" sz="800" dirty="0"/>
              <a:t>+</a:t>
            </a:r>
            <a:r>
              <a:rPr lang="en-US" sz="800" dirty="0" err="1"/>
              <a:t>getSolvingOrNot</a:t>
            </a:r>
            <a:r>
              <a:rPr lang="en-US" sz="800" dirty="0"/>
              <a:t>():</a:t>
            </a:r>
            <a:r>
              <a:rPr lang="en-US" sz="800" dirty="0" err="1"/>
              <a:t>boolean</a:t>
            </a:r>
            <a:endParaRPr lang="en-US" sz="800" dirty="0"/>
          </a:p>
        </p:txBody>
      </p:sp>
      <p:sp>
        <p:nvSpPr>
          <p:cNvPr id="19" name="TextBox 18">
            <a:extLst>
              <a:ext uri="{FF2B5EF4-FFF2-40B4-BE49-F238E27FC236}">
                <a16:creationId xmlns:a16="http://schemas.microsoft.com/office/drawing/2014/main" id="{B9A7211A-6E35-4E19-8FD7-F0B45C02B49C}"/>
              </a:ext>
            </a:extLst>
          </p:cNvPr>
          <p:cNvSpPr txBox="1"/>
          <p:nvPr/>
        </p:nvSpPr>
        <p:spPr>
          <a:xfrm>
            <a:off x="4453974" y="1243960"/>
            <a:ext cx="3258547" cy="7848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0"/>
            <a:r>
              <a:rPr lang="en-US" sz="900" u="sng" dirty="0"/>
              <a:t>+</a:t>
            </a:r>
            <a:r>
              <a:rPr lang="en-US" sz="900" u="sng" dirty="0" err="1"/>
              <a:t>count:int</a:t>
            </a:r>
            <a:r>
              <a:rPr lang="en-US" sz="900" u="sng" dirty="0"/>
              <a:t> = 1</a:t>
            </a:r>
          </a:p>
          <a:p>
            <a:pPr lvl="0"/>
            <a:r>
              <a:rPr lang="en-US" sz="900" dirty="0"/>
              <a:t>-</a:t>
            </a:r>
            <a:r>
              <a:rPr lang="en-US" sz="900" dirty="0" err="1"/>
              <a:t>id:int</a:t>
            </a:r>
            <a:endParaRPr lang="en-US" sz="900" dirty="0"/>
          </a:p>
          <a:p>
            <a:pPr lvl="0"/>
            <a:r>
              <a:rPr lang="en-US" sz="900" dirty="0"/>
              <a:t>-</a:t>
            </a:r>
            <a:r>
              <a:rPr lang="en-US" sz="900" dirty="0" err="1"/>
              <a:t>status:String</a:t>
            </a:r>
            <a:endParaRPr lang="en-US" sz="900" dirty="0"/>
          </a:p>
          <a:p>
            <a:pPr lvl="0"/>
            <a:r>
              <a:rPr lang="en-US" sz="900" dirty="0"/>
              <a:t>-</a:t>
            </a:r>
            <a:r>
              <a:rPr lang="en-US" sz="900" dirty="0" err="1"/>
              <a:t>compl:String</a:t>
            </a:r>
            <a:endParaRPr lang="en-US" sz="900" dirty="0"/>
          </a:p>
          <a:p>
            <a:pPr lvl="0"/>
            <a:r>
              <a:rPr lang="en-US" sz="900" dirty="0"/>
              <a:t>-</a:t>
            </a:r>
            <a:r>
              <a:rPr lang="en-US" sz="900" dirty="0" err="1"/>
              <a:t>solvedORNot:boolean</a:t>
            </a:r>
            <a:endParaRPr lang="en-IN" sz="900" dirty="0"/>
          </a:p>
        </p:txBody>
      </p:sp>
      <p:sp>
        <p:nvSpPr>
          <p:cNvPr id="20" name="TextBox 19">
            <a:extLst>
              <a:ext uri="{FF2B5EF4-FFF2-40B4-BE49-F238E27FC236}">
                <a16:creationId xmlns:a16="http://schemas.microsoft.com/office/drawing/2014/main" id="{3DE8821D-90B9-41CE-97A8-F13FC1461B63}"/>
              </a:ext>
            </a:extLst>
          </p:cNvPr>
          <p:cNvSpPr txBox="1"/>
          <p:nvPr/>
        </p:nvSpPr>
        <p:spPr>
          <a:xfrm>
            <a:off x="4453974" y="1007582"/>
            <a:ext cx="3258547" cy="2462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00" dirty="0"/>
              <a:t>Complaint</a:t>
            </a:r>
            <a:endParaRPr lang="en-IN" sz="1000" dirty="0"/>
          </a:p>
        </p:txBody>
      </p:sp>
      <p:sp>
        <p:nvSpPr>
          <p:cNvPr id="21" name="TextBox 20">
            <a:extLst>
              <a:ext uri="{FF2B5EF4-FFF2-40B4-BE49-F238E27FC236}">
                <a16:creationId xmlns:a16="http://schemas.microsoft.com/office/drawing/2014/main" id="{4265A565-469C-4105-9026-6B1DBDAE3B7B}"/>
              </a:ext>
            </a:extLst>
          </p:cNvPr>
          <p:cNvSpPr txBox="1"/>
          <p:nvPr/>
        </p:nvSpPr>
        <p:spPr>
          <a:xfrm>
            <a:off x="4636503" y="3667911"/>
            <a:ext cx="3052017"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800" dirty="0"/>
              <a:t>+</a:t>
            </a:r>
            <a:r>
              <a:rPr lang="en-US" sz="800" dirty="0" err="1"/>
              <a:t>CalculateBill</a:t>
            </a:r>
            <a:r>
              <a:rPr lang="en-US" sz="800" dirty="0"/>
              <a:t>():int</a:t>
            </a:r>
          </a:p>
          <a:p>
            <a:r>
              <a:rPr lang="en-US" sz="800" dirty="0"/>
              <a:t>+</a:t>
            </a:r>
            <a:r>
              <a:rPr lang="en-US" sz="800" dirty="0" err="1"/>
              <a:t>PayBill</a:t>
            </a:r>
            <a:r>
              <a:rPr lang="en-US" sz="800" dirty="0"/>
              <a:t>():void</a:t>
            </a:r>
          </a:p>
          <a:p>
            <a:r>
              <a:rPr lang="en-US" sz="800" dirty="0"/>
              <a:t>+</a:t>
            </a:r>
            <a:r>
              <a:rPr lang="en-US" sz="800" dirty="0" err="1"/>
              <a:t>setPaid</a:t>
            </a:r>
            <a:r>
              <a:rPr lang="en-US" sz="800" dirty="0"/>
              <a:t>():void</a:t>
            </a:r>
          </a:p>
        </p:txBody>
      </p:sp>
      <p:sp>
        <p:nvSpPr>
          <p:cNvPr id="22" name="TextBox 21">
            <a:extLst>
              <a:ext uri="{FF2B5EF4-FFF2-40B4-BE49-F238E27FC236}">
                <a16:creationId xmlns:a16="http://schemas.microsoft.com/office/drawing/2014/main" id="{A5B6312F-9F97-41B4-952F-133CE1A128DC}"/>
              </a:ext>
            </a:extLst>
          </p:cNvPr>
          <p:cNvSpPr txBox="1"/>
          <p:nvPr/>
        </p:nvSpPr>
        <p:spPr>
          <a:xfrm>
            <a:off x="4636503" y="3301809"/>
            <a:ext cx="305201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0"/>
            <a:r>
              <a:rPr lang="en-US" sz="900" u="sng" dirty="0"/>
              <a:t>+</a:t>
            </a:r>
            <a:r>
              <a:rPr lang="en-US" sz="900" u="sng" dirty="0" err="1"/>
              <a:t>rate:int</a:t>
            </a:r>
            <a:r>
              <a:rPr lang="en-US" sz="900" u="sng" dirty="0"/>
              <a:t> = 5</a:t>
            </a:r>
          </a:p>
          <a:p>
            <a:pPr lvl="0"/>
            <a:r>
              <a:rPr lang="en-US" sz="900" dirty="0"/>
              <a:t>-</a:t>
            </a:r>
            <a:r>
              <a:rPr lang="en-US" sz="900" dirty="0" err="1"/>
              <a:t>paid:Boolean</a:t>
            </a:r>
            <a:r>
              <a:rPr lang="en-US" sz="900" dirty="0"/>
              <a:t>  = false</a:t>
            </a:r>
            <a:endParaRPr lang="en-IN" sz="900" dirty="0"/>
          </a:p>
        </p:txBody>
      </p:sp>
      <p:sp>
        <p:nvSpPr>
          <p:cNvPr id="23" name="TextBox 22">
            <a:extLst>
              <a:ext uri="{FF2B5EF4-FFF2-40B4-BE49-F238E27FC236}">
                <a16:creationId xmlns:a16="http://schemas.microsoft.com/office/drawing/2014/main" id="{090C95DA-6441-4A8F-8F49-876BD4E80859}"/>
              </a:ext>
            </a:extLst>
          </p:cNvPr>
          <p:cNvSpPr txBox="1"/>
          <p:nvPr/>
        </p:nvSpPr>
        <p:spPr>
          <a:xfrm>
            <a:off x="4636503" y="3054963"/>
            <a:ext cx="3052018" cy="2462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00" dirty="0"/>
              <a:t>Bill</a:t>
            </a:r>
            <a:endParaRPr lang="en-IN" sz="1000" dirty="0"/>
          </a:p>
        </p:txBody>
      </p:sp>
      <p:sp>
        <p:nvSpPr>
          <p:cNvPr id="24" name="TextBox 23">
            <a:extLst>
              <a:ext uri="{FF2B5EF4-FFF2-40B4-BE49-F238E27FC236}">
                <a16:creationId xmlns:a16="http://schemas.microsoft.com/office/drawing/2014/main" id="{7C99588E-56CB-4F35-9CA1-42E6586B38D2}"/>
              </a:ext>
            </a:extLst>
          </p:cNvPr>
          <p:cNvSpPr txBox="1"/>
          <p:nvPr/>
        </p:nvSpPr>
        <p:spPr>
          <a:xfrm>
            <a:off x="802244" y="5409207"/>
            <a:ext cx="2754824"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800" dirty="0"/>
              <a:t>+Employee():void</a:t>
            </a:r>
          </a:p>
          <a:p>
            <a:r>
              <a:rPr lang="en-US" sz="800" dirty="0"/>
              <a:t>+</a:t>
            </a:r>
            <a:r>
              <a:rPr lang="en-US" sz="800" dirty="0" err="1"/>
              <a:t>getID</a:t>
            </a:r>
            <a:r>
              <a:rPr lang="en-US" sz="800" dirty="0"/>
              <a:t>():int</a:t>
            </a:r>
          </a:p>
          <a:p>
            <a:r>
              <a:rPr lang="en-US" sz="800" dirty="0"/>
              <a:t>+</a:t>
            </a:r>
            <a:r>
              <a:rPr lang="en-US" sz="800" dirty="0" err="1"/>
              <a:t>viewComplaint</a:t>
            </a:r>
            <a:r>
              <a:rPr lang="en-US" sz="800" dirty="0"/>
              <a:t>(in </a:t>
            </a:r>
            <a:r>
              <a:rPr lang="en-US" sz="800" dirty="0" err="1"/>
              <a:t>obj:Complaint</a:t>
            </a:r>
            <a:r>
              <a:rPr lang="en-US" sz="800" dirty="0"/>
              <a:t>):void</a:t>
            </a:r>
          </a:p>
          <a:p>
            <a:r>
              <a:rPr lang="en-US" sz="800" dirty="0"/>
              <a:t>+</a:t>
            </a:r>
            <a:r>
              <a:rPr lang="en-US" sz="800" dirty="0" err="1"/>
              <a:t>updateComplaint</a:t>
            </a:r>
            <a:r>
              <a:rPr lang="en-US" sz="800" dirty="0"/>
              <a:t>(</a:t>
            </a:r>
            <a:r>
              <a:rPr lang="en-US" sz="800" dirty="0" err="1"/>
              <a:t>obj:Complaint</a:t>
            </a:r>
            <a:r>
              <a:rPr lang="en-US" sz="800" dirty="0"/>
              <a:t>):void</a:t>
            </a:r>
          </a:p>
        </p:txBody>
      </p:sp>
      <p:sp>
        <p:nvSpPr>
          <p:cNvPr id="25" name="TextBox 24">
            <a:extLst>
              <a:ext uri="{FF2B5EF4-FFF2-40B4-BE49-F238E27FC236}">
                <a16:creationId xmlns:a16="http://schemas.microsoft.com/office/drawing/2014/main" id="{29EBD3A0-2BCF-4CD9-A3F4-13DB9BA20334}"/>
              </a:ext>
            </a:extLst>
          </p:cNvPr>
          <p:cNvSpPr txBox="1"/>
          <p:nvPr/>
        </p:nvSpPr>
        <p:spPr>
          <a:xfrm>
            <a:off x="802244" y="5167563"/>
            <a:ext cx="2754824" cy="2308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0"/>
            <a:r>
              <a:rPr lang="en-US" sz="900" dirty="0"/>
              <a:t>+</a:t>
            </a:r>
            <a:r>
              <a:rPr lang="en-US" sz="900" dirty="0" err="1"/>
              <a:t>id:int</a:t>
            </a:r>
            <a:endParaRPr lang="en-IN" sz="900" dirty="0"/>
          </a:p>
        </p:txBody>
      </p:sp>
      <p:sp>
        <p:nvSpPr>
          <p:cNvPr id="26" name="TextBox 25">
            <a:extLst>
              <a:ext uri="{FF2B5EF4-FFF2-40B4-BE49-F238E27FC236}">
                <a16:creationId xmlns:a16="http://schemas.microsoft.com/office/drawing/2014/main" id="{A57B7B46-2683-455A-ACAD-E8409B17AD90}"/>
              </a:ext>
            </a:extLst>
          </p:cNvPr>
          <p:cNvSpPr txBox="1"/>
          <p:nvPr/>
        </p:nvSpPr>
        <p:spPr>
          <a:xfrm>
            <a:off x="802244" y="4927159"/>
            <a:ext cx="2754824" cy="2462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00" dirty="0"/>
              <a:t>Employee</a:t>
            </a:r>
            <a:endParaRPr lang="en-IN" sz="1000" dirty="0"/>
          </a:p>
        </p:txBody>
      </p:sp>
      <p:sp>
        <p:nvSpPr>
          <p:cNvPr id="27" name="TextBox 26">
            <a:extLst>
              <a:ext uri="{FF2B5EF4-FFF2-40B4-BE49-F238E27FC236}">
                <a16:creationId xmlns:a16="http://schemas.microsoft.com/office/drawing/2014/main" id="{40CB7EB1-45BC-4692-97E4-DBCC630C06CA}"/>
              </a:ext>
            </a:extLst>
          </p:cNvPr>
          <p:cNvSpPr txBox="1"/>
          <p:nvPr/>
        </p:nvSpPr>
        <p:spPr>
          <a:xfrm>
            <a:off x="9856679" y="5589028"/>
            <a:ext cx="2063692" cy="21544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800" dirty="0"/>
              <a:t>Main():void</a:t>
            </a:r>
          </a:p>
        </p:txBody>
      </p:sp>
      <p:sp>
        <p:nvSpPr>
          <p:cNvPr id="28" name="TextBox 27">
            <a:extLst>
              <a:ext uri="{FF2B5EF4-FFF2-40B4-BE49-F238E27FC236}">
                <a16:creationId xmlns:a16="http://schemas.microsoft.com/office/drawing/2014/main" id="{CCF248B8-6C7E-4DC0-B7DB-A07527A8E472}"/>
              </a:ext>
            </a:extLst>
          </p:cNvPr>
          <p:cNvSpPr txBox="1"/>
          <p:nvPr/>
        </p:nvSpPr>
        <p:spPr>
          <a:xfrm>
            <a:off x="9856678" y="5373584"/>
            <a:ext cx="2063693" cy="2308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lvl="0"/>
            <a:endParaRPr lang="en-IN" sz="900" dirty="0"/>
          </a:p>
        </p:txBody>
      </p:sp>
      <p:sp>
        <p:nvSpPr>
          <p:cNvPr id="29" name="TextBox 28">
            <a:extLst>
              <a:ext uri="{FF2B5EF4-FFF2-40B4-BE49-F238E27FC236}">
                <a16:creationId xmlns:a16="http://schemas.microsoft.com/office/drawing/2014/main" id="{A2CC7852-27DD-46A0-A1C7-2F07C3C3609A}"/>
              </a:ext>
            </a:extLst>
          </p:cNvPr>
          <p:cNvSpPr txBox="1"/>
          <p:nvPr/>
        </p:nvSpPr>
        <p:spPr>
          <a:xfrm>
            <a:off x="9856679" y="5139755"/>
            <a:ext cx="2063692" cy="24622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00" dirty="0"/>
              <a:t>Portal</a:t>
            </a:r>
            <a:endParaRPr lang="en-IN" sz="1000" dirty="0"/>
          </a:p>
        </p:txBody>
      </p:sp>
      <p:sp>
        <p:nvSpPr>
          <p:cNvPr id="30" name="Flowchart: Decision 29">
            <a:extLst>
              <a:ext uri="{FF2B5EF4-FFF2-40B4-BE49-F238E27FC236}">
                <a16:creationId xmlns:a16="http://schemas.microsoft.com/office/drawing/2014/main" id="{AAF83B0B-FAB3-4DCF-86EA-B21E39FE2097}"/>
              </a:ext>
            </a:extLst>
          </p:cNvPr>
          <p:cNvSpPr/>
          <p:nvPr/>
        </p:nvSpPr>
        <p:spPr>
          <a:xfrm>
            <a:off x="1894430" y="6016743"/>
            <a:ext cx="285225" cy="212652"/>
          </a:xfrm>
          <a:prstGeom prst="flowChartDecision">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1" name="Flowchart: Decision 30">
            <a:extLst>
              <a:ext uri="{FF2B5EF4-FFF2-40B4-BE49-F238E27FC236}">
                <a16:creationId xmlns:a16="http://schemas.microsoft.com/office/drawing/2014/main" id="{F9BBC67E-DF71-49DF-B7F6-A04F8A151135}"/>
              </a:ext>
            </a:extLst>
          </p:cNvPr>
          <p:cNvSpPr/>
          <p:nvPr/>
        </p:nvSpPr>
        <p:spPr>
          <a:xfrm>
            <a:off x="11052925" y="5854213"/>
            <a:ext cx="285225" cy="325060"/>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400" dirty="0"/>
          </a:p>
        </p:txBody>
      </p:sp>
      <p:cxnSp>
        <p:nvCxnSpPr>
          <p:cNvPr id="32" name="Connector: Elbow 31">
            <a:extLst>
              <a:ext uri="{FF2B5EF4-FFF2-40B4-BE49-F238E27FC236}">
                <a16:creationId xmlns:a16="http://schemas.microsoft.com/office/drawing/2014/main" id="{16D88FAC-CA8F-46B8-89D8-CE117F82D8B8}"/>
              </a:ext>
            </a:extLst>
          </p:cNvPr>
          <p:cNvCxnSpPr>
            <a:cxnSpLocks/>
          </p:cNvCxnSpPr>
          <p:nvPr/>
        </p:nvCxnSpPr>
        <p:spPr>
          <a:xfrm flipV="1">
            <a:off x="2037042" y="6187834"/>
            <a:ext cx="9158495" cy="39938"/>
          </a:xfrm>
          <a:prstGeom prst="bentConnector2">
            <a:avLst/>
          </a:prstGeom>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924A2D8C-AE78-4419-8A2E-44721EFCFEFC}"/>
              </a:ext>
            </a:extLst>
          </p:cNvPr>
          <p:cNvSpPr txBox="1"/>
          <p:nvPr/>
        </p:nvSpPr>
        <p:spPr>
          <a:xfrm>
            <a:off x="1470192" y="5946944"/>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34" name="TextBox 33">
            <a:extLst>
              <a:ext uri="{FF2B5EF4-FFF2-40B4-BE49-F238E27FC236}">
                <a16:creationId xmlns:a16="http://schemas.microsoft.com/office/drawing/2014/main" id="{FC887FF5-9F7F-4CD5-9E4C-D12DA45D068A}"/>
              </a:ext>
            </a:extLst>
          </p:cNvPr>
          <p:cNvSpPr txBox="1"/>
          <p:nvPr/>
        </p:nvSpPr>
        <p:spPr>
          <a:xfrm>
            <a:off x="10871827" y="5892605"/>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35" name="TextBox 34">
            <a:extLst>
              <a:ext uri="{FF2B5EF4-FFF2-40B4-BE49-F238E27FC236}">
                <a16:creationId xmlns:a16="http://schemas.microsoft.com/office/drawing/2014/main" id="{49F317D6-1593-464E-8F10-4DDAC34986D1}"/>
              </a:ext>
            </a:extLst>
          </p:cNvPr>
          <p:cNvSpPr txBox="1"/>
          <p:nvPr/>
        </p:nvSpPr>
        <p:spPr>
          <a:xfrm>
            <a:off x="6305580" y="6204537"/>
            <a:ext cx="761302" cy="276999"/>
          </a:xfrm>
          <a:prstGeom prst="rect">
            <a:avLst/>
          </a:prstGeom>
          <a:noFill/>
        </p:spPr>
        <p:txBody>
          <a:bodyPr wrap="square" rtlCol="0">
            <a:spAutoFit/>
          </a:bodyPr>
          <a:lstStyle/>
          <a:p>
            <a:r>
              <a:rPr lang="en-IN" sz="1200" dirty="0">
                <a:solidFill>
                  <a:sysClr val="windowText" lastClr="000000"/>
                </a:solidFill>
              </a:rPr>
              <a:t>login </a:t>
            </a:r>
          </a:p>
        </p:txBody>
      </p:sp>
      <p:cxnSp>
        <p:nvCxnSpPr>
          <p:cNvPr id="8" name="Connector: Elbow 7">
            <a:extLst>
              <a:ext uri="{FF2B5EF4-FFF2-40B4-BE49-F238E27FC236}">
                <a16:creationId xmlns:a16="http://schemas.microsoft.com/office/drawing/2014/main" id="{AF8F2DC3-ABA9-42E9-8C78-892E3F5D7C02}"/>
              </a:ext>
            </a:extLst>
          </p:cNvPr>
          <p:cNvCxnSpPr>
            <a:cxnSpLocks/>
            <a:stCxn id="6" idx="0"/>
          </p:cNvCxnSpPr>
          <p:nvPr/>
        </p:nvCxnSpPr>
        <p:spPr>
          <a:xfrm rot="16200000" flipH="1">
            <a:off x="4658387" y="-1802256"/>
            <a:ext cx="4532483" cy="9292095"/>
          </a:xfrm>
          <a:prstGeom prst="bentConnector4">
            <a:avLst>
              <a:gd name="adj1" fmla="val -5044"/>
              <a:gd name="adj2" fmla="val 100097"/>
            </a:avLst>
          </a:prstGeom>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4B618C2F-1164-42A7-9FD5-86721884849B}"/>
              </a:ext>
            </a:extLst>
          </p:cNvPr>
          <p:cNvSpPr txBox="1"/>
          <p:nvPr/>
        </p:nvSpPr>
        <p:spPr>
          <a:xfrm>
            <a:off x="1911943" y="313998"/>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a:t>
            </a:r>
          </a:p>
        </p:txBody>
      </p:sp>
      <p:sp>
        <p:nvSpPr>
          <p:cNvPr id="38" name="TextBox 37">
            <a:extLst>
              <a:ext uri="{FF2B5EF4-FFF2-40B4-BE49-F238E27FC236}">
                <a16:creationId xmlns:a16="http://schemas.microsoft.com/office/drawing/2014/main" id="{1054973E-CCC7-4538-B3B9-29D7FED38A91}"/>
              </a:ext>
            </a:extLst>
          </p:cNvPr>
          <p:cNvSpPr txBox="1"/>
          <p:nvPr/>
        </p:nvSpPr>
        <p:spPr>
          <a:xfrm>
            <a:off x="11635227" y="4718060"/>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39" name="TextBox 38">
            <a:extLst>
              <a:ext uri="{FF2B5EF4-FFF2-40B4-BE49-F238E27FC236}">
                <a16:creationId xmlns:a16="http://schemas.microsoft.com/office/drawing/2014/main" id="{A82F3DA8-6B5D-4678-B8D0-52E798D0FB21}"/>
              </a:ext>
            </a:extLst>
          </p:cNvPr>
          <p:cNvSpPr txBox="1"/>
          <p:nvPr/>
        </p:nvSpPr>
        <p:spPr>
          <a:xfrm>
            <a:off x="5715349" y="113149"/>
            <a:ext cx="761302" cy="276999"/>
          </a:xfrm>
          <a:prstGeom prst="rect">
            <a:avLst/>
          </a:prstGeom>
          <a:noFill/>
        </p:spPr>
        <p:txBody>
          <a:bodyPr wrap="square" rtlCol="0">
            <a:spAutoFit/>
          </a:bodyPr>
          <a:lstStyle/>
          <a:p>
            <a:r>
              <a:rPr lang="en-IN" sz="1200" dirty="0">
                <a:solidFill>
                  <a:sysClr val="windowText" lastClr="000000"/>
                </a:solidFill>
              </a:rPr>
              <a:t>Registers </a:t>
            </a:r>
          </a:p>
        </p:txBody>
      </p:sp>
      <p:sp>
        <p:nvSpPr>
          <p:cNvPr id="40" name="Flowchart: Decision 39">
            <a:extLst>
              <a:ext uri="{FF2B5EF4-FFF2-40B4-BE49-F238E27FC236}">
                <a16:creationId xmlns:a16="http://schemas.microsoft.com/office/drawing/2014/main" id="{7F3057A0-7BF9-4575-A0C1-076D4154B2B2}"/>
              </a:ext>
            </a:extLst>
          </p:cNvPr>
          <p:cNvSpPr/>
          <p:nvPr/>
        </p:nvSpPr>
        <p:spPr>
          <a:xfrm>
            <a:off x="3840327" y="603331"/>
            <a:ext cx="225677" cy="212652"/>
          </a:xfrm>
          <a:prstGeom prst="flowChartDecision">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cxnSp>
        <p:nvCxnSpPr>
          <p:cNvPr id="41" name="Connector: Elbow 40">
            <a:extLst>
              <a:ext uri="{FF2B5EF4-FFF2-40B4-BE49-F238E27FC236}">
                <a16:creationId xmlns:a16="http://schemas.microsoft.com/office/drawing/2014/main" id="{D62E386E-5C75-48BB-9377-A63007F3CDDF}"/>
              </a:ext>
            </a:extLst>
          </p:cNvPr>
          <p:cNvCxnSpPr>
            <a:cxnSpLocks/>
            <a:stCxn id="11" idx="1"/>
            <a:endCxn id="40" idx="3"/>
          </p:cNvCxnSpPr>
          <p:nvPr/>
        </p:nvCxnSpPr>
        <p:spPr>
          <a:xfrm rot="10800000">
            <a:off x="4066004" y="709657"/>
            <a:ext cx="4479152" cy="31330"/>
          </a:xfrm>
          <a:prstGeom prst="bentConnector3">
            <a:avLst>
              <a:gd name="adj1" fmla="val 10"/>
            </a:avLst>
          </a:prstGeom>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9C3878D1-4518-4647-B572-737E8C7A684B}"/>
              </a:ext>
            </a:extLst>
          </p:cNvPr>
          <p:cNvSpPr txBox="1"/>
          <p:nvPr/>
        </p:nvSpPr>
        <p:spPr>
          <a:xfrm>
            <a:off x="8254928" y="446651"/>
            <a:ext cx="225677"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a:t>
            </a:r>
          </a:p>
        </p:txBody>
      </p:sp>
      <p:sp>
        <p:nvSpPr>
          <p:cNvPr id="43" name="TextBox 42">
            <a:extLst>
              <a:ext uri="{FF2B5EF4-FFF2-40B4-BE49-F238E27FC236}">
                <a16:creationId xmlns:a16="http://schemas.microsoft.com/office/drawing/2014/main" id="{95463E0D-2CDB-476C-8CD0-607E071EA307}"/>
              </a:ext>
            </a:extLst>
          </p:cNvPr>
          <p:cNvSpPr txBox="1"/>
          <p:nvPr/>
        </p:nvSpPr>
        <p:spPr>
          <a:xfrm>
            <a:off x="4031544" y="403879"/>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48" name="TextBox 47">
            <a:extLst>
              <a:ext uri="{FF2B5EF4-FFF2-40B4-BE49-F238E27FC236}">
                <a16:creationId xmlns:a16="http://schemas.microsoft.com/office/drawing/2014/main" id="{14B1FC56-91B8-4F62-9EBC-D833D81EB5AD}"/>
              </a:ext>
            </a:extLst>
          </p:cNvPr>
          <p:cNvSpPr txBox="1"/>
          <p:nvPr/>
        </p:nvSpPr>
        <p:spPr>
          <a:xfrm>
            <a:off x="10680749" y="4857015"/>
            <a:ext cx="725998"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200" dirty="0" err="1"/>
              <a:t>familyID</a:t>
            </a:r>
            <a:endParaRPr lang="en-IN" sz="1200" dirty="0"/>
          </a:p>
        </p:txBody>
      </p:sp>
      <p:sp>
        <p:nvSpPr>
          <p:cNvPr id="49" name="TextBox 48">
            <a:extLst>
              <a:ext uri="{FF2B5EF4-FFF2-40B4-BE49-F238E27FC236}">
                <a16:creationId xmlns:a16="http://schemas.microsoft.com/office/drawing/2014/main" id="{00540079-55F2-45B3-A670-CC84947D7DEB}"/>
              </a:ext>
            </a:extLst>
          </p:cNvPr>
          <p:cNvSpPr txBox="1"/>
          <p:nvPr/>
        </p:nvSpPr>
        <p:spPr>
          <a:xfrm>
            <a:off x="10617504" y="4517981"/>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50" name="TextBox 49">
            <a:extLst>
              <a:ext uri="{FF2B5EF4-FFF2-40B4-BE49-F238E27FC236}">
                <a16:creationId xmlns:a16="http://schemas.microsoft.com/office/drawing/2014/main" id="{A888C0F4-6259-4E79-87E5-C061DC65BF59}"/>
              </a:ext>
            </a:extLst>
          </p:cNvPr>
          <p:cNvSpPr txBox="1"/>
          <p:nvPr/>
        </p:nvSpPr>
        <p:spPr>
          <a:xfrm>
            <a:off x="10636741" y="527085"/>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a:t>
            </a:r>
          </a:p>
        </p:txBody>
      </p:sp>
      <p:sp>
        <p:nvSpPr>
          <p:cNvPr id="51" name="TextBox 50">
            <a:extLst>
              <a:ext uri="{FF2B5EF4-FFF2-40B4-BE49-F238E27FC236}">
                <a16:creationId xmlns:a16="http://schemas.microsoft.com/office/drawing/2014/main" id="{4BE0A451-95F8-445B-9B44-5FC0C89C0706}"/>
              </a:ext>
            </a:extLst>
          </p:cNvPr>
          <p:cNvSpPr txBox="1"/>
          <p:nvPr/>
        </p:nvSpPr>
        <p:spPr>
          <a:xfrm>
            <a:off x="10499492" y="3093346"/>
            <a:ext cx="761302" cy="276999"/>
          </a:xfrm>
          <a:prstGeom prst="rect">
            <a:avLst/>
          </a:prstGeom>
          <a:noFill/>
        </p:spPr>
        <p:txBody>
          <a:bodyPr wrap="square" rtlCol="0">
            <a:spAutoFit/>
          </a:bodyPr>
          <a:lstStyle/>
          <a:p>
            <a:r>
              <a:rPr lang="en-IN" sz="1200" dirty="0">
                <a:solidFill>
                  <a:sysClr val="windowText" lastClr="000000"/>
                </a:solidFill>
              </a:rPr>
              <a:t>login </a:t>
            </a:r>
          </a:p>
        </p:txBody>
      </p:sp>
      <p:cxnSp>
        <p:nvCxnSpPr>
          <p:cNvPr id="53" name="Connector: Elbow 52">
            <a:extLst>
              <a:ext uri="{FF2B5EF4-FFF2-40B4-BE49-F238E27FC236}">
                <a16:creationId xmlns:a16="http://schemas.microsoft.com/office/drawing/2014/main" id="{B223B2F3-6518-40DC-9BCD-583EA2626E5E}"/>
              </a:ext>
            </a:extLst>
          </p:cNvPr>
          <p:cNvCxnSpPr>
            <a:cxnSpLocks/>
          </p:cNvCxnSpPr>
          <p:nvPr/>
        </p:nvCxnSpPr>
        <p:spPr>
          <a:xfrm rot="16200000" flipV="1">
            <a:off x="8811556" y="2630305"/>
            <a:ext cx="4137175" cy="327209"/>
          </a:xfrm>
          <a:prstGeom prst="bentConnector4">
            <a:avLst>
              <a:gd name="adj1" fmla="val 47768"/>
              <a:gd name="adj2" fmla="val -1918"/>
            </a:avLst>
          </a:prstGeom>
        </p:spPr>
        <p:style>
          <a:lnRef idx="3">
            <a:schemeClr val="dk1"/>
          </a:lnRef>
          <a:fillRef idx="0">
            <a:schemeClr val="dk1"/>
          </a:fillRef>
          <a:effectRef idx="2">
            <a:schemeClr val="dk1"/>
          </a:effectRef>
          <a:fontRef idx="minor">
            <a:schemeClr val="tx1"/>
          </a:fontRef>
        </p:style>
      </p:cxnSp>
      <p:cxnSp>
        <p:nvCxnSpPr>
          <p:cNvPr id="56" name="Connector: Elbow 55">
            <a:extLst>
              <a:ext uri="{FF2B5EF4-FFF2-40B4-BE49-F238E27FC236}">
                <a16:creationId xmlns:a16="http://schemas.microsoft.com/office/drawing/2014/main" id="{46AFCFDB-0DFD-4EAB-843A-51956F761D71}"/>
              </a:ext>
            </a:extLst>
          </p:cNvPr>
          <p:cNvCxnSpPr>
            <a:cxnSpLocks/>
          </p:cNvCxnSpPr>
          <p:nvPr/>
        </p:nvCxnSpPr>
        <p:spPr>
          <a:xfrm rot="10800000">
            <a:off x="8540963" y="5013036"/>
            <a:ext cx="1318576" cy="249264"/>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407BCB88-EF17-4EDC-929E-301AD69F0E5B}"/>
              </a:ext>
            </a:extLst>
          </p:cNvPr>
          <p:cNvSpPr txBox="1"/>
          <p:nvPr/>
        </p:nvSpPr>
        <p:spPr>
          <a:xfrm>
            <a:off x="9571534" y="4717087"/>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58" name="TextBox 57">
            <a:extLst>
              <a:ext uri="{FF2B5EF4-FFF2-40B4-BE49-F238E27FC236}">
                <a16:creationId xmlns:a16="http://schemas.microsoft.com/office/drawing/2014/main" id="{6A7607B4-B6FA-4C02-955B-890BCBF93393}"/>
              </a:ext>
            </a:extLst>
          </p:cNvPr>
          <p:cNvSpPr txBox="1"/>
          <p:nvPr/>
        </p:nvSpPr>
        <p:spPr>
          <a:xfrm>
            <a:off x="8339880" y="4370940"/>
            <a:ext cx="241609"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60" name="Flowchart: Decision 59">
            <a:extLst>
              <a:ext uri="{FF2B5EF4-FFF2-40B4-BE49-F238E27FC236}">
                <a16:creationId xmlns:a16="http://schemas.microsoft.com/office/drawing/2014/main" id="{E04DD2C0-5492-4D23-810D-9565F72F628E}"/>
              </a:ext>
            </a:extLst>
          </p:cNvPr>
          <p:cNvSpPr/>
          <p:nvPr/>
        </p:nvSpPr>
        <p:spPr>
          <a:xfrm>
            <a:off x="8391066" y="4912214"/>
            <a:ext cx="285225" cy="212652"/>
          </a:xfrm>
          <a:prstGeom prst="flowChartDecision">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9B72A1DB-3851-4298-8CF9-94F581F5D8A9}"/>
              </a:ext>
            </a:extLst>
          </p:cNvPr>
          <p:cNvSpPr txBox="1"/>
          <p:nvPr/>
        </p:nvSpPr>
        <p:spPr>
          <a:xfrm>
            <a:off x="6037733" y="4548921"/>
            <a:ext cx="725998"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200" dirty="0" err="1"/>
              <a:t>familyID</a:t>
            </a:r>
            <a:endParaRPr lang="en-IN" sz="1200" dirty="0"/>
          </a:p>
        </p:txBody>
      </p:sp>
      <p:cxnSp>
        <p:nvCxnSpPr>
          <p:cNvPr id="63" name="Connector: Elbow 62">
            <a:extLst>
              <a:ext uri="{FF2B5EF4-FFF2-40B4-BE49-F238E27FC236}">
                <a16:creationId xmlns:a16="http://schemas.microsoft.com/office/drawing/2014/main" id="{BF5FCE3F-C279-4CA1-BCBA-869B2BEF7FF7}"/>
              </a:ext>
            </a:extLst>
          </p:cNvPr>
          <p:cNvCxnSpPr>
            <a:cxnSpLocks/>
            <a:stCxn id="9" idx="2"/>
            <a:endCxn id="61" idx="3"/>
          </p:cNvCxnSpPr>
          <p:nvPr/>
        </p:nvCxnSpPr>
        <p:spPr>
          <a:xfrm rot="5400000">
            <a:off x="7152194" y="2211751"/>
            <a:ext cx="2087207" cy="2864132"/>
          </a:xfrm>
          <a:prstGeom prst="bentConnector2">
            <a:avLst/>
          </a:prstGeom>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a16="http://schemas.microsoft.com/office/drawing/2014/main" id="{5C2DB6A7-B585-4931-8B30-87276D6DC43D}"/>
              </a:ext>
            </a:extLst>
          </p:cNvPr>
          <p:cNvSpPr txBox="1"/>
          <p:nvPr/>
        </p:nvSpPr>
        <p:spPr>
          <a:xfrm>
            <a:off x="9340913" y="2667758"/>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a:t>
            </a:r>
          </a:p>
        </p:txBody>
      </p:sp>
      <p:sp>
        <p:nvSpPr>
          <p:cNvPr id="66" name="TextBox 65">
            <a:extLst>
              <a:ext uri="{FF2B5EF4-FFF2-40B4-BE49-F238E27FC236}">
                <a16:creationId xmlns:a16="http://schemas.microsoft.com/office/drawing/2014/main" id="{FBC1B991-205C-4E49-AF0E-EAE735D541F3}"/>
              </a:ext>
            </a:extLst>
          </p:cNvPr>
          <p:cNvSpPr txBox="1"/>
          <p:nvPr/>
        </p:nvSpPr>
        <p:spPr>
          <a:xfrm>
            <a:off x="5724378" y="4457234"/>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cxnSp>
        <p:nvCxnSpPr>
          <p:cNvPr id="69" name="Connector: Elbow 68">
            <a:extLst>
              <a:ext uri="{FF2B5EF4-FFF2-40B4-BE49-F238E27FC236}">
                <a16:creationId xmlns:a16="http://schemas.microsoft.com/office/drawing/2014/main" id="{90EA505B-38AD-49C8-BEC3-AD0BE0F6A02B}"/>
              </a:ext>
            </a:extLst>
          </p:cNvPr>
          <p:cNvCxnSpPr>
            <a:stCxn id="4" idx="3"/>
            <a:endCxn id="23" idx="1"/>
          </p:cNvCxnSpPr>
          <p:nvPr/>
        </p:nvCxnSpPr>
        <p:spPr>
          <a:xfrm>
            <a:off x="3812179" y="1514445"/>
            <a:ext cx="824324" cy="1663629"/>
          </a:xfrm>
          <a:prstGeom prst="bentConnector3">
            <a:avLst/>
          </a:prstGeom>
        </p:spPr>
        <p:style>
          <a:lnRef idx="3">
            <a:schemeClr val="dk1"/>
          </a:lnRef>
          <a:fillRef idx="0">
            <a:schemeClr val="dk1"/>
          </a:fillRef>
          <a:effectRef idx="2">
            <a:schemeClr val="dk1"/>
          </a:effectRef>
          <a:fontRef idx="minor">
            <a:schemeClr val="tx1"/>
          </a:fontRef>
        </p:style>
      </p:cxnSp>
      <p:sp>
        <p:nvSpPr>
          <p:cNvPr id="70" name="TextBox 69">
            <a:extLst>
              <a:ext uri="{FF2B5EF4-FFF2-40B4-BE49-F238E27FC236}">
                <a16:creationId xmlns:a16="http://schemas.microsoft.com/office/drawing/2014/main" id="{D6A80D64-198A-47E9-9A04-F9FCD24E2B65}"/>
              </a:ext>
            </a:extLst>
          </p:cNvPr>
          <p:cNvSpPr txBox="1"/>
          <p:nvPr/>
        </p:nvSpPr>
        <p:spPr>
          <a:xfrm>
            <a:off x="4401259" y="2881952"/>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a:t>
            </a:r>
          </a:p>
        </p:txBody>
      </p:sp>
      <p:sp>
        <p:nvSpPr>
          <p:cNvPr id="71" name="TextBox 70">
            <a:extLst>
              <a:ext uri="{FF2B5EF4-FFF2-40B4-BE49-F238E27FC236}">
                <a16:creationId xmlns:a16="http://schemas.microsoft.com/office/drawing/2014/main" id="{660559B0-4FC3-4211-B583-0A052A911E2D}"/>
              </a:ext>
            </a:extLst>
          </p:cNvPr>
          <p:cNvSpPr txBox="1"/>
          <p:nvPr/>
        </p:nvSpPr>
        <p:spPr>
          <a:xfrm>
            <a:off x="3797439" y="1145112"/>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cxnSp>
        <p:nvCxnSpPr>
          <p:cNvPr id="73" name="Connector: Elbow 72">
            <a:extLst>
              <a:ext uri="{FF2B5EF4-FFF2-40B4-BE49-F238E27FC236}">
                <a16:creationId xmlns:a16="http://schemas.microsoft.com/office/drawing/2014/main" id="{C589BEFA-0199-4367-BD37-64FAE83332FD}"/>
              </a:ext>
            </a:extLst>
          </p:cNvPr>
          <p:cNvCxnSpPr>
            <a:cxnSpLocks/>
            <a:stCxn id="19" idx="3"/>
            <a:endCxn id="78" idx="0"/>
          </p:cNvCxnSpPr>
          <p:nvPr/>
        </p:nvCxnSpPr>
        <p:spPr>
          <a:xfrm flipH="1">
            <a:off x="1990063" y="1636375"/>
            <a:ext cx="5722458" cy="3019601"/>
          </a:xfrm>
          <a:prstGeom prst="bentConnector4">
            <a:avLst>
              <a:gd name="adj1" fmla="val -10487"/>
              <a:gd name="adj2" fmla="val 92458"/>
            </a:avLst>
          </a:prstGeom>
        </p:spPr>
        <p:style>
          <a:lnRef idx="3">
            <a:schemeClr val="dk1"/>
          </a:lnRef>
          <a:fillRef idx="0">
            <a:schemeClr val="dk1"/>
          </a:fillRef>
          <a:effectRef idx="2">
            <a:schemeClr val="dk1"/>
          </a:effectRef>
          <a:fontRef idx="minor">
            <a:schemeClr val="tx1"/>
          </a:fontRef>
        </p:style>
      </p:cxnSp>
      <p:sp>
        <p:nvSpPr>
          <p:cNvPr id="78" name="TextBox 77">
            <a:extLst>
              <a:ext uri="{FF2B5EF4-FFF2-40B4-BE49-F238E27FC236}">
                <a16:creationId xmlns:a16="http://schemas.microsoft.com/office/drawing/2014/main" id="{05CE4C59-551B-4D7B-A7A3-D07171522FD9}"/>
              </a:ext>
            </a:extLst>
          </p:cNvPr>
          <p:cNvSpPr txBox="1"/>
          <p:nvPr/>
        </p:nvSpPr>
        <p:spPr>
          <a:xfrm>
            <a:off x="1514423" y="4655976"/>
            <a:ext cx="951280" cy="276999"/>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200" dirty="0" err="1"/>
              <a:t>complaintID</a:t>
            </a:r>
            <a:endParaRPr lang="en-IN" sz="1200" dirty="0"/>
          </a:p>
        </p:txBody>
      </p:sp>
      <p:cxnSp>
        <p:nvCxnSpPr>
          <p:cNvPr id="88" name="Connector: Elbow 87">
            <a:extLst>
              <a:ext uri="{FF2B5EF4-FFF2-40B4-BE49-F238E27FC236}">
                <a16:creationId xmlns:a16="http://schemas.microsoft.com/office/drawing/2014/main" id="{95159DE8-390F-45E5-8E08-9F090BD11029}"/>
              </a:ext>
            </a:extLst>
          </p:cNvPr>
          <p:cNvCxnSpPr>
            <a:cxnSpLocks/>
            <a:stCxn id="92" idx="2"/>
          </p:cNvCxnSpPr>
          <p:nvPr/>
        </p:nvCxnSpPr>
        <p:spPr>
          <a:xfrm flipH="1" flipV="1">
            <a:off x="3840327" y="903518"/>
            <a:ext cx="4236511" cy="407433"/>
          </a:xfrm>
          <a:prstGeom prst="bentConnector3">
            <a:avLst>
              <a:gd name="adj1" fmla="val -8385"/>
            </a:avLst>
          </a:prstGeom>
        </p:spPr>
        <p:style>
          <a:lnRef idx="3">
            <a:schemeClr val="dk1"/>
          </a:lnRef>
          <a:fillRef idx="0">
            <a:schemeClr val="dk1"/>
          </a:fillRef>
          <a:effectRef idx="2">
            <a:schemeClr val="dk1"/>
          </a:effectRef>
          <a:fontRef idx="minor">
            <a:schemeClr val="tx1"/>
          </a:fontRef>
        </p:style>
      </p:cxnSp>
      <p:sp>
        <p:nvSpPr>
          <p:cNvPr id="92" name="TextBox 91">
            <a:extLst>
              <a:ext uri="{FF2B5EF4-FFF2-40B4-BE49-F238E27FC236}">
                <a16:creationId xmlns:a16="http://schemas.microsoft.com/office/drawing/2014/main" id="{8D647016-17F0-4E79-9063-D1CCFC823D51}"/>
              </a:ext>
            </a:extLst>
          </p:cNvPr>
          <p:cNvSpPr txBox="1"/>
          <p:nvPr/>
        </p:nvSpPr>
        <p:spPr>
          <a:xfrm rot="16200000">
            <a:off x="7580882" y="1126285"/>
            <a:ext cx="622580" cy="369332"/>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900" dirty="0" err="1"/>
              <a:t>complaintID</a:t>
            </a:r>
            <a:endParaRPr lang="en-IN" sz="1000" dirty="0"/>
          </a:p>
        </p:txBody>
      </p:sp>
      <p:sp>
        <p:nvSpPr>
          <p:cNvPr id="120" name="TextBox 119">
            <a:extLst>
              <a:ext uri="{FF2B5EF4-FFF2-40B4-BE49-F238E27FC236}">
                <a16:creationId xmlns:a16="http://schemas.microsoft.com/office/drawing/2014/main" id="{E4A2EABD-CCFC-488A-A841-D2183237088B}"/>
              </a:ext>
            </a:extLst>
          </p:cNvPr>
          <p:cNvSpPr txBox="1"/>
          <p:nvPr/>
        </p:nvSpPr>
        <p:spPr>
          <a:xfrm>
            <a:off x="4854353" y="4198382"/>
            <a:ext cx="964581" cy="276999"/>
          </a:xfrm>
          <a:prstGeom prst="rect">
            <a:avLst/>
          </a:prstGeom>
          <a:noFill/>
        </p:spPr>
        <p:txBody>
          <a:bodyPr wrap="square" rtlCol="0">
            <a:spAutoFit/>
          </a:bodyPr>
          <a:lstStyle/>
          <a:p>
            <a:r>
              <a:rPr lang="en-IN" sz="1200" dirty="0">
                <a:solidFill>
                  <a:sysClr val="windowText" lastClr="000000"/>
                </a:solidFill>
              </a:rPr>
              <a:t>Can update </a:t>
            </a:r>
          </a:p>
        </p:txBody>
      </p:sp>
      <p:sp>
        <p:nvSpPr>
          <p:cNvPr id="121" name="TextBox 120">
            <a:extLst>
              <a:ext uri="{FF2B5EF4-FFF2-40B4-BE49-F238E27FC236}">
                <a16:creationId xmlns:a16="http://schemas.microsoft.com/office/drawing/2014/main" id="{F42B2EF1-ECF3-4A4D-9ECC-605CFDBACF8F}"/>
              </a:ext>
            </a:extLst>
          </p:cNvPr>
          <p:cNvSpPr txBox="1"/>
          <p:nvPr/>
        </p:nvSpPr>
        <p:spPr>
          <a:xfrm rot="16200000">
            <a:off x="3660778" y="2032840"/>
            <a:ext cx="954052" cy="276999"/>
          </a:xfrm>
          <a:prstGeom prst="rect">
            <a:avLst/>
          </a:prstGeom>
          <a:noFill/>
        </p:spPr>
        <p:txBody>
          <a:bodyPr wrap="square" rtlCol="0">
            <a:spAutoFit/>
          </a:bodyPr>
          <a:lstStyle/>
          <a:p>
            <a:r>
              <a:rPr lang="en-IN" sz="1200" dirty="0">
                <a:solidFill>
                  <a:sysClr val="windowText" lastClr="000000"/>
                </a:solidFill>
              </a:rPr>
              <a:t>See/pay</a:t>
            </a:r>
          </a:p>
        </p:txBody>
      </p:sp>
      <p:sp>
        <p:nvSpPr>
          <p:cNvPr id="122" name="TextBox 121">
            <a:extLst>
              <a:ext uri="{FF2B5EF4-FFF2-40B4-BE49-F238E27FC236}">
                <a16:creationId xmlns:a16="http://schemas.microsoft.com/office/drawing/2014/main" id="{5C1BEC54-21C7-47EC-8861-4585B32321C7}"/>
              </a:ext>
            </a:extLst>
          </p:cNvPr>
          <p:cNvSpPr txBox="1"/>
          <p:nvPr/>
        </p:nvSpPr>
        <p:spPr>
          <a:xfrm>
            <a:off x="4743471" y="694976"/>
            <a:ext cx="1872818" cy="276999"/>
          </a:xfrm>
          <a:prstGeom prst="rect">
            <a:avLst/>
          </a:prstGeom>
          <a:noFill/>
        </p:spPr>
        <p:txBody>
          <a:bodyPr wrap="square" rtlCol="0">
            <a:spAutoFit/>
          </a:bodyPr>
          <a:lstStyle/>
          <a:p>
            <a:r>
              <a:rPr lang="en-IN" sz="1200" dirty="0">
                <a:solidFill>
                  <a:sysClr val="windowText" lastClr="000000"/>
                </a:solidFill>
              </a:rPr>
              <a:t>Applicant can see status</a:t>
            </a:r>
          </a:p>
        </p:txBody>
      </p:sp>
      <p:sp>
        <p:nvSpPr>
          <p:cNvPr id="123" name="TextBox 122">
            <a:extLst>
              <a:ext uri="{FF2B5EF4-FFF2-40B4-BE49-F238E27FC236}">
                <a16:creationId xmlns:a16="http://schemas.microsoft.com/office/drawing/2014/main" id="{BF938B8E-0F97-4CF9-8541-5BDAD78F2BB2}"/>
              </a:ext>
            </a:extLst>
          </p:cNvPr>
          <p:cNvSpPr txBox="1"/>
          <p:nvPr/>
        </p:nvSpPr>
        <p:spPr>
          <a:xfrm>
            <a:off x="8751811" y="4392507"/>
            <a:ext cx="761302" cy="276999"/>
          </a:xfrm>
          <a:prstGeom prst="rect">
            <a:avLst/>
          </a:prstGeom>
          <a:noFill/>
        </p:spPr>
        <p:txBody>
          <a:bodyPr wrap="square" rtlCol="0">
            <a:spAutoFit/>
          </a:bodyPr>
          <a:lstStyle/>
          <a:p>
            <a:r>
              <a:rPr lang="en-IN" sz="1200" dirty="0">
                <a:solidFill>
                  <a:sysClr val="windowText" lastClr="000000"/>
                </a:solidFill>
              </a:rPr>
              <a:t>Can see </a:t>
            </a:r>
          </a:p>
        </p:txBody>
      </p:sp>
      <p:sp>
        <p:nvSpPr>
          <p:cNvPr id="124" name="TextBox 123">
            <a:extLst>
              <a:ext uri="{FF2B5EF4-FFF2-40B4-BE49-F238E27FC236}">
                <a16:creationId xmlns:a16="http://schemas.microsoft.com/office/drawing/2014/main" id="{320AD0EF-C65F-47D4-A357-430BD397DD1A}"/>
              </a:ext>
            </a:extLst>
          </p:cNvPr>
          <p:cNvSpPr txBox="1"/>
          <p:nvPr/>
        </p:nvSpPr>
        <p:spPr>
          <a:xfrm>
            <a:off x="6069651" y="444586"/>
            <a:ext cx="882569" cy="276999"/>
          </a:xfrm>
          <a:prstGeom prst="rect">
            <a:avLst/>
          </a:prstGeom>
          <a:noFill/>
        </p:spPr>
        <p:txBody>
          <a:bodyPr wrap="square" rtlCol="0">
            <a:spAutoFit/>
          </a:bodyPr>
          <a:lstStyle/>
          <a:p>
            <a:r>
              <a:rPr lang="en-IN" sz="1200" dirty="0"/>
              <a:t>Part of</a:t>
            </a:r>
          </a:p>
        </p:txBody>
      </p:sp>
      <p:sp>
        <p:nvSpPr>
          <p:cNvPr id="125" name="TextBox 124">
            <a:extLst>
              <a:ext uri="{FF2B5EF4-FFF2-40B4-BE49-F238E27FC236}">
                <a16:creationId xmlns:a16="http://schemas.microsoft.com/office/drawing/2014/main" id="{E1D37937-2EFF-4AF9-9D52-81703D70F371}"/>
              </a:ext>
            </a:extLst>
          </p:cNvPr>
          <p:cNvSpPr txBox="1"/>
          <p:nvPr/>
        </p:nvSpPr>
        <p:spPr>
          <a:xfrm>
            <a:off x="8619125" y="5042008"/>
            <a:ext cx="589102" cy="246221"/>
          </a:xfrm>
          <a:prstGeom prst="rect">
            <a:avLst/>
          </a:prstGeom>
          <a:noFill/>
        </p:spPr>
        <p:txBody>
          <a:bodyPr wrap="square" rtlCol="0">
            <a:spAutoFit/>
          </a:bodyPr>
          <a:lstStyle/>
          <a:p>
            <a:r>
              <a:rPr lang="en-IN" sz="1000" dirty="0"/>
              <a:t>contain</a:t>
            </a:r>
          </a:p>
        </p:txBody>
      </p:sp>
    </p:spTree>
    <p:extLst>
      <p:ext uri="{BB962C8B-B14F-4D97-AF65-F5344CB8AC3E}">
        <p14:creationId xmlns:p14="http://schemas.microsoft.com/office/powerpoint/2010/main" val="214627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85EA2-56F0-4B9E-A332-8F2E20999EBA}"/>
              </a:ext>
            </a:extLst>
          </p:cNvPr>
          <p:cNvSpPr txBox="1"/>
          <p:nvPr/>
        </p:nvSpPr>
        <p:spPr>
          <a:xfrm>
            <a:off x="1585519" y="1342239"/>
            <a:ext cx="855677" cy="369332"/>
          </a:xfrm>
          <a:prstGeom prst="rect">
            <a:avLst/>
          </a:prstGeom>
          <a:noFill/>
          <a:ln>
            <a:solidFill>
              <a:schemeClr val="bg1"/>
            </a:solidFill>
          </a:ln>
        </p:spPr>
        <p:txBody>
          <a:bodyPr wrap="square" rtlCol="0">
            <a:spAutoFit/>
          </a:bodyPr>
          <a:lstStyle/>
          <a:p>
            <a:r>
              <a:rPr lang="en-IN" dirty="0"/>
              <a:t>Family</a:t>
            </a:r>
          </a:p>
        </p:txBody>
      </p:sp>
      <p:sp>
        <p:nvSpPr>
          <p:cNvPr id="3" name="TextBox 2">
            <a:extLst>
              <a:ext uri="{FF2B5EF4-FFF2-40B4-BE49-F238E27FC236}">
                <a16:creationId xmlns:a16="http://schemas.microsoft.com/office/drawing/2014/main" id="{80AD9C0B-1C8C-4A92-AB9A-A1194D9CDDCB}"/>
              </a:ext>
            </a:extLst>
          </p:cNvPr>
          <p:cNvSpPr txBox="1"/>
          <p:nvPr/>
        </p:nvSpPr>
        <p:spPr>
          <a:xfrm>
            <a:off x="4762150" y="1276525"/>
            <a:ext cx="1001087" cy="369332"/>
          </a:xfrm>
          <a:prstGeom prst="rect">
            <a:avLst/>
          </a:prstGeom>
          <a:noFill/>
          <a:ln>
            <a:solidFill>
              <a:schemeClr val="bg1"/>
            </a:solidFill>
          </a:ln>
        </p:spPr>
        <p:txBody>
          <a:bodyPr wrap="square" rtlCol="0">
            <a:spAutoFit/>
          </a:bodyPr>
          <a:lstStyle/>
          <a:p>
            <a:r>
              <a:rPr lang="en-IN" dirty="0"/>
              <a:t>Resident</a:t>
            </a:r>
          </a:p>
        </p:txBody>
      </p:sp>
      <p:sp>
        <p:nvSpPr>
          <p:cNvPr id="4" name="TextBox 3">
            <a:extLst>
              <a:ext uri="{FF2B5EF4-FFF2-40B4-BE49-F238E27FC236}">
                <a16:creationId xmlns:a16="http://schemas.microsoft.com/office/drawing/2014/main" id="{C6CFD93B-2E98-457A-AE7B-4F07209A051F}"/>
              </a:ext>
            </a:extLst>
          </p:cNvPr>
          <p:cNvSpPr txBox="1"/>
          <p:nvPr/>
        </p:nvSpPr>
        <p:spPr>
          <a:xfrm>
            <a:off x="1729530" y="3429000"/>
            <a:ext cx="711666" cy="369332"/>
          </a:xfrm>
          <a:prstGeom prst="rect">
            <a:avLst/>
          </a:prstGeom>
          <a:noFill/>
          <a:ln>
            <a:solidFill>
              <a:schemeClr val="bg1"/>
            </a:solidFill>
          </a:ln>
        </p:spPr>
        <p:txBody>
          <a:bodyPr wrap="square" rtlCol="0">
            <a:spAutoFit/>
          </a:bodyPr>
          <a:lstStyle/>
          <a:p>
            <a:r>
              <a:rPr lang="en-IN" dirty="0"/>
              <a:t>Bill</a:t>
            </a:r>
          </a:p>
        </p:txBody>
      </p:sp>
      <p:sp>
        <p:nvSpPr>
          <p:cNvPr id="5" name="TextBox 4">
            <a:extLst>
              <a:ext uri="{FF2B5EF4-FFF2-40B4-BE49-F238E27FC236}">
                <a16:creationId xmlns:a16="http://schemas.microsoft.com/office/drawing/2014/main" id="{E71D76CA-1828-43A4-BF46-E25281D62FC4}"/>
              </a:ext>
            </a:extLst>
          </p:cNvPr>
          <p:cNvSpPr txBox="1"/>
          <p:nvPr/>
        </p:nvSpPr>
        <p:spPr>
          <a:xfrm>
            <a:off x="1729530" y="5146429"/>
            <a:ext cx="1064004" cy="369332"/>
          </a:xfrm>
          <a:prstGeom prst="rect">
            <a:avLst/>
          </a:prstGeom>
          <a:noFill/>
          <a:ln>
            <a:solidFill>
              <a:schemeClr val="bg1"/>
            </a:solidFill>
          </a:ln>
        </p:spPr>
        <p:txBody>
          <a:bodyPr wrap="square" rtlCol="0">
            <a:spAutoFit/>
          </a:bodyPr>
          <a:lstStyle/>
          <a:p>
            <a:r>
              <a:rPr lang="en-IN" dirty="0"/>
              <a:t>Employee</a:t>
            </a:r>
          </a:p>
        </p:txBody>
      </p:sp>
      <p:sp>
        <p:nvSpPr>
          <p:cNvPr id="6" name="TextBox 5">
            <a:extLst>
              <a:ext uri="{FF2B5EF4-FFF2-40B4-BE49-F238E27FC236}">
                <a16:creationId xmlns:a16="http://schemas.microsoft.com/office/drawing/2014/main" id="{31DB993D-B20F-44EC-8CF9-5491D24223B4}"/>
              </a:ext>
            </a:extLst>
          </p:cNvPr>
          <p:cNvSpPr txBox="1"/>
          <p:nvPr/>
        </p:nvSpPr>
        <p:spPr>
          <a:xfrm>
            <a:off x="4397927" y="3351457"/>
            <a:ext cx="1108746" cy="369332"/>
          </a:xfrm>
          <a:prstGeom prst="rect">
            <a:avLst/>
          </a:prstGeom>
          <a:noFill/>
          <a:ln>
            <a:solidFill>
              <a:schemeClr val="bg1"/>
            </a:solidFill>
          </a:ln>
        </p:spPr>
        <p:txBody>
          <a:bodyPr wrap="square" rtlCol="0">
            <a:spAutoFit/>
          </a:bodyPr>
          <a:lstStyle/>
          <a:p>
            <a:r>
              <a:rPr lang="en-IN" dirty="0"/>
              <a:t>Complaint</a:t>
            </a:r>
          </a:p>
        </p:txBody>
      </p:sp>
      <p:sp>
        <p:nvSpPr>
          <p:cNvPr id="7" name="TextBox 6">
            <a:extLst>
              <a:ext uri="{FF2B5EF4-FFF2-40B4-BE49-F238E27FC236}">
                <a16:creationId xmlns:a16="http://schemas.microsoft.com/office/drawing/2014/main" id="{79A4CB92-C3B0-430B-B465-6D8478AE28AA}"/>
              </a:ext>
            </a:extLst>
          </p:cNvPr>
          <p:cNvSpPr txBox="1"/>
          <p:nvPr/>
        </p:nvSpPr>
        <p:spPr>
          <a:xfrm>
            <a:off x="7702491" y="4961763"/>
            <a:ext cx="1936460" cy="369332"/>
          </a:xfrm>
          <a:prstGeom prst="rect">
            <a:avLst/>
          </a:prstGeom>
          <a:noFill/>
          <a:ln>
            <a:solidFill>
              <a:schemeClr val="bg1"/>
            </a:solidFill>
          </a:ln>
        </p:spPr>
        <p:txBody>
          <a:bodyPr wrap="square" rtlCol="0">
            <a:spAutoFit/>
          </a:bodyPr>
          <a:lstStyle/>
          <a:p>
            <a:pPr algn="ctr"/>
            <a:r>
              <a:rPr lang="en-IN" dirty="0"/>
              <a:t>Portal</a:t>
            </a:r>
          </a:p>
        </p:txBody>
      </p:sp>
      <p:sp>
        <p:nvSpPr>
          <p:cNvPr id="8" name="TextBox 7">
            <a:extLst>
              <a:ext uri="{FF2B5EF4-FFF2-40B4-BE49-F238E27FC236}">
                <a16:creationId xmlns:a16="http://schemas.microsoft.com/office/drawing/2014/main" id="{2132F45A-B358-422E-97D5-CA2365833D85}"/>
              </a:ext>
            </a:extLst>
          </p:cNvPr>
          <p:cNvSpPr txBox="1"/>
          <p:nvPr/>
        </p:nvSpPr>
        <p:spPr>
          <a:xfrm>
            <a:off x="5685725" y="4961762"/>
            <a:ext cx="1138282" cy="369332"/>
          </a:xfrm>
          <a:prstGeom prst="rect">
            <a:avLst/>
          </a:prstGeom>
          <a:noFill/>
          <a:ln>
            <a:solidFill>
              <a:schemeClr val="bg1"/>
            </a:solidFill>
          </a:ln>
        </p:spPr>
        <p:txBody>
          <a:bodyPr wrap="square" rtlCol="0">
            <a:spAutoFit/>
          </a:bodyPr>
          <a:lstStyle/>
          <a:p>
            <a:pPr algn="ctr"/>
            <a:r>
              <a:rPr lang="en-IN" dirty="0"/>
              <a:t>Record</a:t>
            </a:r>
          </a:p>
        </p:txBody>
      </p:sp>
      <p:cxnSp>
        <p:nvCxnSpPr>
          <p:cNvPr id="29" name="Connector: Elbow 28">
            <a:extLst>
              <a:ext uri="{FF2B5EF4-FFF2-40B4-BE49-F238E27FC236}">
                <a16:creationId xmlns:a16="http://schemas.microsoft.com/office/drawing/2014/main" id="{F7712BEF-3CE9-4E8D-BB06-DE3C2BFCB5EC}"/>
              </a:ext>
            </a:extLst>
          </p:cNvPr>
          <p:cNvCxnSpPr>
            <a:cxnSpLocks/>
            <a:stCxn id="2" idx="0"/>
            <a:endCxn id="7" idx="0"/>
          </p:cNvCxnSpPr>
          <p:nvPr/>
        </p:nvCxnSpPr>
        <p:spPr>
          <a:xfrm rot="16200000" flipH="1">
            <a:off x="3532277" y="-176680"/>
            <a:ext cx="3619524" cy="6657363"/>
          </a:xfrm>
          <a:prstGeom prst="bentConnector3">
            <a:avLst>
              <a:gd name="adj1" fmla="val -6316"/>
            </a:avLst>
          </a:prstGeom>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93DE33EA-E63C-450E-874A-FA29D1D67C2E}"/>
              </a:ext>
            </a:extLst>
          </p:cNvPr>
          <p:cNvSpPr txBox="1"/>
          <p:nvPr/>
        </p:nvSpPr>
        <p:spPr>
          <a:xfrm>
            <a:off x="7893691" y="4684763"/>
            <a:ext cx="725998" cy="276999"/>
          </a:xfrm>
          <a:prstGeom prst="rect">
            <a:avLst/>
          </a:prstGeom>
          <a:noFill/>
          <a:ln>
            <a:solidFill>
              <a:schemeClr val="bg1"/>
            </a:solidFill>
          </a:ln>
        </p:spPr>
        <p:txBody>
          <a:bodyPr wrap="square" rtlCol="0">
            <a:spAutoFit/>
          </a:bodyPr>
          <a:lstStyle/>
          <a:p>
            <a:r>
              <a:rPr lang="en-IN" sz="1200" dirty="0" err="1"/>
              <a:t>familyID</a:t>
            </a:r>
            <a:endParaRPr lang="en-IN" sz="1200" dirty="0"/>
          </a:p>
        </p:txBody>
      </p:sp>
      <p:cxnSp>
        <p:nvCxnSpPr>
          <p:cNvPr id="39" name="Connector: Elbow 38">
            <a:extLst>
              <a:ext uri="{FF2B5EF4-FFF2-40B4-BE49-F238E27FC236}">
                <a16:creationId xmlns:a16="http://schemas.microsoft.com/office/drawing/2014/main" id="{D470441C-43DE-4952-9811-283F8393AE74}"/>
              </a:ext>
            </a:extLst>
          </p:cNvPr>
          <p:cNvCxnSpPr>
            <a:cxnSpLocks/>
            <a:stCxn id="36" idx="0"/>
            <a:endCxn id="3" idx="3"/>
          </p:cNvCxnSpPr>
          <p:nvPr/>
        </p:nvCxnSpPr>
        <p:spPr>
          <a:xfrm rot="16200000" flipV="1">
            <a:off x="5398178" y="1826250"/>
            <a:ext cx="3223572" cy="2493453"/>
          </a:xfrm>
          <a:prstGeom prst="bentConnector2">
            <a:avLst/>
          </a:prstGeom>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14A2E46D-45C8-42F1-9B08-7CE7F3B3420D}"/>
              </a:ext>
            </a:extLst>
          </p:cNvPr>
          <p:cNvSpPr txBox="1"/>
          <p:nvPr/>
        </p:nvSpPr>
        <p:spPr>
          <a:xfrm>
            <a:off x="5881817" y="4684761"/>
            <a:ext cx="767594" cy="276999"/>
          </a:xfrm>
          <a:prstGeom prst="rect">
            <a:avLst/>
          </a:prstGeom>
          <a:noFill/>
          <a:ln>
            <a:solidFill>
              <a:schemeClr val="bg1"/>
            </a:solidFill>
          </a:ln>
        </p:spPr>
        <p:txBody>
          <a:bodyPr wrap="square" rtlCol="0">
            <a:spAutoFit/>
          </a:bodyPr>
          <a:lstStyle/>
          <a:p>
            <a:r>
              <a:rPr lang="en-IN" sz="1200" dirty="0" err="1"/>
              <a:t>familyID</a:t>
            </a:r>
            <a:endParaRPr lang="en-IN" sz="1200" dirty="0"/>
          </a:p>
        </p:txBody>
      </p:sp>
      <p:cxnSp>
        <p:nvCxnSpPr>
          <p:cNvPr id="53" name="Connector: Elbow 52">
            <a:extLst>
              <a:ext uri="{FF2B5EF4-FFF2-40B4-BE49-F238E27FC236}">
                <a16:creationId xmlns:a16="http://schemas.microsoft.com/office/drawing/2014/main" id="{3A8826DD-C4D3-4D95-9BA5-3418731DBA2D}"/>
              </a:ext>
            </a:extLst>
          </p:cNvPr>
          <p:cNvCxnSpPr>
            <a:cxnSpLocks/>
            <a:stCxn id="41" idx="0"/>
            <a:endCxn id="3" idx="2"/>
          </p:cNvCxnSpPr>
          <p:nvPr/>
        </p:nvCxnSpPr>
        <p:spPr>
          <a:xfrm rot="16200000" flipV="1">
            <a:off x="4244702" y="2663849"/>
            <a:ext cx="3038904" cy="1002920"/>
          </a:xfrm>
          <a:prstGeom prst="bentConnector3">
            <a:avLst>
              <a:gd name="adj1" fmla="val 59662"/>
            </a:avLst>
          </a:prstGeom>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8F79CB76-946D-4958-9599-625C6B4B6607}"/>
              </a:ext>
            </a:extLst>
          </p:cNvPr>
          <p:cNvSpPr txBox="1"/>
          <p:nvPr/>
        </p:nvSpPr>
        <p:spPr>
          <a:xfrm>
            <a:off x="4476660" y="3072976"/>
            <a:ext cx="951280" cy="276999"/>
          </a:xfrm>
          <a:prstGeom prst="rect">
            <a:avLst/>
          </a:prstGeom>
          <a:noFill/>
          <a:ln>
            <a:solidFill>
              <a:schemeClr val="bg1"/>
            </a:solidFill>
          </a:ln>
        </p:spPr>
        <p:txBody>
          <a:bodyPr wrap="square" rtlCol="0">
            <a:spAutoFit/>
          </a:bodyPr>
          <a:lstStyle/>
          <a:p>
            <a:r>
              <a:rPr lang="en-IN" sz="1200" dirty="0" err="1"/>
              <a:t>complaintID</a:t>
            </a:r>
            <a:endParaRPr lang="en-IN" sz="1200" dirty="0"/>
          </a:p>
        </p:txBody>
      </p:sp>
      <p:cxnSp>
        <p:nvCxnSpPr>
          <p:cNvPr id="60" name="Connector: Elbow 59">
            <a:extLst>
              <a:ext uri="{FF2B5EF4-FFF2-40B4-BE49-F238E27FC236}">
                <a16:creationId xmlns:a16="http://schemas.microsoft.com/office/drawing/2014/main" id="{69462A9A-CE54-43A2-A0D0-F3A2F3B8AB3F}"/>
              </a:ext>
            </a:extLst>
          </p:cNvPr>
          <p:cNvCxnSpPr>
            <a:cxnSpLocks/>
            <a:stCxn id="2" idx="2"/>
            <a:endCxn id="58" idx="0"/>
          </p:cNvCxnSpPr>
          <p:nvPr/>
        </p:nvCxnSpPr>
        <p:spPr>
          <a:xfrm rot="16200000" flipH="1">
            <a:off x="2802127" y="922802"/>
            <a:ext cx="1361405" cy="2938942"/>
          </a:xfrm>
          <a:prstGeom prst="bentConnector3">
            <a:avLst/>
          </a:prstGeom>
        </p:spPr>
        <p:style>
          <a:lnRef idx="3">
            <a:schemeClr val="dk1"/>
          </a:lnRef>
          <a:fillRef idx="0">
            <a:schemeClr val="dk1"/>
          </a:fillRef>
          <a:effectRef idx="2">
            <a:schemeClr val="dk1"/>
          </a:effectRef>
          <a:fontRef idx="minor">
            <a:schemeClr val="tx1"/>
          </a:fontRef>
        </p:style>
      </p:cxnSp>
      <p:sp>
        <p:nvSpPr>
          <p:cNvPr id="63" name="TextBox 62">
            <a:extLst>
              <a:ext uri="{FF2B5EF4-FFF2-40B4-BE49-F238E27FC236}">
                <a16:creationId xmlns:a16="http://schemas.microsoft.com/office/drawing/2014/main" id="{233CAFBC-93E4-4ECA-8531-BEC6517C3957}"/>
              </a:ext>
            </a:extLst>
          </p:cNvPr>
          <p:cNvSpPr txBox="1"/>
          <p:nvPr/>
        </p:nvSpPr>
        <p:spPr>
          <a:xfrm>
            <a:off x="1800219" y="4862776"/>
            <a:ext cx="951280" cy="276999"/>
          </a:xfrm>
          <a:prstGeom prst="rect">
            <a:avLst/>
          </a:prstGeom>
          <a:noFill/>
          <a:ln>
            <a:solidFill>
              <a:schemeClr val="bg1"/>
            </a:solidFill>
          </a:ln>
        </p:spPr>
        <p:txBody>
          <a:bodyPr wrap="square" rtlCol="0">
            <a:spAutoFit/>
          </a:bodyPr>
          <a:lstStyle/>
          <a:p>
            <a:r>
              <a:rPr lang="en-IN" sz="1200" dirty="0" err="1"/>
              <a:t>complaintID</a:t>
            </a:r>
            <a:endParaRPr lang="en-IN" sz="1200" dirty="0"/>
          </a:p>
        </p:txBody>
      </p:sp>
      <p:cxnSp>
        <p:nvCxnSpPr>
          <p:cNvPr id="64" name="Connector: Elbow 63">
            <a:extLst>
              <a:ext uri="{FF2B5EF4-FFF2-40B4-BE49-F238E27FC236}">
                <a16:creationId xmlns:a16="http://schemas.microsoft.com/office/drawing/2014/main" id="{675D0D85-A91C-43CB-8BFC-ADC1A1574FAC}"/>
              </a:ext>
            </a:extLst>
          </p:cNvPr>
          <p:cNvCxnSpPr>
            <a:cxnSpLocks/>
            <a:stCxn id="63" idx="0"/>
            <a:endCxn id="6" idx="2"/>
          </p:cNvCxnSpPr>
          <p:nvPr/>
        </p:nvCxnSpPr>
        <p:spPr>
          <a:xfrm rot="5400000" flipH="1" flipV="1">
            <a:off x="3043086" y="2953563"/>
            <a:ext cx="1141987" cy="2676441"/>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70" name="Connector: Elbow 69">
            <a:extLst>
              <a:ext uri="{FF2B5EF4-FFF2-40B4-BE49-F238E27FC236}">
                <a16:creationId xmlns:a16="http://schemas.microsoft.com/office/drawing/2014/main" id="{2879DD35-AFD5-4312-A154-CE767E3FEECA}"/>
              </a:ext>
            </a:extLst>
          </p:cNvPr>
          <p:cNvCxnSpPr>
            <a:cxnSpLocks/>
            <a:endCxn id="4" idx="0"/>
          </p:cNvCxnSpPr>
          <p:nvPr/>
        </p:nvCxnSpPr>
        <p:spPr>
          <a:xfrm rot="16200000" flipH="1">
            <a:off x="1084075" y="2427712"/>
            <a:ext cx="1717432" cy="285143"/>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sp>
        <p:nvSpPr>
          <p:cNvPr id="89" name="Flowchart: Decision 88">
            <a:extLst>
              <a:ext uri="{FF2B5EF4-FFF2-40B4-BE49-F238E27FC236}">
                <a16:creationId xmlns:a16="http://schemas.microsoft.com/office/drawing/2014/main" id="{AE459890-C141-4BFF-982D-F68B8F76F6F2}"/>
              </a:ext>
            </a:extLst>
          </p:cNvPr>
          <p:cNvSpPr/>
          <p:nvPr/>
        </p:nvSpPr>
        <p:spPr>
          <a:xfrm>
            <a:off x="2085363" y="5526828"/>
            <a:ext cx="285225" cy="212652"/>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0" name="Flowchart: Decision 89">
            <a:extLst>
              <a:ext uri="{FF2B5EF4-FFF2-40B4-BE49-F238E27FC236}">
                <a16:creationId xmlns:a16="http://schemas.microsoft.com/office/drawing/2014/main" id="{A5C7F4A4-7EE3-4295-95AF-ED4A8A4CEB2D}"/>
              </a:ext>
            </a:extLst>
          </p:cNvPr>
          <p:cNvSpPr/>
          <p:nvPr/>
        </p:nvSpPr>
        <p:spPr>
          <a:xfrm>
            <a:off x="8477076" y="5316635"/>
            <a:ext cx="285225" cy="325060"/>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95" name="Connector: Elbow 94">
            <a:extLst>
              <a:ext uri="{FF2B5EF4-FFF2-40B4-BE49-F238E27FC236}">
                <a16:creationId xmlns:a16="http://schemas.microsoft.com/office/drawing/2014/main" id="{13DB1B42-E8AD-472D-B180-0BA12389338D}"/>
              </a:ext>
            </a:extLst>
          </p:cNvPr>
          <p:cNvCxnSpPr/>
          <p:nvPr/>
        </p:nvCxnSpPr>
        <p:spPr>
          <a:xfrm>
            <a:off x="0" y="536895"/>
            <a:ext cx="914400" cy="9144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447A25AA-1643-42D2-BA62-B584B200180D}"/>
              </a:ext>
            </a:extLst>
          </p:cNvPr>
          <p:cNvCxnSpPr>
            <a:cxnSpLocks/>
          </p:cNvCxnSpPr>
          <p:nvPr/>
        </p:nvCxnSpPr>
        <p:spPr>
          <a:xfrm rot="5400000" flipH="1" flipV="1">
            <a:off x="5374940" y="2494731"/>
            <a:ext cx="97785" cy="6391713"/>
          </a:xfrm>
          <a:prstGeom prst="bentConnector3">
            <a:avLst>
              <a:gd name="adj1" fmla="val -233778"/>
            </a:avLst>
          </a:prstGeom>
        </p:spPr>
        <p:style>
          <a:lnRef idx="3">
            <a:schemeClr val="dk1"/>
          </a:lnRef>
          <a:fillRef idx="0">
            <a:schemeClr val="dk1"/>
          </a:fillRef>
          <a:effectRef idx="2">
            <a:schemeClr val="dk1"/>
          </a:effectRef>
          <a:fontRef idx="minor">
            <a:schemeClr val="tx1"/>
          </a:fontRef>
        </p:style>
      </p:cxnSp>
      <p:sp>
        <p:nvSpPr>
          <p:cNvPr id="100" name="Flowchart: Decision 99">
            <a:extLst>
              <a:ext uri="{FF2B5EF4-FFF2-40B4-BE49-F238E27FC236}">
                <a16:creationId xmlns:a16="http://schemas.microsoft.com/office/drawing/2014/main" id="{D45F1771-7092-41EB-9F85-87AB415F833C}"/>
              </a:ext>
            </a:extLst>
          </p:cNvPr>
          <p:cNvSpPr/>
          <p:nvPr/>
        </p:nvSpPr>
        <p:spPr>
          <a:xfrm>
            <a:off x="6837853" y="5059712"/>
            <a:ext cx="225677" cy="212652"/>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02" name="Connector: Elbow 101">
            <a:extLst>
              <a:ext uri="{FF2B5EF4-FFF2-40B4-BE49-F238E27FC236}">
                <a16:creationId xmlns:a16="http://schemas.microsoft.com/office/drawing/2014/main" id="{34579639-B642-4E64-80F0-DD18B7289C06}"/>
              </a:ext>
            </a:extLst>
          </p:cNvPr>
          <p:cNvCxnSpPr>
            <a:cxnSpLocks/>
            <a:stCxn id="7" idx="1"/>
            <a:endCxn id="100" idx="3"/>
          </p:cNvCxnSpPr>
          <p:nvPr/>
        </p:nvCxnSpPr>
        <p:spPr>
          <a:xfrm rot="10800000" flipV="1">
            <a:off x="7063531" y="5146428"/>
            <a:ext cx="638961" cy="19609"/>
          </a:xfrm>
          <a:prstGeom prst="bentConnector3">
            <a:avLst>
              <a:gd name="adj1" fmla="val 1422"/>
            </a:avLst>
          </a:prstGeom>
        </p:spPr>
        <p:style>
          <a:lnRef idx="3">
            <a:schemeClr val="dk1"/>
          </a:lnRef>
          <a:fillRef idx="0">
            <a:schemeClr val="dk1"/>
          </a:fillRef>
          <a:effectRef idx="2">
            <a:schemeClr val="dk1"/>
          </a:effectRef>
          <a:fontRef idx="minor">
            <a:schemeClr val="tx1"/>
          </a:fontRef>
        </p:style>
      </p:cxnSp>
      <p:sp>
        <p:nvSpPr>
          <p:cNvPr id="112" name="Flowchart: Decision 111">
            <a:extLst>
              <a:ext uri="{FF2B5EF4-FFF2-40B4-BE49-F238E27FC236}">
                <a16:creationId xmlns:a16="http://schemas.microsoft.com/office/drawing/2014/main" id="{DC4BAA2E-9CDD-4230-9D2C-7423D1C5C932}"/>
              </a:ext>
            </a:extLst>
          </p:cNvPr>
          <p:cNvSpPr/>
          <p:nvPr/>
        </p:nvSpPr>
        <p:spPr>
          <a:xfrm>
            <a:off x="2462581" y="1447875"/>
            <a:ext cx="225677" cy="212652"/>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13" name="Connector: Elbow 112">
            <a:extLst>
              <a:ext uri="{FF2B5EF4-FFF2-40B4-BE49-F238E27FC236}">
                <a16:creationId xmlns:a16="http://schemas.microsoft.com/office/drawing/2014/main" id="{A77FDAAF-C95F-4886-9CFC-AC30DEA332E7}"/>
              </a:ext>
            </a:extLst>
          </p:cNvPr>
          <p:cNvCxnSpPr>
            <a:cxnSpLocks/>
            <a:endCxn id="112" idx="3"/>
          </p:cNvCxnSpPr>
          <p:nvPr/>
        </p:nvCxnSpPr>
        <p:spPr>
          <a:xfrm rot="10800000" flipV="1">
            <a:off x="2688259" y="1488519"/>
            <a:ext cx="2095277" cy="65682"/>
          </a:xfrm>
          <a:prstGeom prst="bentConnector3">
            <a:avLst>
              <a:gd name="adj1" fmla="val 353"/>
            </a:avLst>
          </a:prstGeom>
        </p:spPr>
        <p:style>
          <a:lnRef idx="3">
            <a:schemeClr val="dk1"/>
          </a:lnRef>
          <a:fillRef idx="0">
            <a:schemeClr val="dk1"/>
          </a:fillRef>
          <a:effectRef idx="2">
            <a:schemeClr val="dk1"/>
          </a:effectRef>
          <a:fontRef idx="minor">
            <a:schemeClr val="tx1"/>
          </a:fontRef>
        </p:style>
      </p:cxnSp>
      <p:sp>
        <p:nvSpPr>
          <p:cNvPr id="116" name="TextBox 115">
            <a:extLst>
              <a:ext uri="{FF2B5EF4-FFF2-40B4-BE49-F238E27FC236}">
                <a16:creationId xmlns:a16="http://schemas.microsoft.com/office/drawing/2014/main" id="{91F9B422-1DFD-4FA6-B2E6-B0D027AA187D}"/>
              </a:ext>
            </a:extLst>
          </p:cNvPr>
          <p:cNvSpPr txBox="1"/>
          <p:nvPr/>
        </p:nvSpPr>
        <p:spPr>
          <a:xfrm>
            <a:off x="1627546" y="989901"/>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a:t>
            </a:r>
          </a:p>
        </p:txBody>
      </p:sp>
      <p:sp>
        <p:nvSpPr>
          <p:cNvPr id="119" name="TextBox 118">
            <a:extLst>
              <a:ext uri="{FF2B5EF4-FFF2-40B4-BE49-F238E27FC236}">
                <a16:creationId xmlns:a16="http://schemas.microsoft.com/office/drawing/2014/main" id="{260AC779-2DC1-4239-BB45-5794D9B2F4E2}"/>
              </a:ext>
            </a:extLst>
          </p:cNvPr>
          <p:cNvSpPr txBox="1"/>
          <p:nvPr/>
        </p:nvSpPr>
        <p:spPr>
          <a:xfrm>
            <a:off x="9105896" y="4629104"/>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120" name="TextBox 119">
            <a:extLst>
              <a:ext uri="{FF2B5EF4-FFF2-40B4-BE49-F238E27FC236}">
                <a16:creationId xmlns:a16="http://schemas.microsoft.com/office/drawing/2014/main" id="{620C7CE8-6950-4DE0-9EED-7E9883570298}"/>
              </a:ext>
            </a:extLst>
          </p:cNvPr>
          <p:cNvSpPr txBox="1"/>
          <p:nvPr/>
        </p:nvSpPr>
        <p:spPr>
          <a:xfrm>
            <a:off x="4537319" y="1303852"/>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a:t>
            </a:r>
          </a:p>
        </p:txBody>
      </p:sp>
      <p:sp>
        <p:nvSpPr>
          <p:cNvPr id="121" name="TextBox 120">
            <a:extLst>
              <a:ext uri="{FF2B5EF4-FFF2-40B4-BE49-F238E27FC236}">
                <a16:creationId xmlns:a16="http://schemas.microsoft.com/office/drawing/2014/main" id="{7A7EB7F0-CA9F-4EC3-96EE-0CFBB9EF81CF}"/>
              </a:ext>
            </a:extLst>
          </p:cNvPr>
          <p:cNvSpPr txBox="1"/>
          <p:nvPr/>
        </p:nvSpPr>
        <p:spPr>
          <a:xfrm>
            <a:off x="2653798" y="1248423"/>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122" name="TextBox 121">
            <a:extLst>
              <a:ext uri="{FF2B5EF4-FFF2-40B4-BE49-F238E27FC236}">
                <a16:creationId xmlns:a16="http://schemas.microsoft.com/office/drawing/2014/main" id="{7AE8C6B7-CB5F-441E-9014-8860BB894434}"/>
              </a:ext>
            </a:extLst>
          </p:cNvPr>
          <p:cNvSpPr txBox="1"/>
          <p:nvPr/>
        </p:nvSpPr>
        <p:spPr>
          <a:xfrm>
            <a:off x="2007234" y="1660527"/>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123" name="TextBox 122">
            <a:extLst>
              <a:ext uri="{FF2B5EF4-FFF2-40B4-BE49-F238E27FC236}">
                <a16:creationId xmlns:a16="http://schemas.microsoft.com/office/drawing/2014/main" id="{9A896DAC-5500-4B15-9FD4-7EF7618F3350}"/>
              </a:ext>
            </a:extLst>
          </p:cNvPr>
          <p:cNvSpPr txBox="1"/>
          <p:nvPr/>
        </p:nvSpPr>
        <p:spPr>
          <a:xfrm>
            <a:off x="1511539" y="1655115"/>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124" name="TextBox 123">
            <a:extLst>
              <a:ext uri="{FF2B5EF4-FFF2-40B4-BE49-F238E27FC236}">
                <a16:creationId xmlns:a16="http://schemas.microsoft.com/office/drawing/2014/main" id="{8FEB1E93-7163-43E6-BB81-3DCE37266195}"/>
              </a:ext>
            </a:extLst>
          </p:cNvPr>
          <p:cNvSpPr txBox="1"/>
          <p:nvPr/>
        </p:nvSpPr>
        <p:spPr>
          <a:xfrm>
            <a:off x="1661124" y="5457029"/>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125" name="TextBox 124">
            <a:extLst>
              <a:ext uri="{FF2B5EF4-FFF2-40B4-BE49-F238E27FC236}">
                <a16:creationId xmlns:a16="http://schemas.microsoft.com/office/drawing/2014/main" id="{4AF1544F-D0B7-4162-A426-E21952DEAAFB}"/>
              </a:ext>
            </a:extLst>
          </p:cNvPr>
          <p:cNvSpPr txBox="1"/>
          <p:nvPr/>
        </p:nvSpPr>
        <p:spPr>
          <a:xfrm>
            <a:off x="8757450" y="5448488"/>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126" name="TextBox 125">
            <a:extLst>
              <a:ext uri="{FF2B5EF4-FFF2-40B4-BE49-F238E27FC236}">
                <a16:creationId xmlns:a16="http://schemas.microsoft.com/office/drawing/2014/main" id="{06B9D747-008E-4D60-B84E-08CC7E28097E}"/>
              </a:ext>
            </a:extLst>
          </p:cNvPr>
          <p:cNvSpPr txBox="1"/>
          <p:nvPr/>
        </p:nvSpPr>
        <p:spPr>
          <a:xfrm>
            <a:off x="7409740" y="4819361"/>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127" name="TextBox 126">
            <a:extLst>
              <a:ext uri="{FF2B5EF4-FFF2-40B4-BE49-F238E27FC236}">
                <a16:creationId xmlns:a16="http://schemas.microsoft.com/office/drawing/2014/main" id="{764565ED-6DCF-4346-8AB7-BE7AA71BD2B9}"/>
              </a:ext>
            </a:extLst>
          </p:cNvPr>
          <p:cNvSpPr txBox="1"/>
          <p:nvPr/>
        </p:nvSpPr>
        <p:spPr>
          <a:xfrm>
            <a:off x="6974301" y="4799630"/>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128" name="TextBox 127">
            <a:extLst>
              <a:ext uri="{FF2B5EF4-FFF2-40B4-BE49-F238E27FC236}">
                <a16:creationId xmlns:a16="http://schemas.microsoft.com/office/drawing/2014/main" id="{B5FCFD7C-70F5-4F2A-8262-13895887BC48}"/>
              </a:ext>
            </a:extLst>
          </p:cNvPr>
          <p:cNvSpPr txBox="1"/>
          <p:nvPr/>
        </p:nvSpPr>
        <p:spPr>
          <a:xfrm>
            <a:off x="5898678" y="4327051"/>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129" name="TextBox 128">
            <a:extLst>
              <a:ext uri="{FF2B5EF4-FFF2-40B4-BE49-F238E27FC236}">
                <a16:creationId xmlns:a16="http://schemas.microsoft.com/office/drawing/2014/main" id="{0F31C11A-CE59-452B-89AD-1312372D85C1}"/>
              </a:ext>
            </a:extLst>
          </p:cNvPr>
          <p:cNvSpPr txBox="1"/>
          <p:nvPr/>
        </p:nvSpPr>
        <p:spPr>
          <a:xfrm>
            <a:off x="7910244" y="4353818"/>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1</a:t>
            </a:r>
          </a:p>
        </p:txBody>
      </p:sp>
      <p:sp>
        <p:nvSpPr>
          <p:cNvPr id="130" name="TextBox 129">
            <a:extLst>
              <a:ext uri="{FF2B5EF4-FFF2-40B4-BE49-F238E27FC236}">
                <a16:creationId xmlns:a16="http://schemas.microsoft.com/office/drawing/2014/main" id="{90E22C95-78D2-413E-BB77-3F4B25DC24BA}"/>
              </a:ext>
            </a:extLst>
          </p:cNvPr>
          <p:cNvSpPr txBox="1"/>
          <p:nvPr/>
        </p:nvSpPr>
        <p:spPr>
          <a:xfrm>
            <a:off x="4687739" y="2777949"/>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a:t>
            </a:r>
          </a:p>
        </p:txBody>
      </p:sp>
      <p:sp>
        <p:nvSpPr>
          <p:cNvPr id="131" name="TextBox 130">
            <a:extLst>
              <a:ext uri="{FF2B5EF4-FFF2-40B4-BE49-F238E27FC236}">
                <a16:creationId xmlns:a16="http://schemas.microsoft.com/office/drawing/2014/main" id="{2E399C6B-DAD9-47AE-ABC0-759404C8086E}"/>
              </a:ext>
            </a:extLst>
          </p:cNvPr>
          <p:cNvSpPr txBox="1"/>
          <p:nvPr/>
        </p:nvSpPr>
        <p:spPr>
          <a:xfrm>
            <a:off x="1803696" y="3153483"/>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a:t>
            </a:r>
          </a:p>
        </p:txBody>
      </p:sp>
      <p:sp>
        <p:nvSpPr>
          <p:cNvPr id="132" name="TextBox 131">
            <a:extLst>
              <a:ext uri="{FF2B5EF4-FFF2-40B4-BE49-F238E27FC236}">
                <a16:creationId xmlns:a16="http://schemas.microsoft.com/office/drawing/2014/main" id="{F289225E-9019-4C5C-9875-219C9B566DC1}"/>
              </a:ext>
            </a:extLst>
          </p:cNvPr>
          <p:cNvSpPr txBox="1"/>
          <p:nvPr/>
        </p:nvSpPr>
        <p:spPr>
          <a:xfrm>
            <a:off x="5310272" y="1647606"/>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a:t>
            </a:r>
          </a:p>
        </p:txBody>
      </p:sp>
      <p:sp>
        <p:nvSpPr>
          <p:cNvPr id="133" name="TextBox 132">
            <a:extLst>
              <a:ext uri="{FF2B5EF4-FFF2-40B4-BE49-F238E27FC236}">
                <a16:creationId xmlns:a16="http://schemas.microsoft.com/office/drawing/2014/main" id="{034567C0-6277-4FDE-9E73-EC56ECBBAC62}"/>
              </a:ext>
            </a:extLst>
          </p:cNvPr>
          <p:cNvSpPr txBox="1"/>
          <p:nvPr/>
        </p:nvSpPr>
        <p:spPr>
          <a:xfrm>
            <a:off x="5784046" y="1195813"/>
            <a:ext cx="285144" cy="369332"/>
          </a:xfrm>
          <a:prstGeom prst="rect">
            <a:avLst/>
          </a:prstGeom>
          <a:noFill/>
        </p:spPr>
        <p:txBody>
          <a:bodyPr wrap="square" rtlCol="0">
            <a:spAutoFit/>
          </a:bodyPr>
          <a:lstStyle/>
          <a:p>
            <a:r>
              <a:rPr lang="en-IN" dirty="0">
                <a:ln>
                  <a:solidFill>
                    <a:sysClr val="windowText" lastClr="000000"/>
                  </a:solidFill>
                </a:ln>
                <a:solidFill>
                  <a:sysClr val="windowText" lastClr="000000"/>
                </a:solidFill>
              </a:rPr>
              <a:t>*</a:t>
            </a:r>
          </a:p>
        </p:txBody>
      </p:sp>
      <p:sp>
        <p:nvSpPr>
          <p:cNvPr id="134" name="TextBox 133">
            <a:extLst>
              <a:ext uri="{FF2B5EF4-FFF2-40B4-BE49-F238E27FC236}">
                <a16:creationId xmlns:a16="http://schemas.microsoft.com/office/drawing/2014/main" id="{95E48E07-A3FA-471B-86FD-3D27355D9409}"/>
              </a:ext>
            </a:extLst>
          </p:cNvPr>
          <p:cNvSpPr txBox="1"/>
          <p:nvPr/>
        </p:nvSpPr>
        <p:spPr>
          <a:xfrm>
            <a:off x="4679891" y="834408"/>
            <a:ext cx="761302" cy="276999"/>
          </a:xfrm>
          <a:prstGeom prst="rect">
            <a:avLst/>
          </a:prstGeom>
          <a:noFill/>
        </p:spPr>
        <p:txBody>
          <a:bodyPr wrap="square" rtlCol="0">
            <a:spAutoFit/>
          </a:bodyPr>
          <a:lstStyle/>
          <a:p>
            <a:r>
              <a:rPr lang="en-IN" sz="1200" dirty="0">
                <a:solidFill>
                  <a:sysClr val="windowText" lastClr="000000"/>
                </a:solidFill>
              </a:rPr>
              <a:t>Registers </a:t>
            </a:r>
          </a:p>
        </p:txBody>
      </p:sp>
      <p:sp>
        <p:nvSpPr>
          <p:cNvPr id="135" name="TextBox 134">
            <a:extLst>
              <a:ext uri="{FF2B5EF4-FFF2-40B4-BE49-F238E27FC236}">
                <a16:creationId xmlns:a16="http://schemas.microsoft.com/office/drawing/2014/main" id="{39CE15BB-C3D9-4955-B035-1D830A0EADC1}"/>
              </a:ext>
            </a:extLst>
          </p:cNvPr>
          <p:cNvSpPr txBox="1"/>
          <p:nvPr/>
        </p:nvSpPr>
        <p:spPr>
          <a:xfrm>
            <a:off x="1333385" y="2757208"/>
            <a:ext cx="954052" cy="276999"/>
          </a:xfrm>
          <a:prstGeom prst="rect">
            <a:avLst/>
          </a:prstGeom>
          <a:noFill/>
        </p:spPr>
        <p:txBody>
          <a:bodyPr wrap="square" rtlCol="0">
            <a:spAutoFit/>
          </a:bodyPr>
          <a:lstStyle/>
          <a:p>
            <a:r>
              <a:rPr lang="en-IN" sz="1200" dirty="0">
                <a:solidFill>
                  <a:sysClr val="windowText" lastClr="000000"/>
                </a:solidFill>
              </a:rPr>
              <a:t>See/check</a:t>
            </a:r>
          </a:p>
        </p:txBody>
      </p:sp>
      <p:sp>
        <p:nvSpPr>
          <p:cNvPr id="136" name="TextBox 135">
            <a:extLst>
              <a:ext uri="{FF2B5EF4-FFF2-40B4-BE49-F238E27FC236}">
                <a16:creationId xmlns:a16="http://schemas.microsoft.com/office/drawing/2014/main" id="{4DC7E580-9484-456D-A178-2EBD524AA553}"/>
              </a:ext>
            </a:extLst>
          </p:cNvPr>
          <p:cNvSpPr txBox="1"/>
          <p:nvPr/>
        </p:nvSpPr>
        <p:spPr>
          <a:xfrm>
            <a:off x="2928591" y="2161440"/>
            <a:ext cx="1234312" cy="461665"/>
          </a:xfrm>
          <a:prstGeom prst="rect">
            <a:avLst/>
          </a:prstGeom>
          <a:noFill/>
        </p:spPr>
        <p:txBody>
          <a:bodyPr wrap="square" rtlCol="0">
            <a:spAutoFit/>
          </a:bodyPr>
          <a:lstStyle/>
          <a:p>
            <a:r>
              <a:rPr lang="en-IN" sz="1200" dirty="0">
                <a:solidFill>
                  <a:sysClr val="windowText" lastClr="000000"/>
                </a:solidFill>
              </a:rPr>
              <a:t>Applicant can see status</a:t>
            </a:r>
          </a:p>
        </p:txBody>
      </p:sp>
      <p:sp>
        <p:nvSpPr>
          <p:cNvPr id="137" name="TextBox 136">
            <a:extLst>
              <a:ext uri="{FF2B5EF4-FFF2-40B4-BE49-F238E27FC236}">
                <a16:creationId xmlns:a16="http://schemas.microsoft.com/office/drawing/2014/main" id="{B13D7C42-2538-456E-848B-4A74B1277ABF}"/>
              </a:ext>
            </a:extLst>
          </p:cNvPr>
          <p:cNvSpPr txBox="1"/>
          <p:nvPr/>
        </p:nvSpPr>
        <p:spPr>
          <a:xfrm>
            <a:off x="7829267" y="3230029"/>
            <a:ext cx="761302" cy="276999"/>
          </a:xfrm>
          <a:prstGeom prst="rect">
            <a:avLst/>
          </a:prstGeom>
          <a:noFill/>
        </p:spPr>
        <p:txBody>
          <a:bodyPr wrap="square" rtlCol="0">
            <a:spAutoFit/>
          </a:bodyPr>
          <a:lstStyle/>
          <a:p>
            <a:r>
              <a:rPr lang="en-IN" sz="1200" dirty="0">
                <a:solidFill>
                  <a:sysClr val="windowText" lastClr="000000"/>
                </a:solidFill>
              </a:rPr>
              <a:t>login </a:t>
            </a:r>
          </a:p>
        </p:txBody>
      </p:sp>
      <p:sp>
        <p:nvSpPr>
          <p:cNvPr id="138" name="TextBox 137">
            <a:extLst>
              <a:ext uri="{FF2B5EF4-FFF2-40B4-BE49-F238E27FC236}">
                <a16:creationId xmlns:a16="http://schemas.microsoft.com/office/drawing/2014/main" id="{F680A9EF-EE83-438B-8CE7-6AFF8A111A78}"/>
              </a:ext>
            </a:extLst>
          </p:cNvPr>
          <p:cNvSpPr txBox="1"/>
          <p:nvPr/>
        </p:nvSpPr>
        <p:spPr>
          <a:xfrm>
            <a:off x="4695429" y="5726915"/>
            <a:ext cx="761302" cy="276999"/>
          </a:xfrm>
          <a:prstGeom prst="rect">
            <a:avLst/>
          </a:prstGeom>
          <a:noFill/>
        </p:spPr>
        <p:txBody>
          <a:bodyPr wrap="square" rtlCol="0">
            <a:spAutoFit/>
          </a:bodyPr>
          <a:lstStyle/>
          <a:p>
            <a:r>
              <a:rPr lang="en-IN" sz="1200" dirty="0">
                <a:solidFill>
                  <a:sysClr val="windowText" lastClr="000000"/>
                </a:solidFill>
              </a:rPr>
              <a:t>login </a:t>
            </a:r>
          </a:p>
        </p:txBody>
      </p:sp>
      <p:sp>
        <p:nvSpPr>
          <p:cNvPr id="139" name="TextBox 138">
            <a:extLst>
              <a:ext uri="{FF2B5EF4-FFF2-40B4-BE49-F238E27FC236}">
                <a16:creationId xmlns:a16="http://schemas.microsoft.com/office/drawing/2014/main" id="{1DF6F349-CCF6-4107-8AA2-28032EE7BA10}"/>
              </a:ext>
            </a:extLst>
          </p:cNvPr>
          <p:cNvSpPr txBox="1"/>
          <p:nvPr/>
        </p:nvSpPr>
        <p:spPr>
          <a:xfrm>
            <a:off x="3263469" y="4014784"/>
            <a:ext cx="964581" cy="276999"/>
          </a:xfrm>
          <a:prstGeom prst="rect">
            <a:avLst/>
          </a:prstGeom>
          <a:noFill/>
        </p:spPr>
        <p:txBody>
          <a:bodyPr wrap="square" rtlCol="0">
            <a:spAutoFit/>
          </a:bodyPr>
          <a:lstStyle/>
          <a:p>
            <a:r>
              <a:rPr lang="en-IN" sz="1200" dirty="0">
                <a:solidFill>
                  <a:sysClr val="windowText" lastClr="000000"/>
                </a:solidFill>
              </a:rPr>
              <a:t>Can update </a:t>
            </a:r>
          </a:p>
        </p:txBody>
      </p:sp>
      <p:sp>
        <p:nvSpPr>
          <p:cNvPr id="140" name="TextBox 139">
            <a:extLst>
              <a:ext uri="{FF2B5EF4-FFF2-40B4-BE49-F238E27FC236}">
                <a16:creationId xmlns:a16="http://schemas.microsoft.com/office/drawing/2014/main" id="{8D0E0AD2-B045-46A6-ABCA-26F4E9F1686C}"/>
              </a:ext>
            </a:extLst>
          </p:cNvPr>
          <p:cNvSpPr txBox="1"/>
          <p:nvPr/>
        </p:nvSpPr>
        <p:spPr>
          <a:xfrm>
            <a:off x="5637141" y="2623105"/>
            <a:ext cx="761302" cy="276999"/>
          </a:xfrm>
          <a:prstGeom prst="rect">
            <a:avLst/>
          </a:prstGeom>
          <a:noFill/>
        </p:spPr>
        <p:txBody>
          <a:bodyPr wrap="square" rtlCol="0">
            <a:spAutoFit/>
          </a:bodyPr>
          <a:lstStyle/>
          <a:p>
            <a:r>
              <a:rPr lang="en-IN" sz="1200" dirty="0">
                <a:solidFill>
                  <a:sysClr val="windowText" lastClr="000000"/>
                </a:solidFill>
              </a:rPr>
              <a:t>Can see </a:t>
            </a:r>
          </a:p>
        </p:txBody>
      </p:sp>
    </p:spTree>
    <p:extLst>
      <p:ext uri="{BB962C8B-B14F-4D97-AF65-F5344CB8AC3E}">
        <p14:creationId xmlns:p14="http://schemas.microsoft.com/office/powerpoint/2010/main" val="4170797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TM04033919[[fn=Circuit]]</Template>
  <TotalTime>836</TotalTime>
  <Words>1004</Words>
  <Application>Microsoft Office PowerPoint</Application>
  <PresentationFormat>Widescreen</PresentationFormat>
  <Paragraphs>168</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Bodoni MT Black</vt:lpstr>
      <vt:lpstr>Calibri Light</vt:lpstr>
      <vt:lpstr>Tw Cen MT</vt:lpstr>
      <vt:lpstr>Circuit</vt:lpstr>
      <vt:lpstr>Metropolitan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sankaranarayanan</dc:creator>
  <cp:lastModifiedBy>91977</cp:lastModifiedBy>
  <cp:revision>52</cp:revision>
  <dcterms:created xsi:type="dcterms:W3CDTF">2019-09-28T11:37:43Z</dcterms:created>
  <dcterms:modified xsi:type="dcterms:W3CDTF">2019-10-01T05:24:27Z</dcterms:modified>
</cp:coreProperties>
</file>