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3"/>
    <p:sldMasterId id="2147483677"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Bodoni"/>
      <p:bold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Bodoni-boldItalic.fntdata"/><Relationship Id="rId12" Type="http://schemas.openxmlformats.org/officeDocument/2006/relationships/font" Target="fonts/Bodoni-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64f1bee99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64f1bee9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72" name="Shape 172"/>
        <p:cNvGrpSpPr/>
        <p:nvPr/>
      </p:nvGrpSpPr>
      <p:grpSpPr>
        <a:xfrm>
          <a:off x="0" y="0"/>
          <a:ext cx="0" cy="0"/>
          <a:chOff x="0" y="0"/>
          <a:chExt cx="0" cy="0"/>
        </a:xfrm>
      </p:grpSpPr>
      <p:sp>
        <p:nvSpPr>
          <p:cNvPr id="173" name="Google Shape;173;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78" name="Shape 178"/>
        <p:cNvGrpSpPr/>
        <p:nvPr/>
      </p:nvGrpSpPr>
      <p:grpSpPr>
        <a:xfrm>
          <a:off x="0" y="0"/>
          <a:ext cx="0" cy="0"/>
          <a:chOff x="0" y="0"/>
          <a:chExt cx="0" cy="0"/>
        </a:xfrm>
      </p:grpSpPr>
      <p:sp>
        <p:nvSpPr>
          <p:cNvPr id="179" name="Google Shape;179;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87" name="Shape 187"/>
        <p:cNvGrpSpPr/>
        <p:nvPr/>
      </p:nvGrpSpPr>
      <p:grpSpPr>
        <a:xfrm>
          <a:off x="0" y="0"/>
          <a:ext cx="0" cy="0"/>
          <a:chOff x="0" y="0"/>
          <a:chExt cx="0" cy="0"/>
        </a:xfrm>
      </p:grpSpPr>
      <p:sp>
        <p:nvSpPr>
          <p:cNvPr id="188" name="Google Shape;188;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3" name="Shape 193"/>
        <p:cNvGrpSpPr/>
        <p:nvPr/>
      </p:nvGrpSpPr>
      <p:grpSpPr>
        <a:xfrm>
          <a:off x="0" y="0"/>
          <a:ext cx="0" cy="0"/>
          <a:chOff x="0" y="0"/>
          <a:chExt cx="0" cy="0"/>
        </a:xfrm>
      </p:grpSpPr>
      <p:sp>
        <p:nvSpPr>
          <p:cNvPr id="194" name="Google Shape;194;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4" name="Shape 204"/>
        <p:cNvGrpSpPr/>
        <p:nvPr/>
      </p:nvGrpSpPr>
      <p:grpSpPr>
        <a:xfrm>
          <a:off x="0" y="0"/>
          <a:ext cx="0" cy="0"/>
          <a:chOff x="0" y="0"/>
          <a:chExt cx="0" cy="0"/>
        </a:xfrm>
      </p:grpSpPr>
      <p:sp>
        <p:nvSpPr>
          <p:cNvPr id="205" name="Google Shape;205;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6" name="Shape 236"/>
        <p:cNvGrpSpPr/>
        <p:nvPr/>
      </p:nvGrpSpPr>
      <p:grpSpPr>
        <a:xfrm>
          <a:off x="0" y="0"/>
          <a:ext cx="0" cy="0"/>
          <a:chOff x="0" y="0"/>
          <a:chExt cx="0" cy="0"/>
        </a:xfrm>
      </p:grpSpPr>
      <p:sp>
        <p:nvSpPr>
          <p:cNvPr id="237" name="Google Shape;237;p20"/>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20"/>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20"/>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1"/>
        </a:solidFill>
      </p:bgPr>
    </p:bg>
    <p:spTree>
      <p:nvGrpSpPr>
        <p:cNvPr id="240" name="Shape 240"/>
        <p:cNvGrpSpPr/>
        <p:nvPr/>
      </p:nvGrpSpPr>
      <p:grpSpPr>
        <a:xfrm>
          <a:off x="0" y="0"/>
          <a:ext cx="0" cy="0"/>
          <a:chOff x="0" y="0"/>
          <a:chExt cx="0" cy="0"/>
        </a:xfrm>
      </p:grpSpPr>
      <p:sp>
        <p:nvSpPr>
          <p:cNvPr id="241" name="Google Shape;241;p21"/>
          <p:cNvSpPr/>
          <p:nvPr/>
        </p:nvSpPr>
        <p:spPr>
          <a:xfrm>
            <a:off x="0"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rgbClr val="FFFFFF"/>
              </a:buClr>
              <a:buSzPts val="8800"/>
              <a:buFont typeface="Calibri"/>
              <a:buNone/>
              <a:defRPr sz="8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21"/>
          <p:cNvSpPr txBox="1"/>
          <p:nvPr>
            <p:ph idx="1" type="subTitle"/>
          </p:nvPr>
        </p:nvSpPr>
        <p:spPr>
          <a:xfrm>
            <a:off x="667512" y="4206876"/>
            <a:ext cx="9228201" cy="1645920"/>
          </a:xfrm>
          <a:prstGeom prst="rect">
            <a:avLst/>
          </a:prstGeom>
          <a:noFill/>
          <a:ln>
            <a:noFill/>
          </a:ln>
        </p:spPr>
        <p:txBody>
          <a:bodyPr anchorCtr="0" anchor="t" bIns="45700" lIns="91425" spcFirstLastPara="1" rIns="91425" wrap="square" tIns="45700">
            <a:noAutofit/>
          </a:bodyPr>
          <a:lstStyle>
            <a:lvl1pPr lvl="0" algn="l">
              <a:lnSpc>
                <a:spcPct val="85000"/>
              </a:lnSpc>
              <a:spcBef>
                <a:spcPts val="1300"/>
              </a:spcBef>
              <a:spcAft>
                <a:spcPts val="0"/>
              </a:spcAft>
              <a:buClr>
                <a:schemeClr val="lt1"/>
              </a:buClr>
              <a:buSzPts val="3200"/>
              <a:buNone/>
              <a:defRPr sz="3200">
                <a:solidFill>
                  <a:schemeClr val="lt1"/>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p:txBody>
      </p:sp>
      <p:sp>
        <p:nvSpPr>
          <p:cNvPr id="244" name="Google Shape;244;p21"/>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21"/>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21"/>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300">
                <a:solidFill>
                  <a:srgbClr val="FFFFFF"/>
                </a:solidFill>
                <a:latin typeface="Calibri"/>
                <a:ea typeface="Calibri"/>
                <a:cs typeface="Calibri"/>
                <a:sym typeface="Calibri"/>
              </a:defRPr>
            </a:lvl1pPr>
            <a:lvl2pPr indent="0" lvl="1" marL="0" algn="r">
              <a:spcBef>
                <a:spcPts val="0"/>
              </a:spcBef>
              <a:buNone/>
              <a:defRPr b="0" sz="10300">
                <a:solidFill>
                  <a:srgbClr val="FFFFFF"/>
                </a:solidFill>
                <a:latin typeface="Calibri"/>
                <a:ea typeface="Calibri"/>
                <a:cs typeface="Calibri"/>
                <a:sym typeface="Calibri"/>
              </a:defRPr>
            </a:lvl2pPr>
            <a:lvl3pPr indent="0" lvl="2" marL="0" algn="r">
              <a:spcBef>
                <a:spcPts val="0"/>
              </a:spcBef>
              <a:buNone/>
              <a:defRPr b="0" sz="10300">
                <a:solidFill>
                  <a:srgbClr val="FFFFFF"/>
                </a:solidFill>
                <a:latin typeface="Calibri"/>
                <a:ea typeface="Calibri"/>
                <a:cs typeface="Calibri"/>
                <a:sym typeface="Calibri"/>
              </a:defRPr>
            </a:lvl3pPr>
            <a:lvl4pPr indent="0" lvl="3" marL="0" algn="r">
              <a:spcBef>
                <a:spcPts val="0"/>
              </a:spcBef>
              <a:buNone/>
              <a:defRPr b="0" sz="10300">
                <a:solidFill>
                  <a:srgbClr val="FFFFFF"/>
                </a:solidFill>
                <a:latin typeface="Calibri"/>
                <a:ea typeface="Calibri"/>
                <a:cs typeface="Calibri"/>
                <a:sym typeface="Calibri"/>
              </a:defRPr>
            </a:lvl4pPr>
            <a:lvl5pPr indent="0" lvl="4" marL="0" algn="r">
              <a:spcBef>
                <a:spcPts val="0"/>
              </a:spcBef>
              <a:buNone/>
              <a:defRPr b="0" sz="10300">
                <a:solidFill>
                  <a:srgbClr val="FFFFFF"/>
                </a:solidFill>
                <a:latin typeface="Calibri"/>
                <a:ea typeface="Calibri"/>
                <a:cs typeface="Calibri"/>
                <a:sym typeface="Calibri"/>
              </a:defRPr>
            </a:lvl5pPr>
            <a:lvl6pPr indent="0" lvl="5" marL="0" algn="r">
              <a:spcBef>
                <a:spcPts val="0"/>
              </a:spcBef>
              <a:buNone/>
              <a:defRPr b="0" sz="10300">
                <a:solidFill>
                  <a:srgbClr val="FFFFFF"/>
                </a:solidFill>
                <a:latin typeface="Calibri"/>
                <a:ea typeface="Calibri"/>
                <a:cs typeface="Calibri"/>
                <a:sym typeface="Calibri"/>
              </a:defRPr>
            </a:lvl6pPr>
            <a:lvl7pPr indent="0" lvl="6" marL="0" algn="r">
              <a:spcBef>
                <a:spcPts val="0"/>
              </a:spcBef>
              <a:buNone/>
              <a:defRPr b="0" sz="10300">
                <a:solidFill>
                  <a:srgbClr val="FFFFFF"/>
                </a:solidFill>
                <a:latin typeface="Calibri"/>
                <a:ea typeface="Calibri"/>
                <a:cs typeface="Calibri"/>
                <a:sym typeface="Calibri"/>
              </a:defRPr>
            </a:lvl7pPr>
            <a:lvl8pPr indent="0" lvl="7" marL="0" algn="r">
              <a:spcBef>
                <a:spcPts val="0"/>
              </a:spcBef>
              <a:buNone/>
              <a:defRPr b="0" sz="10300">
                <a:solidFill>
                  <a:srgbClr val="FFFFFF"/>
                </a:solidFill>
                <a:latin typeface="Calibri"/>
                <a:ea typeface="Calibri"/>
                <a:cs typeface="Calibri"/>
                <a:sym typeface="Calibri"/>
              </a:defRPr>
            </a:lvl8pPr>
            <a:lvl9pPr indent="0" lvl="8" mar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3"/>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3"/>
          <p:cNvGrpSpPr/>
          <p:nvPr/>
        </p:nvGrpSpPr>
        <p:grpSpPr>
          <a:xfrm>
            <a:off x="0" y="0"/>
            <a:ext cx="2305051" cy="6858001"/>
            <a:chOff x="0" y="0"/>
            <a:chExt cx="2305051" cy="6858001"/>
          </a:xfrm>
        </p:grpSpPr>
        <p:sp>
          <p:nvSpPr>
            <p:cNvPr id="59" name="Google Shape;59;p3"/>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5" name="Google Shape;65;p3"/>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6" name="Google Shape;66;p3"/>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8" name="Google Shape;68;p3"/>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9" name="Google Shape;69;p3"/>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72" name="Google Shape;72;p3"/>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4" name="Google Shape;74;p3"/>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7" name="Google Shape;77;p3"/>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80" name="Google Shape;80;p3"/>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82" name="Google Shape;82;p3"/>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4" name="Google Shape;84;p3"/>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6" name="Google Shape;86;p3"/>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90" name="Google Shape;90;p3"/>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91" name="Google Shape;91;p3"/>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93" name="Google Shape;93;p3"/>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4" name="Google Shape;94;p3"/>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6" name="Google Shape;96;p3"/>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8" name="Google Shape;98;p3"/>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101" name="Google Shape;101;p3"/>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103" name="Google Shape;103;p3"/>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6" name="Google Shape;106;p3"/>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7" name="Google Shape;107;p3"/>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10" name="Google Shape;110;p3"/>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12" name="Google Shape;112;p3"/>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3"/>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3"/>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3"/>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7" name="Shape 247"/>
        <p:cNvGrpSpPr/>
        <p:nvPr/>
      </p:nvGrpSpPr>
      <p:grpSpPr>
        <a:xfrm>
          <a:off x="0" y="0"/>
          <a:ext cx="0" cy="0"/>
          <a:chOff x="0" y="0"/>
          <a:chExt cx="0" cy="0"/>
        </a:xfrm>
      </p:grpSpPr>
      <p:sp>
        <p:nvSpPr>
          <p:cNvPr id="248" name="Google Shape;248;p22"/>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22"/>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250" name="Google Shape;250;p22"/>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22"/>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22"/>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3" name="Shape 253"/>
        <p:cNvGrpSpPr/>
        <p:nvPr/>
      </p:nvGrpSpPr>
      <p:grpSpPr>
        <a:xfrm>
          <a:off x="0" y="0"/>
          <a:ext cx="0" cy="0"/>
          <a:chOff x="0" y="0"/>
          <a:chExt cx="0" cy="0"/>
        </a:xfrm>
      </p:grpSpPr>
      <p:sp>
        <p:nvSpPr>
          <p:cNvPr id="254" name="Google Shape;254;p23"/>
          <p:cNvSpPr txBox="1"/>
          <p:nvPr>
            <p:ph type="title"/>
          </p:nvPr>
        </p:nvSpPr>
        <p:spPr>
          <a:xfrm>
            <a:off x="603504" y="767419"/>
            <a:ext cx="10780776" cy="3355848"/>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accent1"/>
              </a:buClr>
              <a:buSzPts val="8800"/>
              <a:buFont typeface="Calibri"/>
              <a:buNone/>
              <a:defRPr b="0" sz="8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23"/>
          <p:cNvSpPr txBox="1"/>
          <p:nvPr>
            <p:ph idx="1" type="body"/>
          </p:nvPr>
        </p:nvSpPr>
        <p:spPr>
          <a:xfrm>
            <a:off x="667512" y="4204209"/>
            <a:ext cx="9226296" cy="1645920"/>
          </a:xfrm>
          <a:prstGeom prst="rect">
            <a:avLst/>
          </a:prstGeom>
          <a:noFill/>
          <a:ln>
            <a:noFill/>
          </a:ln>
        </p:spPr>
        <p:txBody>
          <a:bodyPr anchorCtr="0" anchor="t" bIns="45700" lIns="91425" spcFirstLastPara="1" rIns="91425" wrap="square" tIns="45700">
            <a:noAutofit/>
          </a:bodyPr>
          <a:lstStyle>
            <a:lvl1pPr indent="-228600" lvl="0" marL="457200" algn="l">
              <a:lnSpc>
                <a:spcPct val="85000"/>
              </a:lnSpc>
              <a:spcBef>
                <a:spcPts val="1300"/>
              </a:spcBef>
              <a:spcAft>
                <a:spcPts val="0"/>
              </a:spcAft>
              <a:buClr>
                <a:schemeClr val="dk1"/>
              </a:buClr>
              <a:buSzPts val="3200"/>
              <a:buNone/>
              <a:defRPr sz="3200">
                <a:solidFill>
                  <a:schemeClr val="dk1"/>
                </a:solidFill>
                <a:latin typeface="Calibri"/>
                <a:ea typeface="Calibri"/>
                <a:cs typeface="Calibri"/>
                <a:sym typeface="Calibri"/>
              </a:defRPr>
            </a:lvl1pPr>
            <a:lvl2pPr indent="-228600" lvl="1" marL="914400" algn="l">
              <a:lnSpc>
                <a:spcPct val="85000"/>
              </a:lnSpc>
              <a:spcBef>
                <a:spcPts val="600"/>
              </a:spcBef>
              <a:spcAft>
                <a:spcPts val="0"/>
              </a:spcAft>
              <a:buClr>
                <a:srgbClr val="888888"/>
              </a:buClr>
              <a:buSzPts val="1800"/>
              <a:buNone/>
              <a:defRPr sz="1800">
                <a:solidFill>
                  <a:srgbClr val="888888"/>
                </a:solidFill>
              </a:defRPr>
            </a:lvl2pPr>
            <a:lvl3pPr indent="-228600" lvl="2" marL="1371600" algn="l">
              <a:lnSpc>
                <a:spcPct val="85000"/>
              </a:lnSpc>
              <a:spcBef>
                <a:spcPts val="600"/>
              </a:spcBef>
              <a:spcAft>
                <a:spcPts val="0"/>
              </a:spcAft>
              <a:buClr>
                <a:srgbClr val="888888"/>
              </a:buClr>
              <a:buSzPts val="1600"/>
              <a:buNone/>
              <a:defRPr sz="1600">
                <a:solidFill>
                  <a:srgbClr val="888888"/>
                </a:solidFill>
              </a:defRPr>
            </a:lvl3pPr>
            <a:lvl4pPr indent="-228600" lvl="3" marL="1828800" algn="l">
              <a:lnSpc>
                <a:spcPct val="85000"/>
              </a:lnSpc>
              <a:spcBef>
                <a:spcPts val="600"/>
              </a:spcBef>
              <a:spcAft>
                <a:spcPts val="0"/>
              </a:spcAft>
              <a:buClr>
                <a:srgbClr val="888888"/>
              </a:buClr>
              <a:buSzPts val="1400"/>
              <a:buNone/>
              <a:defRPr sz="1400">
                <a:solidFill>
                  <a:srgbClr val="888888"/>
                </a:solidFill>
              </a:defRPr>
            </a:lvl4pPr>
            <a:lvl5pPr indent="-228600" lvl="4" marL="2286000" algn="l">
              <a:lnSpc>
                <a:spcPct val="85000"/>
              </a:lnSpc>
              <a:spcBef>
                <a:spcPts val="600"/>
              </a:spcBef>
              <a:spcAft>
                <a:spcPts val="0"/>
              </a:spcAft>
              <a:buClr>
                <a:srgbClr val="888888"/>
              </a:buClr>
              <a:buSzPts val="1400"/>
              <a:buNone/>
              <a:defRPr sz="1400">
                <a:solidFill>
                  <a:srgbClr val="888888"/>
                </a:solidFill>
              </a:defRPr>
            </a:lvl5pPr>
            <a:lvl6pPr indent="-228600" lvl="5" marL="2743200" algn="l">
              <a:lnSpc>
                <a:spcPct val="85000"/>
              </a:lnSpc>
              <a:spcBef>
                <a:spcPts val="600"/>
              </a:spcBef>
              <a:spcAft>
                <a:spcPts val="0"/>
              </a:spcAft>
              <a:buClr>
                <a:srgbClr val="888888"/>
              </a:buClr>
              <a:buSzPts val="1400"/>
              <a:buNone/>
              <a:defRPr sz="1400">
                <a:solidFill>
                  <a:srgbClr val="888888"/>
                </a:solidFill>
              </a:defRPr>
            </a:lvl6pPr>
            <a:lvl7pPr indent="-228600" lvl="6" marL="3200400" algn="l">
              <a:lnSpc>
                <a:spcPct val="85000"/>
              </a:lnSpc>
              <a:spcBef>
                <a:spcPts val="600"/>
              </a:spcBef>
              <a:spcAft>
                <a:spcPts val="0"/>
              </a:spcAft>
              <a:buClr>
                <a:srgbClr val="888888"/>
              </a:buClr>
              <a:buSzPts val="1400"/>
              <a:buNone/>
              <a:defRPr sz="1400">
                <a:solidFill>
                  <a:srgbClr val="888888"/>
                </a:solidFill>
              </a:defRPr>
            </a:lvl7pPr>
            <a:lvl8pPr indent="-228600" lvl="7" marL="3657600" algn="l">
              <a:lnSpc>
                <a:spcPct val="85000"/>
              </a:lnSpc>
              <a:spcBef>
                <a:spcPts val="600"/>
              </a:spcBef>
              <a:spcAft>
                <a:spcPts val="0"/>
              </a:spcAft>
              <a:buClr>
                <a:srgbClr val="888888"/>
              </a:buClr>
              <a:buSzPts val="1400"/>
              <a:buNone/>
              <a:defRPr sz="1400">
                <a:solidFill>
                  <a:srgbClr val="888888"/>
                </a:solidFill>
              </a:defRPr>
            </a:lvl8pPr>
            <a:lvl9pPr indent="-228600" lvl="8" marL="4114800" algn="l">
              <a:lnSpc>
                <a:spcPct val="85000"/>
              </a:lnSpc>
              <a:spcBef>
                <a:spcPts val="600"/>
              </a:spcBef>
              <a:spcAft>
                <a:spcPts val="0"/>
              </a:spcAft>
              <a:buClr>
                <a:srgbClr val="888888"/>
              </a:buClr>
              <a:buSzPts val="1400"/>
              <a:buNone/>
              <a:defRPr sz="1400">
                <a:solidFill>
                  <a:srgbClr val="888888"/>
                </a:solidFill>
              </a:defRPr>
            </a:lvl9pPr>
          </a:lstStyle>
          <a:p/>
        </p:txBody>
      </p:sp>
      <p:sp>
        <p:nvSpPr>
          <p:cNvPr id="256" name="Google Shape;256;p23"/>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23"/>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23"/>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59" name="Shape 259"/>
        <p:cNvGrpSpPr/>
        <p:nvPr/>
      </p:nvGrpSpPr>
      <p:grpSpPr>
        <a:xfrm>
          <a:off x="0" y="0"/>
          <a:ext cx="0" cy="0"/>
          <a:chOff x="0" y="0"/>
          <a:chExt cx="0" cy="0"/>
        </a:xfrm>
      </p:grpSpPr>
      <p:sp>
        <p:nvSpPr>
          <p:cNvPr id="260" name="Google Shape;260;p24"/>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24"/>
          <p:cNvSpPr txBox="1"/>
          <p:nvPr>
            <p:ph idx="1" type="body"/>
          </p:nvPr>
        </p:nvSpPr>
        <p:spPr>
          <a:xfrm>
            <a:off x="676656" y="1998134"/>
            <a:ext cx="4663440" cy="3767328"/>
          </a:xfrm>
          <a:prstGeom prst="rect">
            <a:avLst/>
          </a:prstGeom>
          <a:noFill/>
          <a:ln>
            <a:noFill/>
          </a:ln>
        </p:spPr>
        <p:txBody>
          <a:bodyPr anchorCtr="0" anchor="t" bIns="45700" lIns="91425" spcFirstLastPara="1" rIns="91425" wrap="square" tIns="45700">
            <a:no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262" name="Google Shape;262;p24"/>
          <p:cNvSpPr txBox="1"/>
          <p:nvPr>
            <p:ph idx="2" type="body"/>
          </p:nvPr>
        </p:nvSpPr>
        <p:spPr>
          <a:xfrm>
            <a:off x="6011330" y="1998134"/>
            <a:ext cx="4663440" cy="3767328"/>
          </a:xfrm>
          <a:prstGeom prst="rect">
            <a:avLst/>
          </a:prstGeom>
          <a:noFill/>
          <a:ln>
            <a:noFill/>
          </a:ln>
        </p:spPr>
        <p:txBody>
          <a:bodyPr anchorCtr="0" anchor="t" bIns="45700" lIns="91425" spcFirstLastPara="1" rIns="91425" wrap="square" tIns="45700">
            <a:no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263" name="Google Shape;263;p24"/>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24"/>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24"/>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66" name="Shape 266"/>
        <p:cNvGrpSpPr/>
        <p:nvPr/>
      </p:nvGrpSpPr>
      <p:grpSpPr>
        <a:xfrm>
          <a:off x="0" y="0"/>
          <a:ext cx="0" cy="0"/>
          <a:chOff x="0" y="0"/>
          <a:chExt cx="0" cy="0"/>
        </a:xfrm>
      </p:grpSpPr>
      <p:sp>
        <p:nvSpPr>
          <p:cNvPr id="267" name="Google Shape;267;p25"/>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8" name="Google Shape;268;p25"/>
          <p:cNvSpPr txBox="1"/>
          <p:nvPr>
            <p:ph idx="1" type="body"/>
          </p:nvPr>
        </p:nvSpPr>
        <p:spPr>
          <a:xfrm>
            <a:off x="676656" y="2040467"/>
            <a:ext cx="4663440" cy="723400"/>
          </a:xfrm>
          <a:prstGeom prst="rect">
            <a:avLst/>
          </a:prstGeom>
          <a:noFill/>
          <a:ln>
            <a:noFill/>
          </a:ln>
        </p:spPr>
        <p:txBody>
          <a:bodyPr anchorCtr="0" anchor="ctr" bIns="45700" lIns="91425" spcFirstLastPara="1" rIns="91425" wrap="square" tIns="45700">
            <a:noAutofit/>
          </a:bodyPr>
          <a:lstStyle>
            <a:lvl1pPr indent="-228600" lvl="0" marL="457200" algn="l">
              <a:lnSpc>
                <a:spcPct val="85000"/>
              </a:lnSpc>
              <a:spcBef>
                <a:spcPts val="1300"/>
              </a:spcBef>
              <a:spcAft>
                <a:spcPts val="0"/>
              </a:spcAft>
              <a:buClr>
                <a:srgbClr val="262626"/>
              </a:buClr>
              <a:buSzPts val="2200"/>
              <a:buNone/>
              <a:defRPr b="0" sz="2200" cap="none">
                <a:solidFill>
                  <a:srgbClr val="262626"/>
                </a:solidFill>
                <a:latin typeface="Calibri"/>
                <a:ea typeface="Calibri"/>
                <a:cs typeface="Calibri"/>
                <a:sym typeface="Calibri"/>
              </a:defRPr>
            </a:lvl1pPr>
            <a:lvl2pPr indent="-228600" lvl="1" marL="914400" algn="l">
              <a:lnSpc>
                <a:spcPct val="85000"/>
              </a:lnSpc>
              <a:spcBef>
                <a:spcPts val="600"/>
              </a:spcBef>
              <a:spcAft>
                <a:spcPts val="0"/>
              </a:spcAft>
              <a:buClr>
                <a:srgbClr val="262626"/>
              </a:buClr>
              <a:buSzPts val="2000"/>
              <a:buNone/>
              <a:defRPr b="1" sz="2000"/>
            </a:lvl2pPr>
            <a:lvl3pPr indent="-228600" lvl="2" marL="1371600" algn="l">
              <a:lnSpc>
                <a:spcPct val="85000"/>
              </a:lnSpc>
              <a:spcBef>
                <a:spcPts val="600"/>
              </a:spcBef>
              <a:spcAft>
                <a:spcPts val="0"/>
              </a:spcAft>
              <a:buClr>
                <a:srgbClr val="262626"/>
              </a:buClr>
              <a:buSzPts val="1800"/>
              <a:buNone/>
              <a:defRPr b="1" sz="1800"/>
            </a:lvl3pPr>
            <a:lvl4pPr indent="-228600" lvl="3" marL="1828800" algn="l">
              <a:lnSpc>
                <a:spcPct val="85000"/>
              </a:lnSpc>
              <a:spcBef>
                <a:spcPts val="600"/>
              </a:spcBef>
              <a:spcAft>
                <a:spcPts val="0"/>
              </a:spcAft>
              <a:buClr>
                <a:srgbClr val="262626"/>
              </a:buClr>
              <a:buSzPts val="1600"/>
              <a:buNone/>
              <a:defRPr b="1" sz="1600"/>
            </a:lvl4pPr>
            <a:lvl5pPr indent="-228600" lvl="4" marL="2286000" algn="l">
              <a:lnSpc>
                <a:spcPct val="85000"/>
              </a:lnSpc>
              <a:spcBef>
                <a:spcPts val="600"/>
              </a:spcBef>
              <a:spcAft>
                <a:spcPts val="0"/>
              </a:spcAft>
              <a:buClr>
                <a:srgbClr val="262626"/>
              </a:buClr>
              <a:buSzPts val="1600"/>
              <a:buNone/>
              <a:defRPr b="1" sz="1600"/>
            </a:lvl5pPr>
            <a:lvl6pPr indent="-228600" lvl="5" marL="2743200" algn="l">
              <a:lnSpc>
                <a:spcPct val="85000"/>
              </a:lnSpc>
              <a:spcBef>
                <a:spcPts val="600"/>
              </a:spcBef>
              <a:spcAft>
                <a:spcPts val="0"/>
              </a:spcAft>
              <a:buClr>
                <a:srgbClr val="262626"/>
              </a:buClr>
              <a:buSzPts val="1600"/>
              <a:buNone/>
              <a:defRPr b="1" sz="1600"/>
            </a:lvl6pPr>
            <a:lvl7pPr indent="-228600" lvl="6" marL="3200400" algn="l">
              <a:lnSpc>
                <a:spcPct val="85000"/>
              </a:lnSpc>
              <a:spcBef>
                <a:spcPts val="600"/>
              </a:spcBef>
              <a:spcAft>
                <a:spcPts val="0"/>
              </a:spcAft>
              <a:buClr>
                <a:srgbClr val="262626"/>
              </a:buClr>
              <a:buSzPts val="1600"/>
              <a:buNone/>
              <a:defRPr b="1" sz="1600"/>
            </a:lvl7pPr>
            <a:lvl8pPr indent="-228600" lvl="7" marL="3657600" algn="l">
              <a:lnSpc>
                <a:spcPct val="85000"/>
              </a:lnSpc>
              <a:spcBef>
                <a:spcPts val="600"/>
              </a:spcBef>
              <a:spcAft>
                <a:spcPts val="0"/>
              </a:spcAft>
              <a:buClr>
                <a:srgbClr val="262626"/>
              </a:buClr>
              <a:buSzPts val="1600"/>
              <a:buNone/>
              <a:defRPr b="1" sz="1600"/>
            </a:lvl8pPr>
            <a:lvl9pPr indent="-228600" lvl="8" marL="4114800" algn="l">
              <a:lnSpc>
                <a:spcPct val="85000"/>
              </a:lnSpc>
              <a:spcBef>
                <a:spcPts val="600"/>
              </a:spcBef>
              <a:spcAft>
                <a:spcPts val="0"/>
              </a:spcAft>
              <a:buClr>
                <a:srgbClr val="262626"/>
              </a:buClr>
              <a:buSzPts val="1600"/>
              <a:buNone/>
              <a:defRPr b="1" sz="1600"/>
            </a:lvl9pPr>
          </a:lstStyle>
          <a:p/>
        </p:txBody>
      </p:sp>
      <p:sp>
        <p:nvSpPr>
          <p:cNvPr id="269" name="Google Shape;269;p25"/>
          <p:cNvSpPr txBox="1"/>
          <p:nvPr>
            <p:ph idx="2" type="body"/>
          </p:nvPr>
        </p:nvSpPr>
        <p:spPr>
          <a:xfrm>
            <a:off x="676656" y="2753084"/>
            <a:ext cx="4663440" cy="3200400"/>
          </a:xfrm>
          <a:prstGeom prst="rect">
            <a:avLst/>
          </a:prstGeom>
          <a:noFill/>
          <a:ln>
            <a:noFill/>
          </a:ln>
        </p:spPr>
        <p:txBody>
          <a:bodyPr anchorCtr="0" anchor="t" bIns="45700" lIns="91425" spcFirstLastPara="1" rIns="91425" wrap="square" tIns="45700">
            <a:no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270" name="Google Shape;270;p25"/>
          <p:cNvSpPr txBox="1"/>
          <p:nvPr>
            <p:ph idx="3" type="body"/>
          </p:nvPr>
        </p:nvSpPr>
        <p:spPr>
          <a:xfrm>
            <a:off x="6007608" y="2038435"/>
            <a:ext cx="4663440" cy="722376"/>
          </a:xfrm>
          <a:prstGeom prst="rect">
            <a:avLst/>
          </a:prstGeom>
          <a:noFill/>
          <a:ln>
            <a:noFill/>
          </a:ln>
        </p:spPr>
        <p:txBody>
          <a:bodyPr anchorCtr="0" anchor="ctr" bIns="45700" lIns="91425" spcFirstLastPara="1" rIns="91425" wrap="square" tIns="45700">
            <a:noAutofit/>
          </a:bodyPr>
          <a:lstStyle>
            <a:lvl1pPr indent="-228600" lvl="0" marL="457200" algn="l">
              <a:lnSpc>
                <a:spcPct val="85000"/>
              </a:lnSpc>
              <a:spcBef>
                <a:spcPts val="1300"/>
              </a:spcBef>
              <a:spcAft>
                <a:spcPts val="0"/>
              </a:spcAft>
              <a:buClr>
                <a:srgbClr val="262626"/>
              </a:buClr>
              <a:buSzPts val="2200"/>
              <a:buNone/>
              <a:defRPr b="0" sz="2200" cap="none">
                <a:solidFill>
                  <a:srgbClr val="262626"/>
                </a:solidFill>
                <a:latin typeface="Calibri"/>
                <a:ea typeface="Calibri"/>
                <a:cs typeface="Calibri"/>
                <a:sym typeface="Calibri"/>
              </a:defRPr>
            </a:lvl1pPr>
            <a:lvl2pPr indent="-228600" lvl="1" marL="914400" algn="l">
              <a:lnSpc>
                <a:spcPct val="85000"/>
              </a:lnSpc>
              <a:spcBef>
                <a:spcPts val="600"/>
              </a:spcBef>
              <a:spcAft>
                <a:spcPts val="0"/>
              </a:spcAft>
              <a:buClr>
                <a:srgbClr val="262626"/>
              </a:buClr>
              <a:buSzPts val="2000"/>
              <a:buNone/>
              <a:defRPr b="1" sz="2000"/>
            </a:lvl2pPr>
            <a:lvl3pPr indent="-228600" lvl="2" marL="1371600" algn="l">
              <a:lnSpc>
                <a:spcPct val="85000"/>
              </a:lnSpc>
              <a:spcBef>
                <a:spcPts val="600"/>
              </a:spcBef>
              <a:spcAft>
                <a:spcPts val="0"/>
              </a:spcAft>
              <a:buClr>
                <a:srgbClr val="262626"/>
              </a:buClr>
              <a:buSzPts val="1800"/>
              <a:buNone/>
              <a:defRPr b="1" sz="1800"/>
            </a:lvl3pPr>
            <a:lvl4pPr indent="-228600" lvl="3" marL="1828800" algn="l">
              <a:lnSpc>
                <a:spcPct val="85000"/>
              </a:lnSpc>
              <a:spcBef>
                <a:spcPts val="600"/>
              </a:spcBef>
              <a:spcAft>
                <a:spcPts val="0"/>
              </a:spcAft>
              <a:buClr>
                <a:srgbClr val="262626"/>
              </a:buClr>
              <a:buSzPts val="1600"/>
              <a:buNone/>
              <a:defRPr b="1" sz="1600"/>
            </a:lvl4pPr>
            <a:lvl5pPr indent="-228600" lvl="4" marL="2286000" algn="l">
              <a:lnSpc>
                <a:spcPct val="85000"/>
              </a:lnSpc>
              <a:spcBef>
                <a:spcPts val="600"/>
              </a:spcBef>
              <a:spcAft>
                <a:spcPts val="0"/>
              </a:spcAft>
              <a:buClr>
                <a:srgbClr val="262626"/>
              </a:buClr>
              <a:buSzPts val="1600"/>
              <a:buNone/>
              <a:defRPr b="1" sz="1600"/>
            </a:lvl5pPr>
            <a:lvl6pPr indent="-228600" lvl="5" marL="2743200" algn="l">
              <a:lnSpc>
                <a:spcPct val="85000"/>
              </a:lnSpc>
              <a:spcBef>
                <a:spcPts val="600"/>
              </a:spcBef>
              <a:spcAft>
                <a:spcPts val="0"/>
              </a:spcAft>
              <a:buClr>
                <a:srgbClr val="262626"/>
              </a:buClr>
              <a:buSzPts val="1600"/>
              <a:buNone/>
              <a:defRPr b="1" sz="1600"/>
            </a:lvl6pPr>
            <a:lvl7pPr indent="-228600" lvl="6" marL="3200400" algn="l">
              <a:lnSpc>
                <a:spcPct val="85000"/>
              </a:lnSpc>
              <a:spcBef>
                <a:spcPts val="600"/>
              </a:spcBef>
              <a:spcAft>
                <a:spcPts val="0"/>
              </a:spcAft>
              <a:buClr>
                <a:srgbClr val="262626"/>
              </a:buClr>
              <a:buSzPts val="1600"/>
              <a:buNone/>
              <a:defRPr b="1" sz="1600"/>
            </a:lvl7pPr>
            <a:lvl8pPr indent="-228600" lvl="7" marL="3657600" algn="l">
              <a:lnSpc>
                <a:spcPct val="85000"/>
              </a:lnSpc>
              <a:spcBef>
                <a:spcPts val="600"/>
              </a:spcBef>
              <a:spcAft>
                <a:spcPts val="0"/>
              </a:spcAft>
              <a:buClr>
                <a:srgbClr val="262626"/>
              </a:buClr>
              <a:buSzPts val="1600"/>
              <a:buNone/>
              <a:defRPr b="1" sz="1600"/>
            </a:lvl8pPr>
            <a:lvl9pPr indent="-228600" lvl="8" marL="4114800" algn="l">
              <a:lnSpc>
                <a:spcPct val="85000"/>
              </a:lnSpc>
              <a:spcBef>
                <a:spcPts val="600"/>
              </a:spcBef>
              <a:spcAft>
                <a:spcPts val="0"/>
              </a:spcAft>
              <a:buClr>
                <a:srgbClr val="262626"/>
              </a:buClr>
              <a:buSzPts val="1600"/>
              <a:buNone/>
              <a:defRPr b="1" sz="1600"/>
            </a:lvl9pPr>
          </a:lstStyle>
          <a:p/>
        </p:txBody>
      </p:sp>
      <p:sp>
        <p:nvSpPr>
          <p:cNvPr id="271" name="Google Shape;271;p25"/>
          <p:cNvSpPr txBox="1"/>
          <p:nvPr>
            <p:ph idx="4" type="body"/>
          </p:nvPr>
        </p:nvSpPr>
        <p:spPr>
          <a:xfrm>
            <a:off x="6007608" y="2750990"/>
            <a:ext cx="4663440" cy="3200400"/>
          </a:xfrm>
          <a:prstGeom prst="rect">
            <a:avLst/>
          </a:prstGeom>
          <a:noFill/>
          <a:ln>
            <a:noFill/>
          </a:ln>
        </p:spPr>
        <p:txBody>
          <a:bodyPr anchorCtr="0" anchor="t" bIns="45700" lIns="91425" spcFirstLastPara="1" rIns="91425" wrap="square" tIns="45700">
            <a:no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272" name="Google Shape;272;p25"/>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25"/>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25"/>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5" name="Shape 275"/>
        <p:cNvGrpSpPr/>
        <p:nvPr/>
      </p:nvGrpSpPr>
      <p:grpSpPr>
        <a:xfrm>
          <a:off x="0" y="0"/>
          <a:ext cx="0" cy="0"/>
          <a:chOff x="0" y="0"/>
          <a:chExt cx="0" cy="0"/>
        </a:xfrm>
      </p:grpSpPr>
      <p:sp>
        <p:nvSpPr>
          <p:cNvPr id="276" name="Google Shape;276;p26"/>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26"/>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26"/>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26"/>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80" name="Shape 280"/>
        <p:cNvGrpSpPr/>
        <p:nvPr/>
      </p:nvGrpSpPr>
      <p:grpSpPr>
        <a:xfrm>
          <a:off x="0" y="0"/>
          <a:ext cx="0" cy="0"/>
          <a:chOff x="0" y="0"/>
          <a:chExt cx="0" cy="0"/>
        </a:xfrm>
      </p:grpSpPr>
      <p:sp>
        <p:nvSpPr>
          <p:cNvPr id="281" name="Google Shape;281;p27"/>
          <p:cNvSpPr/>
          <p:nvPr/>
        </p:nvSpPr>
        <p:spPr>
          <a:xfrm>
            <a:off x="7620000" y="0"/>
            <a:ext cx="457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txBox="1"/>
          <p:nvPr>
            <p:ph type="title"/>
          </p:nvPr>
        </p:nvSpPr>
        <p:spPr>
          <a:xfrm>
            <a:off x="8261404" y="542282"/>
            <a:ext cx="3383280" cy="192024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4000"/>
              <a:buFont typeface="Calibri"/>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3" name="Google Shape;283;p27"/>
          <p:cNvSpPr txBox="1"/>
          <p:nvPr>
            <p:ph idx="1" type="body"/>
          </p:nvPr>
        </p:nvSpPr>
        <p:spPr>
          <a:xfrm>
            <a:off x="762000" y="762000"/>
            <a:ext cx="6096000" cy="4572000"/>
          </a:xfrm>
          <a:prstGeom prst="rect">
            <a:avLst/>
          </a:prstGeom>
          <a:noFill/>
          <a:ln>
            <a:noFill/>
          </a:ln>
        </p:spPr>
        <p:txBody>
          <a:bodyPr anchorCtr="0" anchor="t" bIns="45700" lIns="91425" spcFirstLastPara="1" rIns="91425" wrap="square" tIns="45700">
            <a:noAutofit/>
          </a:bodyPr>
          <a:lstStyle>
            <a:lvl1pPr indent="-431800" lvl="0" marL="457200" algn="l">
              <a:lnSpc>
                <a:spcPct val="85000"/>
              </a:lnSpc>
              <a:spcBef>
                <a:spcPts val="1300"/>
              </a:spcBef>
              <a:spcAft>
                <a:spcPts val="0"/>
              </a:spcAft>
              <a:buClr>
                <a:srgbClr val="262626"/>
              </a:buClr>
              <a:buSzPts val="3200"/>
              <a:buChar char=" "/>
              <a:defRPr sz="3200"/>
            </a:lvl1pPr>
            <a:lvl2pPr indent="-406400" lvl="1" marL="914400" algn="l">
              <a:lnSpc>
                <a:spcPct val="85000"/>
              </a:lnSpc>
              <a:spcBef>
                <a:spcPts val="600"/>
              </a:spcBef>
              <a:spcAft>
                <a:spcPts val="0"/>
              </a:spcAft>
              <a:buClr>
                <a:srgbClr val="262626"/>
              </a:buClr>
              <a:buSzPts val="2800"/>
              <a:buChar char=" "/>
              <a:defRPr sz="2800"/>
            </a:lvl2pPr>
            <a:lvl3pPr indent="-381000" lvl="2" marL="1371600" algn="l">
              <a:lnSpc>
                <a:spcPct val="85000"/>
              </a:lnSpc>
              <a:spcBef>
                <a:spcPts val="600"/>
              </a:spcBef>
              <a:spcAft>
                <a:spcPts val="0"/>
              </a:spcAft>
              <a:buClr>
                <a:srgbClr val="262626"/>
              </a:buClr>
              <a:buSzPts val="2400"/>
              <a:buChar char=" "/>
              <a:defRPr sz="2400"/>
            </a:lvl3pPr>
            <a:lvl4pPr indent="-355600" lvl="3" marL="1828800" algn="l">
              <a:lnSpc>
                <a:spcPct val="85000"/>
              </a:lnSpc>
              <a:spcBef>
                <a:spcPts val="600"/>
              </a:spcBef>
              <a:spcAft>
                <a:spcPts val="0"/>
              </a:spcAft>
              <a:buClr>
                <a:srgbClr val="262626"/>
              </a:buClr>
              <a:buSzPts val="2000"/>
              <a:buChar char=" "/>
              <a:defRPr sz="2000"/>
            </a:lvl4pPr>
            <a:lvl5pPr indent="-355600" lvl="4" marL="2286000" algn="l">
              <a:lnSpc>
                <a:spcPct val="85000"/>
              </a:lnSpc>
              <a:spcBef>
                <a:spcPts val="600"/>
              </a:spcBef>
              <a:spcAft>
                <a:spcPts val="0"/>
              </a:spcAft>
              <a:buClr>
                <a:srgbClr val="262626"/>
              </a:buClr>
              <a:buSzPts val="2000"/>
              <a:buChar char=" "/>
              <a:defRPr sz="2000"/>
            </a:lvl5pPr>
            <a:lvl6pPr indent="-355600" lvl="5" marL="2743200" algn="l">
              <a:lnSpc>
                <a:spcPct val="85000"/>
              </a:lnSpc>
              <a:spcBef>
                <a:spcPts val="600"/>
              </a:spcBef>
              <a:spcAft>
                <a:spcPts val="0"/>
              </a:spcAft>
              <a:buClr>
                <a:srgbClr val="262626"/>
              </a:buClr>
              <a:buSzPts val="2000"/>
              <a:buChar char=" "/>
              <a:defRPr sz="2000"/>
            </a:lvl6pPr>
            <a:lvl7pPr indent="-355600" lvl="6" marL="3200400" algn="l">
              <a:lnSpc>
                <a:spcPct val="85000"/>
              </a:lnSpc>
              <a:spcBef>
                <a:spcPts val="600"/>
              </a:spcBef>
              <a:spcAft>
                <a:spcPts val="0"/>
              </a:spcAft>
              <a:buClr>
                <a:srgbClr val="262626"/>
              </a:buClr>
              <a:buSzPts val="2000"/>
              <a:buChar char=" "/>
              <a:defRPr sz="2000"/>
            </a:lvl7pPr>
            <a:lvl8pPr indent="-355600" lvl="7" marL="3657600" algn="l">
              <a:lnSpc>
                <a:spcPct val="85000"/>
              </a:lnSpc>
              <a:spcBef>
                <a:spcPts val="600"/>
              </a:spcBef>
              <a:spcAft>
                <a:spcPts val="0"/>
              </a:spcAft>
              <a:buClr>
                <a:srgbClr val="262626"/>
              </a:buClr>
              <a:buSzPts val="2000"/>
              <a:buChar char=" "/>
              <a:defRPr sz="2000"/>
            </a:lvl8pPr>
            <a:lvl9pPr indent="-355600" lvl="8" marL="4114800" algn="l">
              <a:lnSpc>
                <a:spcPct val="85000"/>
              </a:lnSpc>
              <a:spcBef>
                <a:spcPts val="600"/>
              </a:spcBef>
              <a:spcAft>
                <a:spcPts val="0"/>
              </a:spcAft>
              <a:buClr>
                <a:srgbClr val="262626"/>
              </a:buClr>
              <a:buSzPts val="2000"/>
              <a:buChar char=" "/>
              <a:defRPr sz="2000"/>
            </a:lvl9pPr>
          </a:lstStyle>
          <a:p/>
        </p:txBody>
      </p:sp>
      <p:sp>
        <p:nvSpPr>
          <p:cNvPr id="284" name="Google Shape;284;p27"/>
          <p:cNvSpPr txBox="1"/>
          <p:nvPr>
            <p:ph idx="2" type="body"/>
          </p:nvPr>
        </p:nvSpPr>
        <p:spPr>
          <a:xfrm>
            <a:off x="8275982" y="2511813"/>
            <a:ext cx="3398520" cy="3126987"/>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200"/>
              </a:spcBef>
              <a:spcAft>
                <a:spcPts val="0"/>
              </a:spcAft>
              <a:buClr>
                <a:srgbClr val="262626"/>
              </a:buClr>
              <a:buSzPts val="1800"/>
              <a:buFont typeface="Calibri"/>
              <a:buNone/>
              <a:defRPr sz="1800">
                <a:solidFill>
                  <a:srgbClr val="262626"/>
                </a:solidFill>
              </a:defRPr>
            </a:lvl1pPr>
            <a:lvl2pPr indent="-228600" lvl="1" marL="914400" algn="l">
              <a:lnSpc>
                <a:spcPct val="85000"/>
              </a:lnSpc>
              <a:spcBef>
                <a:spcPts val="600"/>
              </a:spcBef>
              <a:spcAft>
                <a:spcPts val="0"/>
              </a:spcAft>
              <a:buClr>
                <a:srgbClr val="262626"/>
              </a:buClr>
              <a:buSzPts val="1200"/>
              <a:buNone/>
              <a:defRPr sz="1200"/>
            </a:lvl2pPr>
            <a:lvl3pPr indent="-228600" lvl="2" marL="1371600" algn="l">
              <a:lnSpc>
                <a:spcPct val="85000"/>
              </a:lnSpc>
              <a:spcBef>
                <a:spcPts val="600"/>
              </a:spcBef>
              <a:spcAft>
                <a:spcPts val="0"/>
              </a:spcAft>
              <a:buClr>
                <a:srgbClr val="262626"/>
              </a:buClr>
              <a:buSzPts val="1000"/>
              <a:buNone/>
              <a:defRPr sz="1000"/>
            </a:lvl3pPr>
            <a:lvl4pPr indent="-228600" lvl="3" marL="1828800" algn="l">
              <a:lnSpc>
                <a:spcPct val="85000"/>
              </a:lnSpc>
              <a:spcBef>
                <a:spcPts val="600"/>
              </a:spcBef>
              <a:spcAft>
                <a:spcPts val="0"/>
              </a:spcAft>
              <a:buClr>
                <a:srgbClr val="262626"/>
              </a:buClr>
              <a:buSzPts val="900"/>
              <a:buNone/>
              <a:defRPr sz="900"/>
            </a:lvl4pPr>
            <a:lvl5pPr indent="-228600" lvl="4" marL="2286000" algn="l">
              <a:lnSpc>
                <a:spcPct val="85000"/>
              </a:lnSpc>
              <a:spcBef>
                <a:spcPts val="600"/>
              </a:spcBef>
              <a:spcAft>
                <a:spcPts val="0"/>
              </a:spcAft>
              <a:buClr>
                <a:srgbClr val="262626"/>
              </a:buClr>
              <a:buSzPts val="900"/>
              <a:buNone/>
              <a:defRPr sz="900"/>
            </a:lvl5pPr>
            <a:lvl6pPr indent="-228600" lvl="5" marL="2743200" algn="l">
              <a:lnSpc>
                <a:spcPct val="85000"/>
              </a:lnSpc>
              <a:spcBef>
                <a:spcPts val="600"/>
              </a:spcBef>
              <a:spcAft>
                <a:spcPts val="0"/>
              </a:spcAft>
              <a:buClr>
                <a:srgbClr val="262626"/>
              </a:buClr>
              <a:buSzPts val="900"/>
              <a:buNone/>
              <a:defRPr sz="900"/>
            </a:lvl6pPr>
            <a:lvl7pPr indent="-228600" lvl="6" marL="3200400" algn="l">
              <a:lnSpc>
                <a:spcPct val="85000"/>
              </a:lnSpc>
              <a:spcBef>
                <a:spcPts val="600"/>
              </a:spcBef>
              <a:spcAft>
                <a:spcPts val="0"/>
              </a:spcAft>
              <a:buClr>
                <a:srgbClr val="262626"/>
              </a:buClr>
              <a:buSzPts val="900"/>
              <a:buNone/>
              <a:defRPr sz="900"/>
            </a:lvl7pPr>
            <a:lvl8pPr indent="-228600" lvl="7" marL="3657600" algn="l">
              <a:lnSpc>
                <a:spcPct val="85000"/>
              </a:lnSpc>
              <a:spcBef>
                <a:spcPts val="600"/>
              </a:spcBef>
              <a:spcAft>
                <a:spcPts val="0"/>
              </a:spcAft>
              <a:buClr>
                <a:srgbClr val="262626"/>
              </a:buClr>
              <a:buSzPts val="900"/>
              <a:buNone/>
              <a:defRPr sz="900"/>
            </a:lvl8pPr>
            <a:lvl9pPr indent="-228600" lvl="8" marL="4114800" algn="l">
              <a:lnSpc>
                <a:spcPct val="85000"/>
              </a:lnSpc>
              <a:spcBef>
                <a:spcPts val="600"/>
              </a:spcBef>
              <a:spcAft>
                <a:spcPts val="0"/>
              </a:spcAft>
              <a:buClr>
                <a:srgbClr val="262626"/>
              </a:buClr>
              <a:buSzPts val="900"/>
              <a:buNone/>
              <a:defRPr sz="900"/>
            </a:lvl9pPr>
          </a:lstStyle>
          <a:p/>
        </p:txBody>
      </p:sp>
      <p:sp>
        <p:nvSpPr>
          <p:cNvPr id="285" name="Google Shape;285;p27"/>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6" name="Google Shape;286;p27"/>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27"/>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300">
                <a:solidFill>
                  <a:srgbClr val="FFFFFF"/>
                </a:solidFill>
                <a:latin typeface="Calibri"/>
                <a:ea typeface="Calibri"/>
                <a:cs typeface="Calibri"/>
                <a:sym typeface="Calibri"/>
              </a:defRPr>
            </a:lvl1pPr>
            <a:lvl2pPr indent="0" lvl="1" marL="0" algn="r">
              <a:spcBef>
                <a:spcPts val="0"/>
              </a:spcBef>
              <a:buNone/>
              <a:defRPr b="0" sz="10300">
                <a:solidFill>
                  <a:srgbClr val="FFFFFF"/>
                </a:solidFill>
                <a:latin typeface="Calibri"/>
                <a:ea typeface="Calibri"/>
                <a:cs typeface="Calibri"/>
                <a:sym typeface="Calibri"/>
              </a:defRPr>
            </a:lvl2pPr>
            <a:lvl3pPr indent="0" lvl="2" marL="0" algn="r">
              <a:spcBef>
                <a:spcPts val="0"/>
              </a:spcBef>
              <a:buNone/>
              <a:defRPr b="0" sz="10300">
                <a:solidFill>
                  <a:srgbClr val="FFFFFF"/>
                </a:solidFill>
                <a:latin typeface="Calibri"/>
                <a:ea typeface="Calibri"/>
                <a:cs typeface="Calibri"/>
                <a:sym typeface="Calibri"/>
              </a:defRPr>
            </a:lvl3pPr>
            <a:lvl4pPr indent="0" lvl="3" marL="0" algn="r">
              <a:spcBef>
                <a:spcPts val="0"/>
              </a:spcBef>
              <a:buNone/>
              <a:defRPr b="0" sz="10300">
                <a:solidFill>
                  <a:srgbClr val="FFFFFF"/>
                </a:solidFill>
                <a:latin typeface="Calibri"/>
                <a:ea typeface="Calibri"/>
                <a:cs typeface="Calibri"/>
                <a:sym typeface="Calibri"/>
              </a:defRPr>
            </a:lvl4pPr>
            <a:lvl5pPr indent="0" lvl="4" marL="0" algn="r">
              <a:spcBef>
                <a:spcPts val="0"/>
              </a:spcBef>
              <a:buNone/>
              <a:defRPr b="0" sz="10300">
                <a:solidFill>
                  <a:srgbClr val="FFFFFF"/>
                </a:solidFill>
                <a:latin typeface="Calibri"/>
                <a:ea typeface="Calibri"/>
                <a:cs typeface="Calibri"/>
                <a:sym typeface="Calibri"/>
              </a:defRPr>
            </a:lvl5pPr>
            <a:lvl6pPr indent="0" lvl="5" marL="0" algn="r">
              <a:spcBef>
                <a:spcPts val="0"/>
              </a:spcBef>
              <a:buNone/>
              <a:defRPr b="0" sz="10300">
                <a:solidFill>
                  <a:srgbClr val="FFFFFF"/>
                </a:solidFill>
                <a:latin typeface="Calibri"/>
                <a:ea typeface="Calibri"/>
                <a:cs typeface="Calibri"/>
                <a:sym typeface="Calibri"/>
              </a:defRPr>
            </a:lvl6pPr>
            <a:lvl7pPr indent="0" lvl="6" marL="0" algn="r">
              <a:spcBef>
                <a:spcPts val="0"/>
              </a:spcBef>
              <a:buNone/>
              <a:defRPr b="0" sz="10300">
                <a:solidFill>
                  <a:srgbClr val="FFFFFF"/>
                </a:solidFill>
                <a:latin typeface="Calibri"/>
                <a:ea typeface="Calibri"/>
                <a:cs typeface="Calibri"/>
                <a:sym typeface="Calibri"/>
              </a:defRPr>
            </a:lvl7pPr>
            <a:lvl8pPr indent="0" lvl="7" marL="0" algn="r">
              <a:spcBef>
                <a:spcPts val="0"/>
              </a:spcBef>
              <a:buNone/>
              <a:defRPr b="0" sz="10300">
                <a:solidFill>
                  <a:srgbClr val="FFFFFF"/>
                </a:solidFill>
                <a:latin typeface="Calibri"/>
                <a:ea typeface="Calibri"/>
                <a:cs typeface="Calibri"/>
                <a:sym typeface="Calibri"/>
              </a:defRPr>
            </a:lvl8pPr>
            <a:lvl9pPr indent="0" lvl="8" mar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bg>
      <p:bgPr>
        <a:solidFill>
          <a:schemeClr val="accent1"/>
        </a:solidFill>
      </p:bgPr>
    </p:bg>
    <p:spTree>
      <p:nvGrpSpPr>
        <p:cNvPr id="288" name="Shape 288"/>
        <p:cNvGrpSpPr/>
        <p:nvPr/>
      </p:nvGrpSpPr>
      <p:grpSpPr>
        <a:xfrm>
          <a:off x="0" y="0"/>
          <a:ext cx="0" cy="0"/>
          <a:chOff x="0" y="0"/>
          <a:chExt cx="0" cy="0"/>
        </a:xfrm>
      </p:grpSpPr>
      <p:sp>
        <p:nvSpPr>
          <p:cNvPr id="289" name="Google Shape;289;p28"/>
          <p:cNvSpPr txBox="1"/>
          <p:nvPr>
            <p:ph type="title"/>
          </p:nvPr>
        </p:nvSpPr>
        <p:spPr>
          <a:xfrm>
            <a:off x="649224" y="5418667"/>
            <a:ext cx="10780776" cy="613283"/>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3200"/>
              <a:buFont typeface="Calibri"/>
              <a:buNone/>
              <a:defRPr b="0" sz="3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0" name="Google Shape;290;p28"/>
          <p:cNvSpPr/>
          <p:nvPr>
            <p:ph idx="2" type="pic"/>
          </p:nvPr>
        </p:nvSpPr>
        <p:spPr>
          <a:xfrm>
            <a:off x="0" y="0"/>
            <a:ext cx="12192000" cy="5330952"/>
          </a:xfrm>
          <a:prstGeom prst="rect">
            <a:avLst/>
          </a:prstGeom>
          <a:solidFill>
            <a:srgbClr val="B7E0E9"/>
          </a:solidFill>
          <a:ln>
            <a:noFill/>
          </a:ln>
        </p:spPr>
        <p:txBody>
          <a:bodyPr anchorCtr="0" anchor="t" bIns="45700" lIns="91425" spcFirstLastPara="1" rIns="91425" wrap="square" tIns="45700">
            <a:noAutofit/>
          </a:bodyPr>
          <a:lstStyle>
            <a:lvl1pPr lvl="0" marR="0" rtl="0" algn="ctr">
              <a:lnSpc>
                <a:spcPct val="85000"/>
              </a:lnSpc>
              <a:spcBef>
                <a:spcPts val="800"/>
              </a:spcBef>
              <a:spcAft>
                <a:spcPts val="0"/>
              </a:spcAft>
              <a:buClr>
                <a:srgbClr val="3F3F3F"/>
              </a:buClr>
              <a:buSzPts val="3200"/>
              <a:buFont typeface="Arial"/>
              <a:buNone/>
              <a:defRPr b="0" i="0" sz="3200" u="none" cap="none" strike="noStrike">
                <a:solidFill>
                  <a:srgbClr val="3F3F3F"/>
                </a:solidFill>
                <a:latin typeface="Calibri"/>
                <a:ea typeface="Calibri"/>
                <a:cs typeface="Calibri"/>
                <a:sym typeface="Calibri"/>
              </a:defRPr>
            </a:lvl1pPr>
            <a:lvl2pPr lvl="1" marR="0" rtl="0" algn="l">
              <a:lnSpc>
                <a:spcPct val="85000"/>
              </a:lnSpc>
              <a:spcBef>
                <a:spcPts val="600"/>
              </a:spcBef>
              <a:spcAft>
                <a:spcPts val="0"/>
              </a:spcAft>
              <a:buClr>
                <a:srgbClr val="262626"/>
              </a:buClr>
              <a:buSzPts val="2800"/>
              <a:buFont typeface="Arial"/>
              <a:buNone/>
              <a:defRPr b="0" i="0" sz="2800" u="none" cap="none" strike="noStrike">
                <a:solidFill>
                  <a:srgbClr val="262626"/>
                </a:solidFill>
                <a:latin typeface="Calibri"/>
                <a:ea typeface="Calibri"/>
                <a:cs typeface="Calibri"/>
                <a:sym typeface="Calibri"/>
              </a:defRPr>
            </a:lvl2pPr>
            <a:lvl3pPr lvl="2" marR="0" rtl="0" algn="l">
              <a:lnSpc>
                <a:spcPct val="85000"/>
              </a:lnSpc>
              <a:spcBef>
                <a:spcPts val="600"/>
              </a:spcBef>
              <a:spcAft>
                <a:spcPts val="0"/>
              </a:spcAft>
              <a:buClr>
                <a:srgbClr val="262626"/>
              </a:buClr>
              <a:buSzPts val="2400"/>
              <a:buFont typeface="Arial"/>
              <a:buNone/>
              <a:defRPr b="0" i="1" sz="2400" u="none" cap="none" strike="noStrike">
                <a:solidFill>
                  <a:srgbClr val="262626"/>
                </a:solidFill>
                <a:latin typeface="Calibri"/>
                <a:ea typeface="Calibri"/>
                <a:cs typeface="Calibri"/>
                <a:sym typeface="Calibri"/>
              </a:defRPr>
            </a:lvl3pPr>
            <a:lvl4pPr lvl="3"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4pPr>
            <a:lvl5pPr lvl="4"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5pPr>
            <a:lvl6pPr lvl="5"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6pPr>
            <a:lvl7pPr lvl="6"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7pPr>
            <a:lvl8pPr lvl="7"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8pPr>
            <a:lvl9pPr lvl="8"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9pPr>
          </a:lstStyle>
          <a:p/>
        </p:txBody>
      </p:sp>
      <p:sp>
        <p:nvSpPr>
          <p:cNvPr id="291" name="Google Shape;291;p28"/>
          <p:cNvSpPr txBox="1"/>
          <p:nvPr>
            <p:ph idx="1" type="body"/>
          </p:nvPr>
        </p:nvSpPr>
        <p:spPr>
          <a:xfrm>
            <a:off x="676656" y="5909735"/>
            <a:ext cx="9229344" cy="533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300"/>
              </a:spcBef>
              <a:spcAft>
                <a:spcPts val="0"/>
              </a:spcAft>
              <a:buClr>
                <a:srgbClr val="262626"/>
              </a:buClr>
              <a:buSzPts val="1400"/>
              <a:buNone/>
              <a:defRPr sz="1400">
                <a:solidFill>
                  <a:srgbClr val="262626"/>
                </a:solidFill>
              </a:defRPr>
            </a:lvl1pPr>
            <a:lvl2pPr indent="-228600" lvl="1" marL="914400" algn="l">
              <a:lnSpc>
                <a:spcPct val="85000"/>
              </a:lnSpc>
              <a:spcBef>
                <a:spcPts val="600"/>
              </a:spcBef>
              <a:spcAft>
                <a:spcPts val="0"/>
              </a:spcAft>
              <a:buClr>
                <a:srgbClr val="262626"/>
              </a:buClr>
              <a:buSzPts val="1200"/>
              <a:buNone/>
              <a:defRPr sz="1200"/>
            </a:lvl2pPr>
            <a:lvl3pPr indent="-228600" lvl="2" marL="1371600" algn="l">
              <a:lnSpc>
                <a:spcPct val="85000"/>
              </a:lnSpc>
              <a:spcBef>
                <a:spcPts val="600"/>
              </a:spcBef>
              <a:spcAft>
                <a:spcPts val="0"/>
              </a:spcAft>
              <a:buClr>
                <a:srgbClr val="262626"/>
              </a:buClr>
              <a:buSzPts val="1000"/>
              <a:buNone/>
              <a:defRPr sz="1000"/>
            </a:lvl3pPr>
            <a:lvl4pPr indent="-228600" lvl="3" marL="1828800" algn="l">
              <a:lnSpc>
                <a:spcPct val="85000"/>
              </a:lnSpc>
              <a:spcBef>
                <a:spcPts val="600"/>
              </a:spcBef>
              <a:spcAft>
                <a:spcPts val="0"/>
              </a:spcAft>
              <a:buClr>
                <a:srgbClr val="262626"/>
              </a:buClr>
              <a:buSzPts val="900"/>
              <a:buNone/>
              <a:defRPr sz="900"/>
            </a:lvl4pPr>
            <a:lvl5pPr indent="-228600" lvl="4" marL="2286000" algn="l">
              <a:lnSpc>
                <a:spcPct val="85000"/>
              </a:lnSpc>
              <a:spcBef>
                <a:spcPts val="600"/>
              </a:spcBef>
              <a:spcAft>
                <a:spcPts val="0"/>
              </a:spcAft>
              <a:buClr>
                <a:srgbClr val="262626"/>
              </a:buClr>
              <a:buSzPts val="900"/>
              <a:buNone/>
              <a:defRPr sz="900"/>
            </a:lvl5pPr>
            <a:lvl6pPr indent="-228600" lvl="5" marL="2743200" algn="l">
              <a:lnSpc>
                <a:spcPct val="85000"/>
              </a:lnSpc>
              <a:spcBef>
                <a:spcPts val="600"/>
              </a:spcBef>
              <a:spcAft>
                <a:spcPts val="0"/>
              </a:spcAft>
              <a:buClr>
                <a:srgbClr val="262626"/>
              </a:buClr>
              <a:buSzPts val="900"/>
              <a:buNone/>
              <a:defRPr sz="900"/>
            </a:lvl6pPr>
            <a:lvl7pPr indent="-228600" lvl="6" marL="3200400" algn="l">
              <a:lnSpc>
                <a:spcPct val="85000"/>
              </a:lnSpc>
              <a:spcBef>
                <a:spcPts val="600"/>
              </a:spcBef>
              <a:spcAft>
                <a:spcPts val="0"/>
              </a:spcAft>
              <a:buClr>
                <a:srgbClr val="262626"/>
              </a:buClr>
              <a:buSzPts val="900"/>
              <a:buNone/>
              <a:defRPr sz="900"/>
            </a:lvl7pPr>
            <a:lvl8pPr indent="-228600" lvl="7" marL="3657600" algn="l">
              <a:lnSpc>
                <a:spcPct val="85000"/>
              </a:lnSpc>
              <a:spcBef>
                <a:spcPts val="600"/>
              </a:spcBef>
              <a:spcAft>
                <a:spcPts val="0"/>
              </a:spcAft>
              <a:buClr>
                <a:srgbClr val="262626"/>
              </a:buClr>
              <a:buSzPts val="900"/>
              <a:buNone/>
              <a:defRPr sz="900"/>
            </a:lvl8pPr>
            <a:lvl9pPr indent="-228600" lvl="8" marL="4114800" algn="l">
              <a:lnSpc>
                <a:spcPct val="85000"/>
              </a:lnSpc>
              <a:spcBef>
                <a:spcPts val="600"/>
              </a:spcBef>
              <a:spcAft>
                <a:spcPts val="0"/>
              </a:spcAft>
              <a:buClr>
                <a:srgbClr val="262626"/>
              </a:buClr>
              <a:buSzPts val="900"/>
              <a:buNone/>
              <a:defRPr sz="900"/>
            </a:lvl9pPr>
          </a:lstStyle>
          <a:p/>
        </p:txBody>
      </p:sp>
      <p:sp>
        <p:nvSpPr>
          <p:cNvPr id="292" name="Google Shape;292;p28"/>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28"/>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28"/>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300">
                <a:solidFill>
                  <a:srgbClr val="FFFFFF"/>
                </a:solidFill>
                <a:latin typeface="Calibri"/>
                <a:ea typeface="Calibri"/>
                <a:cs typeface="Calibri"/>
                <a:sym typeface="Calibri"/>
              </a:defRPr>
            </a:lvl1pPr>
            <a:lvl2pPr indent="0" lvl="1" marL="0" algn="r">
              <a:spcBef>
                <a:spcPts val="0"/>
              </a:spcBef>
              <a:buNone/>
              <a:defRPr b="0" sz="10300">
                <a:solidFill>
                  <a:srgbClr val="FFFFFF"/>
                </a:solidFill>
                <a:latin typeface="Calibri"/>
                <a:ea typeface="Calibri"/>
                <a:cs typeface="Calibri"/>
                <a:sym typeface="Calibri"/>
              </a:defRPr>
            </a:lvl2pPr>
            <a:lvl3pPr indent="0" lvl="2" marL="0" algn="r">
              <a:spcBef>
                <a:spcPts val="0"/>
              </a:spcBef>
              <a:buNone/>
              <a:defRPr b="0" sz="10300">
                <a:solidFill>
                  <a:srgbClr val="FFFFFF"/>
                </a:solidFill>
                <a:latin typeface="Calibri"/>
                <a:ea typeface="Calibri"/>
                <a:cs typeface="Calibri"/>
                <a:sym typeface="Calibri"/>
              </a:defRPr>
            </a:lvl3pPr>
            <a:lvl4pPr indent="0" lvl="3" marL="0" algn="r">
              <a:spcBef>
                <a:spcPts val="0"/>
              </a:spcBef>
              <a:buNone/>
              <a:defRPr b="0" sz="10300">
                <a:solidFill>
                  <a:srgbClr val="FFFFFF"/>
                </a:solidFill>
                <a:latin typeface="Calibri"/>
                <a:ea typeface="Calibri"/>
                <a:cs typeface="Calibri"/>
                <a:sym typeface="Calibri"/>
              </a:defRPr>
            </a:lvl4pPr>
            <a:lvl5pPr indent="0" lvl="4" marL="0" algn="r">
              <a:spcBef>
                <a:spcPts val="0"/>
              </a:spcBef>
              <a:buNone/>
              <a:defRPr b="0" sz="10300">
                <a:solidFill>
                  <a:srgbClr val="FFFFFF"/>
                </a:solidFill>
                <a:latin typeface="Calibri"/>
                <a:ea typeface="Calibri"/>
                <a:cs typeface="Calibri"/>
                <a:sym typeface="Calibri"/>
              </a:defRPr>
            </a:lvl5pPr>
            <a:lvl6pPr indent="0" lvl="5" marL="0" algn="r">
              <a:spcBef>
                <a:spcPts val="0"/>
              </a:spcBef>
              <a:buNone/>
              <a:defRPr b="0" sz="10300">
                <a:solidFill>
                  <a:srgbClr val="FFFFFF"/>
                </a:solidFill>
                <a:latin typeface="Calibri"/>
                <a:ea typeface="Calibri"/>
                <a:cs typeface="Calibri"/>
                <a:sym typeface="Calibri"/>
              </a:defRPr>
            </a:lvl6pPr>
            <a:lvl7pPr indent="0" lvl="6" marL="0" algn="r">
              <a:spcBef>
                <a:spcPts val="0"/>
              </a:spcBef>
              <a:buNone/>
              <a:defRPr b="0" sz="10300">
                <a:solidFill>
                  <a:srgbClr val="FFFFFF"/>
                </a:solidFill>
                <a:latin typeface="Calibri"/>
                <a:ea typeface="Calibri"/>
                <a:cs typeface="Calibri"/>
                <a:sym typeface="Calibri"/>
              </a:defRPr>
            </a:lvl7pPr>
            <a:lvl8pPr indent="0" lvl="7" marL="0" algn="r">
              <a:spcBef>
                <a:spcPts val="0"/>
              </a:spcBef>
              <a:buNone/>
              <a:defRPr b="0" sz="10300">
                <a:solidFill>
                  <a:srgbClr val="FFFFFF"/>
                </a:solidFill>
                <a:latin typeface="Calibri"/>
                <a:ea typeface="Calibri"/>
                <a:cs typeface="Calibri"/>
                <a:sym typeface="Calibri"/>
              </a:defRPr>
            </a:lvl8pPr>
            <a:lvl9pPr indent="0" lvl="8" mar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95" name="Shape 295"/>
        <p:cNvGrpSpPr/>
        <p:nvPr/>
      </p:nvGrpSpPr>
      <p:grpSpPr>
        <a:xfrm>
          <a:off x="0" y="0"/>
          <a:ext cx="0" cy="0"/>
          <a:chOff x="0" y="0"/>
          <a:chExt cx="0" cy="0"/>
        </a:xfrm>
      </p:grpSpPr>
      <p:sp>
        <p:nvSpPr>
          <p:cNvPr id="296" name="Google Shape;296;p29"/>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29"/>
          <p:cNvSpPr txBox="1"/>
          <p:nvPr>
            <p:ph idx="1" type="body"/>
          </p:nvPr>
        </p:nvSpPr>
        <p:spPr>
          <a:xfrm rot="5400000">
            <a:off x="4170426" y="-1482090"/>
            <a:ext cx="3766185" cy="10753725"/>
          </a:xfrm>
          <a:prstGeom prst="rect">
            <a:avLst/>
          </a:prstGeom>
          <a:noFill/>
          <a:ln>
            <a:noFill/>
          </a:ln>
        </p:spPr>
        <p:txBody>
          <a:bodyPr anchorCtr="0" anchor="t" bIns="45700" lIns="91425" spcFirstLastPara="1" rIns="91425" wrap="square" tIns="45700">
            <a:no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298" name="Google Shape;298;p29"/>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29"/>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29"/>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01" name="Shape 301"/>
        <p:cNvGrpSpPr/>
        <p:nvPr/>
      </p:nvGrpSpPr>
      <p:grpSpPr>
        <a:xfrm>
          <a:off x="0" y="0"/>
          <a:ext cx="0" cy="0"/>
          <a:chOff x="0" y="0"/>
          <a:chExt cx="0" cy="0"/>
        </a:xfrm>
      </p:grpSpPr>
      <p:sp>
        <p:nvSpPr>
          <p:cNvPr id="302" name="Google Shape;302;p30"/>
          <p:cNvSpPr txBox="1"/>
          <p:nvPr>
            <p:ph type="title"/>
          </p:nvPr>
        </p:nvSpPr>
        <p:spPr>
          <a:xfrm rot="5400000">
            <a:off x="7658100" y="1781175"/>
            <a:ext cx="4800600" cy="2628900"/>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3" name="Google Shape;303;p30"/>
          <p:cNvSpPr txBox="1"/>
          <p:nvPr>
            <p:ph idx="1" type="body"/>
          </p:nvPr>
        </p:nvSpPr>
        <p:spPr>
          <a:xfrm rot="5400000">
            <a:off x="1938338" y="-452437"/>
            <a:ext cx="5400675" cy="7734300"/>
          </a:xfrm>
          <a:prstGeom prst="rect">
            <a:avLst/>
          </a:prstGeom>
          <a:noFill/>
          <a:ln>
            <a:noFill/>
          </a:ln>
        </p:spPr>
        <p:txBody>
          <a:bodyPr anchorCtr="0" anchor="t" bIns="45700" lIns="91425" spcFirstLastPara="1" rIns="91425" wrap="square" tIns="45700">
            <a:no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304" name="Google Shape;304;p30"/>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30"/>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30"/>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8" name="Shape 118"/>
        <p:cNvGrpSpPr/>
        <p:nvPr/>
      </p:nvGrpSpPr>
      <p:grpSpPr>
        <a:xfrm>
          <a:off x="0" y="0"/>
          <a:ext cx="0" cy="0"/>
          <a:chOff x="0" y="0"/>
          <a:chExt cx="0" cy="0"/>
        </a:xfrm>
      </p:grpSpPr>
      <p:sp>
        <p:nvSpPr>
          <p:cNvPr id="119" name="Google Shape;119;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4" name="Shape 124"/>
        <p:cNvGrpSpPr/>
        <p:nvPr/>
      </p:nvGrpSpPr>
      <p:grpSpPr>
        <a:xfrm>
          <a:off x="0" y="0"/>
          <a:ext cx="0" cy="0"/>
          <a:chOff x="0" y="0"/>
          <a:chExt cx="0" cy="0"/>
        </a:xfrm>
      </p:grpSpPr>
      <p:sp>
        <p:nvSpPr>
          <p:cNvPr id="125" name="Google Shape;125;p5"/>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5"/>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7" name="Google Shape;127;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30" name="Shape 130"/>
        <p:cNvGrpSpPr/>
        <p:nvPr/>
      </p:nvGrpSpPr>
      <p:grpSpPr>
        <a:xfrm>
          <a:off x="0" y="0"/>
          <a:ext cx="0" cy="0"/>
          <a:chOff x="0" y="0"/>
          <a:chExt cx="0" cy="0"/>
        </a:xfrm>
      </p:grpSpPr>
      <p:sp>
        <p:nvSpPr>
          <p:cNvPr id="131" name="Google Shape;131;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6"/>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3" name="Google Shape;133;p6"/>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4" name="Google Shape;134;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7" name="Shape 137"/>
        <p:cNvGrpSpPr/>
        <p:nvPr/>
      </p:nvGrpSpPr>
      <p:grpSpPr>
        <a:xfrm>
          <a:off x="0" y="0"/>
          <a:ext cx="0" cy="0"/>
          <a:chOff x="0" y="0"/>
          <a:chExt cx="0" cy="0"/>
        </a:xfrm>
      </p:grpSpPr>
      <p:sp>
        <p:nvSpPr>
          <p:cNvPr id="138" name="Google Shape;138;p7"/>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7"/>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0" name="Google Shape;140;p7"/>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1" name="Google Shape;141;p7"/>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2" name="Google Shape;142;p7"/>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3" name="Google Shape;143;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6" name="Shape 146"/>
        <p:cNvGrpSpPr/>
        <p:nvPr/>
      </p:nvGrpSpPr>
      <p:grpSpPr>
        <a:xfrm>
          <a:off x="0" y="0"/>
          <a:ext cx="0" cy="0"/>
          <a:chOff x="0" y="0"/>
          <a:chExt cx="0" cy="0"/>
        </a:xfrm>
      </p:grpSpPr>
      <p:sp>
        <p:nvSpPr>
          <p:cNvPr id="147" name="Google Shape;147;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0" name="Shape 230"/>
        <p:cNvGrpSpPr/>
        <p:nvPr/>
      </p:nvGrpSpPr>
      <p:grpSpPr>
        <a:xfrm>
          <a:off x="0" y="0"/>
          <a:ext cx="0" cy="0"/>
          <a:chOff x="0" y="0"/>
          <a:chExt cx="0" cy="0"/>
        </a:xfrm>
      </p:grpSpPr>
      <p:sp>
        <p:nvSpPr>
          <p:cNvPr id="231" name="Google Shape;231;p19"/>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Autofit/>
          </a:bodyPr>
          <a:lstStyle>
            <a:lvl1pPr lvl="0" marR="0" rtl="0" algn="l">
              <a:lnSpc>
                <a:spcPct val="85000"/>
              </a:lnSpc>
              <a:spcBef>
                <a:spcPts val="0"/>
              </a:spcBef>
              <a:spcAft>
                <a:spcPts val="0"/>
              </a:spcAft>
              <a:buClr>
                <a:schemeClr val="accent1"/>
              </a:buClr>
              <a:buSzPts val="5400"/>
              <a:buFont typeface="Calibri"/>
              <a:buNone/>
              <a:defRPr b="0" i="0" sz="5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2" name="Google Shape;232;p19"/>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Autofit/>
          </a:bodyPr>
          <a:lstStyle>
            <a:lvl1pPr indent="-381000" lvl="0" marL="457200" marR="0" rtl="0" algn="l">
              <a:lnSpc>
                <a:spcPct val="85000"/>
              </a:lnSpc>
              <a:spcBef>
                <a:spcPts val="13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1pPr>
            <a:lvl2pPr indent="-381000" lvl="1" marL="914400" marR="0" rtl="0" algn="l">
              <a:lnSpc>
                <a:spcPct val="85000"/>
              </a:lnSpc>
              <a:spcBef>
                <a:spcPts val="6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2pPr>
            <a:lvl3pPr indent="-355600" lvl="2" marL="1371600" marR="0" rtl="0" algn="l">
              <a:lnSpc>
                <a:spcPct val="85000"/>
              </a:lnSpc>
              <a:spcBef>
                <a:spcPts val="600"/>
              </a:spcBef>
              <a:spcAft>
                <a:spcPts val="0"/>
              </a:spcAft>
              <a:buClr>
                <a:srgbClr val="262626"/>
              </a:buClr>
              <a:buSzPts val="2000"/>
              <a:buFont typeface="Arial"/>
              <a:buChar char=" "/>
              <a:defRPr b="0" i="1" sz="2000" u="none" cap="none" strike="noStrike">
                <a:solidFill>
                  <a:srgbClr val="262626"/>
                </a:solidFill>
                <a:latin typeface="Calibri"/>
                <a:ea typeface="Calibri"/>
                <a:cs typeface="Calibri"/>
                <a:sym typeface="Calibri"/>
              </a:defRPr>
            </a:lvl3pPr>
            <a:lvl4pPr indent="-342900" lvl="3" marL="1828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4pPr>
            <a:lvl5pPr indent="-342900" lvl="4" marL="22860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5pPr>
            <a:lvl6pPr indent="-342900" lvl="5" marL="27432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6pPr>
            <a:lvl7pPr indent="-342900" lvl="6" marL="32004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7pPr>
            <a:lvl8pPr indent="-342900" lvl="7" marL="36576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8pPr>
            <a:lvl9pPr indent="-342900" lvl="8" marL="4114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9pPr>
          </a:lstStyle>
          <a:p/>
        </p:txBody>
      </p:sp>
      <p:sp>
        <p:nvSpPr>
          <p:cNvPr id="233" name="Google Shape;233;p19"/>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5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4" name="Google Shape;234;p19"/>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50" cap="non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5" name="Google Shape;235;p19"/>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300">
                <a:solidFill>
                  <a:schemeClr val="accent1"/>
                </a:solidFill>
                <a:latin typeface="Calibri"/>
                <a:ea typeface="Calibri"/>
                <a:cs typeface="Calibri"/>
                <a:sym typeface="Calibri"/>
              </a:defRPr>
            </a:lvl1pPr>
            <a:lvl2pPr indent="0" lvl="1" marL="0" marR="0" rtl="0" algn="r">
              <a:spcBef>
                <a:spcPts val="0"/>
              </a:spcBef>
              <a:buNone/>
              <a:defRPr b="0" sz="10300">
                <a:solidFill>
                  <a:schemeClr val="accent1"/>
                </a:solidFill>
                <a:latin typeface="Calibri"/>
                <a:ea typeface="Calibri"/>
                <a:cs typeface="Calibri"/>
                <a:sym typeface="Calibri"/>
              </a:defRPr>
            </a:lvl2pPr>
            <a:lvl3pPr indent="0" lvl="2" marL="0" marR="0" rtl="0" algn="r">
              <a:spcBef>
                <a:spcPts val="0"/>
              </a:spcBef>
              <a:buNone/>
              <a:defRPr b="0" sz="10300">
                <a:solidFill>
                  <a:schemeClr val="accent1"/>
                </a:solidFill>
                <a:latin typeface="Calibri"/>
                <a:ea typeface="Calibri"/>
                <a:cs typeface="Calibri"/>
                <a:sym typeface="Calibri"/>
              </a:defRPr>
            </a:lvl3pPr>
            <a:lvl4pPr indent="0" lvl="3" marL="0" marR="0" rtl="0" algn="r">
              <a:spcBef>
                <a:spcPts val="0"/>
              </a:spcBef>
              <a:buNone/>
              <a:defRPr b="0" sz="10300">
                <a:solidFill>
                  <a:schemeClr val="accent1"/>
                </a:solidFill>
                <a:latin typeface="Calibri"/>
                <a:ea typeface="Calibri"/>
                <a:cs typeface="Calibri"/>
                <a:sym typeface="Calibri"/>
              </a:defRPr>
            </a:lvl4pPr>
            <a:lvl5pPr indent="0" lvl="4" marL="0" marR="0" rtl="0" algn="r">
              <a:spcBef>
                <a:spcPts val="0"/>
              </a:spcBef>
              <a:buNone/>
              <a:defRPr b="0" sz="10300">
                <a:solidFill>
                  <a:schemeClr val="accent1"/>
                </a:solidFill>
                <a:latin typeface="Calibri"/>
                <a:ea typeface="Calibri"/>
                <a:cs typeface="Calibri"/>
                <a:sym typeface="Calibri"/>
              </a:defRPr>
            </a:lvl5pPr>
            <a:lvl6pPr indent="0" lvl="5" marL="0" marR="0" rtl="0" algn="r">
              <a:spcBef>
                <a:spcPts val="0"/>
              </a:spcBef>
              <a:buNone/>
              <a:defRPr b="0" sz="10300">
                <a:solidFill>
                  <a:schemeClr val="accent1"/>
                </a:solidFill>
                <a:latin typeface="Calibri"/>
                <a:ea typeface="Calibri"/>
                <a:cs typeface="Calibri"/>
                <a:sym typeface="Calibri"/>
              </a:defRPr>
            </a:lvl6pPr>
            <a:lvl7pPr indent="0" lvl="6" marL="0" marR="0" rtl="0" algn="r">
              <a:spcBef>
                <a:spcPts val="0"/>
              </a:spcBef>
              <a:buNone/>
              <a:defRPr b="0" sz="10300">
                <a:solidFill>
                  <a:schemeClr val="accent1"/>
                </a:solidFill>
                <a:latin typeface="Calibri"/>
                <a:ea typeface="Calibri"/>
                <a:cs typeface="Calibri"/>
                <a:sym typeface="Calibri"/>
              </a:defRPr>
            </a:lvl7pPr>
            <a:lvl8pPr indent="0" lvl="7" marL="0" marR="0" rtl="0" algn="r">
              <a:spcBef>
                <a:spcPts val="0"/>
              </a:spcBef>
              <a:buNone/>
              <a:defRPr b="0" sz="10300">
                <a:solidFill>
                  <a:schemeClr val="accent1"/>
                </a:solidFill>
                <a:latin typeface="Calibri"/>
                <a:ea typeface="Calibri"/>
                <a:cs typeface="Calibri"/>
                <a:sym typeface="Calibri"/>
              </a:defRPr>
            </a:lvl8pPr>
            <a:lvl9pPr indent="0" lvl="8" marL="0" marR="0" rtl="0" algn="r">
              <a:spcBef>
                <a:spcPts val="0"/>
              </a:spcBef>
              <a:buNone/>
              <a:defRPr b="0" sz="10300">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1"/>
          <p:cNvSpPr txBox="1"/>
          <p:nvPr/>
        </p:nvSpPr>
        <p:spPr>
          <a:xfrm>
            <a:off x="1143001" y="723900"/>
            <a:ext cx="1057275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800" u="none" cap="none" strike="noStrike">
                <a:solidFill>
                  <a:schemeClr val="lt1"/>
                </a:solidFill>
                <a:latin typeface="Bodoni"/>
                <a:ea typeface="Bodoni"/>
                <a:cs typeface="Bodoni"/>
                <a:sym typeface="Bodoni"/>
              </a:rPr>
              <a:t>Water Resource Management</a:t>
            </a:r>
            <a:endParaRPr/>
          </a:p>
        </p:txBody>
      </p:sp>
      <p:sp>
        <p:nvSpPr>
          <p:cNvPr id="312" name="Google Shape;312;p31"/>
          <p:cNvSpPr/>
          <p:nvPr/>
        </p:nvSpPr>
        <p:spPr>
          <a:xfrm>
            <a:off x="3740129" y="2329160"/>
            <a:ext cx="4527571" cy="39703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EDBBB1"/>
                </a:solidFill>
                <a:latin typeface="Twentieth Century"/>
                <a:ea typeface="Twentieth Century"/>
                <a:cs typeface="Twentieth Century"/>
                <a:sym typeface="Twentieth Century"/>
              </a:rPr>
              <a:t>Group :10</a:t>
            </a:r>
            <a:r>
              <a:rPr b="1" baseline="30000" lang="en-US" sz="5400">
                <a:solidFill>
                  <a:srgbClr val="EDBBB1"/>
                </a:solidFill>
                <a:latin typeface="Twentieth Century"/>
                <a:ea typeface="Twentieth Century"/>
                <a:cs typeface="Twentieth Century"/>
                <a:sym typeface="Twentieth Century"/>
              </a:rPr>
              <a:t>th</a:t>
            </a:r>
            <a:endParaRPr/>
          </a:p>
          <a:p>
            <a:pPr indent="0" lvl="0" marL="0" marR="0" rtl="0" algn="ctr">
              <a:spcBef>
                <a:spcPts val="0"/>
              </a:spcBef>
              <a:spcAft>
                <a:spcPts val="0"/>
              </a:spcAft>
              <a:buNone/>
            </a:pPr>
            <a:r>
              <a:rPr b="1" baseline="30000" lang="en-US" sz="5400">
                <a:solidFill>
                  <a:srgbClr val="FFFFFF"/>
                </a:solidFill>
                <a:latin typeface="Twentieth Century"/>
                <a:ea typeface="Twentieth Century"/>
                <a:cs typeface="Twentieth Century"/>
                <a:sym typeface="Twentieth Century"/>
              </a:rPr>
              <a:t>Aanand 18114001</a:t>
            </a:r>
            <a:endParaRPr/>
          </a:p>
          <a:p>
            <a:pPr indent="0" lvl="0" marL="0" marR="0" rtl="0" algn="ctr">
              <a:spcBef>
                <a:spcPts val="0"/>
              </a:spcBef>
              <a:spcAft>
                <a:spcPts val="0"/>
              </a:spcAft>
              <a:buNone/>
            </a:pPr>
            <a:r>
              <a:rPr b="1" baseline="30000" lang="en-US" sz="5400">
                <a:solidFill>
                  <a:srgbClr val="FFFFFF"/>
                </a:solidFill>
                <a:latin typeface="Twentieth Century"/>
                <a:ea typeface="Twentieth Century"/>
                <a:cs typeface="Twentieth Century"/>
                <a:sym typeface="Twentieth Century"/>
              </a:rPr>
              <a:t>Pramod 18114055</a:t>
            </a:r>
            <a:endParaRPr/>
          </a:p>
          <a:p>
            <a:pPr indent="0" lvl="0" marL="0" marR="0" rtl="0" algn="ctr">
              <a:spcBef>
                <a:spcPts val="0"/>
              </a:spcBef>
              <a:spcAft>
                <a:spcPts val="0"/>
              </a:spcAft>
              <a:buNone/>
            </a:pPr>
            <a:r>
              <a:rPr b="1" baseline="30000" lang="en-US" sz="5400">
                <a:solidFill>
                  <a:srgbClr val="FFFFFF"/>
                </a:solidFill>
                <a:latin typeface="Twentieth Century"/>
                <a:ea typeface="Twentieth Century"/>
                <a:cs typeface="Twentieth Century"/>
                <a:sym typeface="Twentieth Century"/>
              </a:rPr>
              <a:t>Subhash 18114076</a:t>
            </a:r>
            <a:endParaRPr/>
          </a:p>
          <a:p>
            <a:pPr indent="0" lvl="0" marL="0" marR="0" rtl="0" algn="ctr">
              <a:spcBef>
                <a:spcPts val="0"/>
              </a:spcBef>
              <a:spcAft>
                <a:spcPts val="0"/>
              </a:spcAft>
              <a:buNone/>
            </a:pPr>
            <a:r>
              <a:rPr b="1" baseline="30000" lang="en-US" sz="5400">
                <a:solidFill>
                  <a:srgbClr val="FFFFFF"/>
                </a:solidFill>
                <a:latin typeface="Twentieth Century"/>
                <a:ea typeface="Twentieth Century"/>
                <a:cs typeface="Twentieth Century"/>
                <a:sym typeface="Twentieth Century"/>
              </a:rPr>
              <a:t>Anupam 18114009</a:t>
            </a:r>
            <a:endParaRPr b="1" baseline="30000" sz="5400">
              <a:solidFill>
                <a:srgbClr val="FFFFFF"/>
              </a:solidFill>
              <a:latin typeface="Twentieth Century"/>
              <a:ea typeface="Twentieth Century"/>
              <a:cs typeface="Twentieth Century"/>
              <a:sym typeface="Twentieth Century"/>
            </a:endParaRPr>
          </a:p>
          <a:p>
            <a:pPr indent="0" lvl="0" marL="0" marR="0" rtl="0" algn="ctr">
              <a:spcBef>
                <a:spcPts val="0"/>
              </a:spcBef>
              <a:spcAft>
                <a:spcPts val="0"/>
              </a:spcAft>
              <a:buNone/>
            </a:pPr>
            <a:r>
              <a:rPr b="1" baseline="30000" lang="en-US" sz="5400">
                <a:solidFill>
                  <a:srgbClr val="FFFFFF"/>
                </a:solidFill>
                <a:latin typeface="Twentieth Century"/>
                <a:ea typeface="Twentieth Century"/>
                <a:cs typeface="Twentieth Century"/>
                <a:sym typeface="Twentieth Century"/>
              </a:rPr>
              <a:t>Ravindra 18114064</a:t>
            </a:r>
            <a:endParaRPr b="1" sz="5400">
              <a:solidFill>
                <a:srgbClr val="EDBBB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2"/>
          <p:cNvSpPr/>
          <p:nvPr/>
        </p:nvSpPr>
        <p:spPr>
          <a:xfrm>
            <a:off x="3099762" y="233660"/>
            <a:ext cx="5573385"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FDDCAF"/>
                </a:solidFill>
                <a:latin typeface="Twentieth Century"/>
                <a:ea typeface="Twentieth Century"/>
                <a:cs typeface="Twentieth Century"/>
                <a:sym typeface="Twentieth Century"/>
              </a:rPr>
              <a:t>Problem Statement</a:t>
            </a:r>
            <a:endParaRPr/>
          </a:p>
        </p:txBody>
      </p:sp>
      <p:sp>
        <p:nvSpPr>
          <p:cNvPr id="318" name="Google Shape;318;p32"/>
          <p:cNvSpPr txBox="1"/>
          <p:nvPr/>
        </p:nvSpPr>
        <p:spPr>
          <a:xfrm>
            <a:off x="695325" y="1156990"/>
            <a:ext cx="10553700"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The municipal corporation once sat and planned to manage the water resource in their city . After 17 days of rigorous discussion they concluded that if residents are made to save the water it will create havoc ,thus they decided to create ,manage and monitor a web portal for water supply and management which must be accessible to the residents of the city . All the residents have to register in the application ,the family members must be registered as single account with details of them . If the resident (family) is a new user he(they) must register into web portal by filling the details such as name(s), address, phone number(s), email(s) etc. Otherwise he/she could simply login into the webportal by using username and password. Once logged in ,the user must be able to see his (their) details and should be able to to update them with time as needed. Every (user)family has to register for water supply by filling start date and end date according to his/her requirements. The program ie the web portal should log the amount of water consumed by family over last one month on daily basis. When the daily consumption crosses the daily average ( monthly water amount registered by user / days in the respective month) the system should mail the resident an auto-system-generated mail regarding the same. If the user(s) has(have) any complaint(s) regarding the water supply he can log the complaint using the webportal. The employee for this portal views the complaints and forwards them. When they start resolving the problem they (ie employee) sends the user notice(s) regarding the same giving him the details that they are working on the complaint submitted by user. The residents can see their bills in the web portal run by municipal corporation. They can pay their bills accordingly. The municipal corporation finally decided to give the project to your team .Hence create the application for helping the city to manage their water resource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3"/>
          <p:cNvSpPr/>
          <p:nvPr/>
        </p:nvSpPr>
        <p:spPr>
          <a:xfrm>
            <a:off x="3579065" y="848295"/>
            <a:ext cx="6934235" cy="5111353"/>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324" name="Google Shape;324;p33"/>
          <p:cNvSpPr/>
          <p:nvPr/>
        </p:nvSpPr>
        <p:spPr>
          <a:xfrm>
            <a:off x="4881884" y="82770"/>
            <a:ext cx="3809998" cy="567174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325" name="Google Shape;325;p33"/>
          <p:cNvSpPr txBox="1"/>
          <p:nvPr/>
        </p:nvSpPr>
        <p:spPr>
          <a:xfrm>
            <a:off x="5699760" y="3034640"/>
            <a:ext cx="1026160" cy="369332"/>
          </a:xfrm>
          <a:prstGeom prst="rect">
            <a:avLst/>
          </a:prstGeom>
          <a:gradFill>
            <a:gsLst>
              <a:gs pos="0">
                <a:srgbClr val="DA6E5C"/>
              </a:gs>
              <a:gs pos="100000">
                <a:srgbClr val="CA4023"/>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Home </a:t>
            </a:r>
            <a:endParaRPr/>
          </a:p>
        </p:txBody>
      </p:sp>
      <p:sp>
        <p:nvSpPr>
          <p:cNvPr id="326" name="Google Shape;326;p33"/>
          <p:cNvSpPr txBox="1"/>
          <p:nvPr/>
        </p:nvSpPr>
        <p:spPr>
          <a:xfrm>
            <a:off x="1874520" y="1977628"/>
            <a:ext cx="1584962" cy="376216"/>
          </a:xfrm>
          <a:prstGeom prst="rect">
            <a:avLst/>
          </a:prstGeom>
          <a:gradFill>
            <a:gsLst>
              <a:gs pos="0">
                <a:srgbClr val="986218"/>
              </a:gs>
              <a:gs pos="50000">
                <a:srgbClr val="DD8E23"/>
              </a:gs>
              <a:gs pos="100000">
                <a:srgbClr val="FFAB2B"/>
              </a:gs>
            </a:gsLst>
            <a:lin ang="0" scaled="0"/>
          </a:gradFill>
          <a:ln cap="flat" cmpd="sng" w="15875">
            <a:solidFill>
              <a:srgbClr val="B67B2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Existing Family</a:t>
            </a:r>
            <a:endParaRPr/>
          </a:p>
        </p:txBody>
      </p:sp>
      <p:sp>
        <p:nvSpPr>
          <p:cNvPr id="327" name="Google Shape;327;p33"/>
          <p:cNvSpPr txBox="1"/>
          <p:nvPr/>
        </p:nvSpPr>
        <p:spPr>
          <a:xfrm>
            <a:off x="1874520" y="3957043"/>
            <a:ext cx="1264922" cy="369332"/>
          </a:xfrm>
          <a:prstGeom prst="rect">
            <a:avLst/>
          </a:prstGeom>
          <a:gradFill>
            <a:gsLst>
              <a:gs pos="0">
                <a:srgbClr val="986218"/>
              </a:gs>
              <a:gs pos="50000">
                <a:srgbClr val="DD8E23"/>
              </a:gs>
              <a:gs pos="100000">
                <a:srgbClr val="FFAB2B"/>
              </a:gs>
            </a:gsLst>
            <a:lin ang="0" scaled="0"/>
          </a:gradFill>
          <a:ln cap="flat" cmpd="sng" w="15875">
            <a:solidFill>
              <a:srgbClr val="B67B2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New Family </a:t>
            </a:r>
            <a:endParaRPr/>
          </a:p>
        </p:txBody>
      </p:sp>
      <p:sp>
        <p:nvSpPr>
          <p:cNvPr id="328" name="Google Shape;328;p33"/>
          <p:cNvSpPr txBox="1"/>
          <p:nvPr/>
        </p:nvSpPr>
        <p:spPr>
          <a:xfrm>
            <a:off x="3997964" y="1974352"/>
            <a:ext cx="883920" cy="369332"/>
          </a:xfrm>
          <a:prstGeom prst="rect">
            <a:avLst/>
          </a:prstGeom>
          <a:gradFill>
            <a:gsLst>
              <a:gs pos="0">
                <a:srgbClr val="A4D364"/>
              </a:gs>
              <a:gs pos="100000">
                <a:srgbClr val="89C131"/>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Login </a:t>
            </a:r>
            <a:endParaRPr/>
          </a:p>
        </p:txBody>
      </p:sp>
      <p:sp>
        <p:nvSpPr>
          <p:cNvPr id="329" name="Google Shape;329;p33"/>
          <p:cNvSpPr txBox="1"/>
          <p:nvPr/>
        </p:nvSpPr>
        <p:spPr>
          <a:xfrm>
            <a:off x="3774440" y="3929646"/>
            <a:ext cx="1732280" cy="369332"/>
          </a:xfrm>
          <a:prstGeom prst="rect">
            <a:avLst/>
          </a:prstGeom>
          <a:gradFill>
            <a:gsLst>
              <a:gs pos="0">
                <a:srgbClr val="A4D364"/>
              </a:gs>
              <a:gs pos="100000">
                <a:srgbClr val="89C131"/>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New Registration </a:t>
            </a:r>
            <a:endParaRPr/>
          </a:p>
        </p:txBody>
      </p:sp>
      <p:sp>
        <p:nvSpPr>
          <p:cNvPr id="330" name="Google Shape;330;p33"/>
          <p:cNvSpPr txBox="1"/>
          <p:nvPr/>
        </p:nvSpPr>
        <p:spPr>
          <a:xfrm>
            <a:off x="497840" y="3085068"/>
            <a:ext cx="1209040" cy="369332"/>
          </a:xfrm>
          <a:prstGeom prst="rect">
            <a:avLst/>
          </a:prstGeom>
          <a:gradFill>
            <a:gsLst>
              <a:gs pos="0">
                <a:srgbClr val="986218"/>
              </a:gs>
              <a:gs pos="50000">
                <a:srgbClr val="DD8E23"/>
              </a:gs>
              <a:gs pos="100000">
                <a:srgbClr val="FFAB2B"/>
              </a:gs>
            </a:gsLst>
            <a:lin ang="0" scaled="0"/>
          </a:gradFill>
          <a:ln cap="flat" cmpd="sng" w="15875">
            <a:solidFill>
              <a:srgbClr val="B67B2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Resident </a:t>
            </a:r>
            <a:endParaRPr/>
          </a:p>
        </p:txBody>
      </p:sp>
      <p:sp>
        <p:nvSpPr>
          <p:cNvPr id="331" name="Google Shape;331;p33"/>
          <p:cNvSpPr txBox="1"/>
          <p:nvPr/>
        </p:nvSpPr>
        <p:spPr>
          <a:xfrm>
            <a:off x="5675527" y="963571"/>
            <a:ext cx="1137920" cy="369332"/>
          </a:xfrm>
          <a:prstGeom prst="rect">
            <a:avLst/>
          </a:prstGeom>
          <a:gradFill>
            <a:gsLst>
              <a:gs pos="0">
                <a:srgbClr val="FFE8D6"/>
              </a:gs>
              <a:gs pos="100000">
                <a:srgbClr val="FFC58C"/>
              </a:gs>
            </a:gsLst>
            <a:lin ang="5040000" scaled="0"/>
          </a:gra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Profile </a:t>
            </a:r>
            <a:endParaRPr/>
          </a:p>
        </p:txBody>
      </p:sp>
      <p:sp>
        <p:nvSpPr>
          <p:cNvPr id="332" name="Google Shape;332;p33"/>
          <p:cNvSpPr txBox="1"/>
          <p:nvPr/>
        </p:nvSpPr>
        <p:spPr>
          <a:xfrm>
            <a:off x="7381238" y="2308776"/>
            <a:ext cx="1264922" cy="369332"/>
          </a:xfrm>
          <a:prstGeom prst="rect">
            <a:avLst/>
          </a:prstGeom>
          <a:gradFill>
            <a:gsLst>
              <a:gs pos="0">
                <a:srgbClr val="FFE8D6"/>
              </a:gs>
              <a:gs pos="100000">
                <a:srgbClr val="FFC58C"/>
              </a:gs>
            </a:gsLst>
            <a:lin ang="5040000" scaled="0"/>
          </a:gra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Record</a:t>
            </a:r>
            <a:endParaRPr/>
          </a:p>
        </p:txBody>
      </p:sp>
      <p:sp>
        <p:nvSpPr>
          <p:cNvPr id="333" name="Google Shape;333;p33"/>
          <p:cNvSpPr txBox="1"/>
          <p:nvPr/>
        </p:nvSpPr>
        <p:spPr>
          <a:xfrm>
            <a:off x="7592061" y="1103440"/>
            <a:ext cx="721360" cy="369332"/>
          </a:xfrm>
          <a:prstGeom prst="rect">
            <a:avLst/>
          </a:prstGeom>
          <a:gradFill>
            <a:gsLst>
              <a:gs pos="0">
                <a:srgbClr val="BDBDBD"/>
              </a:gs>
              <a:gs pos="100000">
                <a:srgbClr val="7D7D7D"/>
              </a:gs>
            </a:gsLst>
            <a:lin ang="504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Cost </a:t>
            </a:r>
            <a:endParaRPr/>
          </a:p>
        </p:txBody>
      </p:sp>
      <p:sp>
        <p:nvSpPr>
          <p:cNvPr id="334" name="Google Shape;334;p33"/>
          <p:cNvSpPr txBox="1"/>
          <p:nvPr/>
        </p:nvSpPr>
        <p:spPr>
          <a:xfrm>
            <a:off x="9654657" y="2261304"/>
            <a:ext cx="741686" cy="376216"/>
          </a:xfrm>
          <a:prstGeom prst="rect">
            <a:avLst/>
          </a:prstGeom>
          <a:gradFill>
            <a:gsLst>
              <a:gs pos="0">
                <a:srgbClr val="BDBDBD"/>
              </a:gs>
              <a:gs pos="100000">
                <a:srgbClr val="7D7D7D"/>
              </a:gs>
            </a:gsLst>
            <a:lin ang="504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Mail</a:t>
            </a:r>
            <a:endParaRPr/>
          </a:p>
        </p:txBody>
      </p:sp>
      <p:sp>
        <p:nvSpPr>
          <p:cNvPr id="335" name="Google Shape;335;p33"/>
          <p:cNvSpPr txBox="1"/>
          <p:nvPr/>
        </p:nvSpPr>
        <p:spPr>
          <a:xfrm>
            <a:off x="7409179" y="3047412"/>
            <a:ext cx="1209040" cy="377092"/>
          </a:xfrm>
          <a:prstGeom prst="rect">
            <a:avLst/>
          </a:prstGeom>
          <a:gradFill>
            <a:gsLst>
              <a:gs pos="0">
                <a:srgbClr val="FFE8D6"/>
              </a:gs>
              <a:gs pos="100000">
                <a:srgbClr val="FFC58C"/>
              </a:gs>
            </a:gsLst>
            <a:lin ang="5040000" scaled="0"/>
          </a:gra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Complaints  </a:t>
            </a:r>
            <a:endParaRPr/>
          </a:p>
        </p:txBody>
      </p:sp>
      <p:sp>
        <p:nvSpPr>
          <p:cNvPr id="336" name="Google Shape;336;p33"/>
          <p:cNvSpPr txBox="1"/>
          <p:nvPr/>
        </p:nvSpPr>
        <p:spPr>
          <a:xfrm>
            <a:off x="5755640" y="5035740"/>
            <a:ext cx="1026160" cy="369332"/>
          </a:xfrm>
          <a:prstGeom prst="rect">
            <a:avLst/>
          </a:prstGeom>
          <a:gradFill>
            <a:gsLst>
              <a:gs pos="0">
                <a:srgbClr val="FFE8D6"/>
              </a:gs>
              <a:gs pos="100000">
                <a:srgbClr val="FFC58C"/>
              </a:gs>
            </a:gsLst>
            <a:lin ang="5040000" scaled="0"/>
          </a:gra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Payments </a:t>
            </a:r>
            <a:endParaRPr/>
          </a:p>
        </p:txBody>
      </p:sp>
      <p:sp>
        <p:nvSpPr>
          <p:cNvPr id="337" name="Google Shape;337;p33"/>
          <p:cNvSpPr txBox="1"/>
          <p:nvPr/>
        </p:nvSpPr>
        <p:spPr>
          <a:xfrm>
            <a:off x="10665305" y="5073124"/>
            <a:ext cx="1168392" cy="369332"/>
          </a:xfrm>
          <a:prstGeom prst="rect">
            <a:avLst/>
          </a:prstGeom>
          <a:gradFill>
            <a:gsLst>
              <a:gs pos="0">
                <a:srgbClr val="986218"/>
              </a:gs>
              <a:gs pos="50000">
                <a:srgbClr val="DD8E23"/>
              </a:gs>
              <a:gs pos="100000">
                <a:srgbClr val="FFAB2B"/>
              </a:gs>
            </a:gsLst>
            <a:lin ang="0" scaled="0"/>
          </a:gradFill>
          <a:ln cap="flat" cmpd="sng" w="15875">
            <a:solidFill>
              <a:srgbClr val="B67B2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Bank </a:t>
            </a:r>
            <a:endParaRPr/>
          </a:p>
        </p:txBody>
      </p:sp>
      <p:sp>
        <p:nvSpPr>
          <p:cNvPr id="338" name="Google Shape;338;p33"/>
          <p:cNvSpPr txBox="1"/>
          <p:nvPr/>
        </p:nvSpPr>
        <p:spPr>
          <a:xfrm>
            <a:off x="7320280" y="3934449"/>
            <a:ext cx="1264922" cy="369332"/>
          </a:xfrm>
          <a:prstGeom prst="rect">
            <a:avLst/>
          </a:prstGeom>
          <a:gradFill>
            <a:gsLst>
              <a:gs pos="0">
                <a:srgbClr val="FFE8D6"/>
              </a:gs>
              <a:gs pos="100000">
                <a:srgbClr val="FFC58C"/>
              </a:gs>
            </a:gsLst>
            <a:lin ang="5040000" scaled="0"/>
          </a:gra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Status </a:t>
            </a:r>
            <a:endParaRPr/>
          </a:p>
        </p:txBody>
      </p:sp>
      <p:sp>
        <p:nvSpPr>
          <p:cNvPr id="339" name="Google Shape;339;p33"/>
          <p:cNvSpPr txBox="1"/>
          <p:nvPr/>
        </p:nvSpPr>
        <p:spPr>
          <a:xfrm>
            <a:off x="10696341" y="3572319"/>
            <a:ext cx="1168400" cy="369332"/>
          </a:xfrm>
          <a:prstGeom prst="rect">
            <a:avLst/>
          </a:prstGeom>
          <a:gradFill>
            <a:gsLst>
              <a:gs pos="0">
                <a:srgbClr val="986218"/>
              </a:gs>
              <a:gs pos="50000">
                <a:srgbClr val="DD8E23"/>
              </a:gs>
              <a:gs pos="100000">
                <a:srgbClr val="FFAB2B"/>
              </a:gs>
            </a:gsLst>
            <a:lin ang="0" scaled="0"/>
          </a:gradFill>
          <a:ln cap="flat" cmpd="sng" w="15875">
            <a:solidFill>
              <a:srgbClr val="B67B2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Employee </a:t>
            </a:r>
            <a:endParaRPr/>
          </a:p>
        </p:txBody>
      </p:sp>
      <p:cxnSp>
        <p:nvCxnSpPr>
          <p:cNvPr id="340" name="Google Shape;340;p33"/>
          <p:cNvCxnSpPr/>
          <p:nvPr/>
        </p:nvCxnSpPr>
        <p:spPr>
          <a:xfrm flipH="1" rot="10800000">
            <a:off x="843280" y="2271646"/>
            <a:ext cx="863600" cy="762994"/>
          </a:xfrm>
          <a:prstGeom prst="straightConnector1">
            <a:avLst/>
          </a:prstGeom>
          <a:noFill/>
          <a:ln cap="flat" cmpd="sng" w="22225">
            <a:solidFill>
              <a:schemeClr val="dk1"/>
            </a:solidFill>
            <a:prstDash val="solid"/>
            <a:round/>
            <a:headEnd len="sm" w="sm" type="none"/>
            <a:tailEnd len="med" w="med" type="stealth"/>
          </a:ln>
        </p:spPr>
      </p:cxnSp>
      <p:cxnSp>
        <p:nvCxnSpPr>
          <p:cNvPr id="341" name="Google Shape;341;p33"/>
          <p:cNvCxnSpPr/>
          <p:nvPr/>
        </p:nvCxnSpPr>
        <p:spPr>
          <a:xfrm>
            <a:off x="820421" y="3587711"/>
            <a:ext cx="886459" cy="526601"/>
          </a:xfrm>
          <a:prstGeom prst="straightConnector1">
            <a:avLst/>
          </a:prstGeom>
          <a:noFill/>
          <a:ln cap="flat" cmpd="sng" w="22225">
            <a:solidFill>
              <a:schemeClr val="dk1"/>
            </a:solidFill>
            <a:prstDash val="solid"/>
            <a:round/>
            <a:headEnd len="sm" w="sm" type="none"/>
            <a:tailEnd len="med" w="med" type="stealth"/>
          </a:ln>
        </p:spPr>
      </p:cxnSp>
      <p:cxnSp>
        <p:nvCxnSpPr>
          <p:cNvPr id="342" name="Google Shape;342;p33"/>
          <p:cNvCxnSpPr/>
          <p:nvPr/>
        </p:nvCxnSpPr>
        <p:spPr>
          <a:xfrm>
            <a:off x="3185160" y="4114313"/>
            <a:ext cx="492760" cy="0"/>
          </a:xfrm>
          <a:prstGeom prst="straightConnector1">
            <a:avLst/>
          </a:prstGeom>
          <a:noFill/>
          <a:ln cap="flat" cmpd="sng" w="22225">
            <a:solidFill>
              <a:schemeClr val="dk1"/>
            </a:solidFill>
            <a:prstDash val="solid"/>
            <a:round/>
            <a:headEnd len="sm" w="sm" type="none"/>
            <a:tailEnd len="med" w="med" type="stealth"/>
          </a:ln>
        </p:spPr>
      </p:cxnSp>
      <p:cxnSp>
        <p:nvCxnSpPr>
          <p:cNvPr id="343" name="Google Shape;343;p33"/>
          <p:cNvCxnSpPr>
            <a:stCxn id="326" idx="3"/>
          </p:cNvCxnSpPr>
          <p:nvPr/>
        </p:nvCxnSpPr>
        <p:spPr>
          <a:xfrm flipH="1" rot="10800000">
            <a:off x="3459482" y="2150136"/>
            <a:ext cx="472500" cy="15600"/>
          </a:xfrm>
          <a:prstGeom prst="straightConnector1">
            <a:avLst/>
          </a:prstGeom>
          <a:noFill/>
          <a:ln cap="flat" cmpd="sng" w="22225">
            <a:solidFill>
              <a:schemeClr val="dk1"/>
            </a:solidFill>
            <a:prstDash val="solid"/>
            <a:round/>
            <a:headEnd len="sm" w="sm" type="none"/>
            <a:tailEnd len="med" w="med" type="stealth"/>
          </a:ln>
        </p:spPr>
      </p:cxnSp>
      <p:cxnSp>
        <p:nvCxnSpPr>
          <p:cNvPr id="344" name="Google Shape;344;p33"/>
          <p:cNvCxnSpPr/>
          <p:nvPr/>
        </p:nvCxnSpPr>
        <p:spPr>
          <a:xfrm>
            <a:off x="5057144" y="2271646"/>
            <a:ext cx="642616" cy="537586"/>
          </a:xfrm>
          <a:prstGeom prst="straightConnector1">
            <a:avLst/>
          </a:prstGeom>
          <a:noFill/>
          <a:ln cap="flat" cmpd="sng" w="22225">
            <a:solidFill>
              <a:schemeClr val="dk1"/>
            </a:solidFill>
            <a:prstDash val="solid"/>
            <a:round/>
            <a:headEnd len="sm" w="sm" type="none"/>
            <a:tailEnd len="med" w="med" type="stealth"/>
          </a:ln>
        </p:spPr>
      </p:cxnSp>
      <p:cxnSp>
        <p:nvCxnSpPr>
          <p:cNvPr id="345" name="Google Shape;345;p33"/>
          <p:cNvCxnSpPr/>
          <p:nvPr/>
        </p:nvCxnSpPr>
        <p:spPr>
          <a:xfrm flipH="1" rot="10800000">
            <a:off x="5593079" y="3587711"/>
            <a:ext cx="340360" cy="531893"/>
          </a:xfrm>
          <a:prstGeom prst="straightConnector1">
            <a:avLst/>
          </a:prstGeom>
          <a:noFill/>
          <a:ln cap="flat" cmpd="sng" w="22225">
            <a:solidFill>
              <a:schemeClr val="dk1"/>
            </a:solidFill>
            <a:prstDash val="solid"/>
            <a:round/>
            <a:headEnd len="sm" w="sm" type="none"/>
            <a:tailEnd len="med" w="med" type="stealth"/>
          </a:ln>
        </p:spPr>
      </p:cxnSp>
      <p:cxnSp>
        <p:nvCxnSpPr>
          <p:cNvPr id="346" name="Google Shape;346;p33"/>
          <p:cNvCxnSpPr/>
          <p:nvPr/>
        </p:nvCxnSpPr>
        <p:spPr>
          <a:xfrm rot="10800000">
            <a:off x="6096000" y="1402872"/>
            <a:ext cx="0" cy="1406360"/>
          </a:xfrm>
          <a:prstGeom prst="straightConnector1">
            <a:avLst/>
          </a:prstGeom>
          <a:noFill/>
          <a:ln cap="flat" cmpd="sng" w="22225">
            <a:solidFill>
              <a:schemeClr val="dk1"/>
            </a:solidFill>
            <a:prstDash val="solid"/>
            <a:round/>
            <a:headEnd len="sm" w="sm" type="none"/>
            <a:tailEnd len="med" w="med" type="stealth"/>
          </a:ln>
        </p:spPr>
      </p:cxnSp>
      <p:cxnSp>
        <p:nvCxnSpPr>
          <p:cNvPr id="347" name="Google Shape;347;p33"/>
          <p:cNvCxnSpPr/>
          <p:nvPr/>
        </p:nvCxnSpPr>
        <p:spPr>
          <a:xfrm>
            <a:off x="6096000" y="3587711"/>
            <a:ext cx="0" cy="1422653"/>
          </a:xfrm>
          <a:prstGeom prst="straightConnector1">
            <a:avLst/>
          </a:prstGeom>
          <a:noFill/>
          <a:ln cap="flat" cmpd="sng" w="22225">
            <a:solidFill>
              <a:schemeClr val="dk1"/>
            </a:solidFill>
            <a:prstDash val="solid"/>
            <a:round/>
            <a:headEnd len="sm" w="sm" type="none"/>
            <a:tailEnd len="med" w="med" type="stealth"/>
          </a:ln>
        </p:spPr>
      </p:cxnSp>
      <p:cxnSp>
        <p:nvCxnSpPr>
          <p:cNvPr id="348" name="Google Shape;348;p33"/>
          <p:cNvCxnSpPr/>
          <p:nvPr/>
        </p:nvCxnSpPr>
        <p:spPr>
          <a:xfrm flipH="1" rot="10800000">
            <a:off x="6350000" y="2456312"/>
            <a:ext cx="795020" cy="328092"/>
          </a:xfrm>
          <a:prstGeom prst="straightConnector1">
            <a:avLst/>
          </a:prstGeom>
          <a:noFill/>
          <a:ln cap="flat" cmpd="sng" w="22225">
            <a:solidFill>
              <a:schemeClr val="dk1"/>
            </a:solidFill>
            <a:prstDash val="solid"/>
            <a:round/>
            <a:headEnd len="sm" w="sm" type="none"/>
            <a:tailEnd len="med" w="med" type="stealth"/>
          </a:ln>
        </p:spPr>
      </p:cxnSp>
      <p:cxnSp>
        <p:nvCxnSpPr>
          <p:cNvPr id="349" name="Google Shape;349;p33"/>
          <p:cNvCxnSpPr/>
          <p:nvPr/>
        </p:nvCxnSpPr>
        <p:spPr>
          <a:xfrm>
            <a:off x="6781800" y="3235958"/>
            <a:ext cx="599438" cy="0"/>
          </a:xfrm>
          <a:prstGeom prst="straightConnector1">
            <a:avLst/>
          </a:prstGeom>
          <a:noFill/>
          <a:ln cap="flat" cmpd="sng" w="22225">
            <a:solidFill>
              <a:schemeClr val="dk1"/>
            </a:solidFill>
            <a:prstDash val="solid"/>
            <a:round/>
            <a:headEnd len="sm" w="sm" type="none"/>
            <a:tailEnd len="med" w="med" type="stealth"/>
          </a:ln>
        </p:spPr>
      </p:cxnSp>
      <p:cxnSp>
        <p:nvCxnSpPr>
          <p:cNvPr id="350" name="Google Shape;350;p33"/>
          <p:cNvCxnSpPr/>
          <p:nvPr/>
        </p:nvCxnSpPr>
        <p:spPr>
          <a:xfrm>
            <a:off x="6406514" y="3576911"/>
            <a:ext cx="738506" cy="496686"/>
          </a:xfrm>
          <a:prstGeom prst="straightConnector1">
            <a:avLst/>
          </a:prstGeom>
          <a:noFill/>
          <a:ln cap="flat" cmpd="sng" w="22225">
            <a:solidFill>
              <a:schemeClr val="dk1"/>
            </a:solidFill>
            <a:prstDash val="solid"/>
            <a:round/>
            <a:headEnd len="sm" w="sm" type="none"/>
            <a:tailEnd len="med" w="med" type="stealth"/>
          </a:ln>
        </p:spPr>
      </p:cxnSp>
      <p:cxnSp>
        <p:nvCxnSpPr>
          <p:cNvPr id="351" name="Google Shape;351;p33"/>
          <p:cNvCxnSpPr/>
          <p:nvPr/>
        </p:nvCxnSpPr>
        <p:spPr>
          <a:xfrm>
            <a:off x="8778241" y="3164375"/>
            <a:ext cx="1749942" cy="479294"/>
          </a:xfrm>
          <a:prstGeom prst="straightConnector1">
            <a:avLst/>
          </a:prstGeom>
          <a:noFill/>
          <a:ln cap="flat" cmpd="sng" w="22225">
            <a:solidFill>
              <a:schemeClr val="dk1"/>
            </a:solidFill>
            <a:prstDash val="solid"/>
            <a:round/>
            <a:headEnd len="sm" w="sm" type="none"/>
            <a:tailEnd len="med" w="med" type="stealth"/>
          </a:ln>
        </p:spPr>
      </p:cxnSp>
      <p:cxnSp>
        <p:nvCxnSpPr>
          <p:cNvPr id="352" name="Google Shape;352;p33"/>
          <p:cNvCxnSpPr/>
          <p:nvPr/>
        </p:nvCxnSpPr>
        <p:spPr>
          <a:xfrm flipH="1">
            <a:off x="8920483" y="3815571"/>
            <a:ext cx="1607700" cy="326138"/>
          </a:xfrm>
          <a:prstGeom prst="straightConnector1">
            <a:avLst/>
          </a:prstGeom>
          <a:noFill/>
          <a:ln cap="flat" cmpd="sng" w="22225">
            <a:solidFill>
              <a:schemeClr val="dk1"/>
            </a:solidFill>
            <a:prstDash val="solid"/>
            <a:round/>
            <a:headEnd len="sm" w="sm" type="none"/>
            <a:tailEnd len="med" w="med" type="stealth"/>
          </a:ln>
        </p:spPr>
      </p:cxnSp>
      <p:cxnSp>
        <p:nvCxnSpPr>
          <p:cNvPr id="353" name="Google Shape;353;p33"/>
          <p:cNvCxnSpPr>
            <a:endCxn id="337" idx="1"/>
          </p:cNvCxnSpPr>
          <p:nvPr/>
        </p:nvCxnSpPr>
        <p:spPr>
          <a:xfrm>
            <a:off x="6813305" y="5237390"/>
            <a:ext cx="3852000" cy="20400"/>
          </a:xfrm>
          <a:prstGeom prst="straightConnector1">
            <a:avLst/>
          </a:prstGeom>
          <a:noFill/>
          <a:ln cap="flat" cmpd="sng" w="22225">
            <a:solidFill>
              <a:schemeClr val="dk1"/>
            </a:solidFill>
            <a:prstDash val="solid"/>
            <a:round/>
            <a:headEnd len="sm" w="sm" type="none"/>
            <a:tailEnd len="med" w="med" type="stealth"/>
          </a:ln>
        </p:spPr>
      </p:cxnSp>
      <p:cxnSp>
        <p:nvCxnSpPr>
          <p:cNvPr id="354" name="Google Shape;354;p33"/>
          <p:cNvCxnSpPr/>
          <p:nvPr/>
        </p:nvCxnSpPr>
        <p:spPr>
          <a:xfrm rot="10800000">
            <a:off x="7924800" y="1589536"/>
            <a:ext cx="0" cy="501110"/>
          </a:xfrm>
          <a:prstGeom prst="straightConnector1">
            <a:avLst/>
          </a:prstGeom>
          <a:noFill/>
          <a:ln cap="flat" cmpd="sng" w="22225">
            <a:solidFill>
              <a:schemeClr val="dk1"/>
            </a:solidFill>
            <a:prstDash val="solid"/>
            <a:round/>
            <a:headEnd len="sm" w="sm" type="none"/>
            <a:tailEnd len="med" w="med" type="stealth"/>
          </a:ln>
        </p:spPr>
      </p:cxnSp>
      <p:cxnSp>
        <p:nvCxnSpPr>
          <p:cNvPr id="355" name="Google Shape;355;p33"/>
          <p:cNvCxnSpPr/>
          <p:nvPr/>
        </p:nvCxnSpPr>
        <p:spPr>
          <a:xfrm>
            <a:off x="8686801" y="2437648"/>
            <a:ext cx="919480" cy="11764"/>
          </a:xfrm>
          <a:prstGeom prst="straightConnector1">
            <a:avLst/>
          </a:prstGeom>
          <a:noFill/>
          <a:ln cap="flat" cmpd="sng" w="22225">
            <a:solidFill>
              <a:schemeClr val="dk1"/>
            </a:solidFill>
            <a:prstDash val="solid"/>
            <a:round/>
            <a:headEnd len="sm" w="sm" type="none"/>
            <a:tailEnd len="med" w="med" type="stealth"/>
          </a:ln>
        </p:spPr>
      </p:cxnSp>
      <p:sp>
        <p:nvSpPr>
          <p:cNvPr id="356" name="Google Shape;356;p33"/>
          <p:cNvSpPr txBox="1"/>
          <p:nvPr/>
        </p:nvSpPr>
        <p:spPr>
          <a:xfrm rot="-5400000">
            <a:off x="5337367" y="1944460"/>
            <a:ext cx="1166746"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Twentieth Century"/>
                <a:ea typeface="Twentieth Century"/>
                <a:cs typeface="Twentieth Century"/>
                <a:sym typeface="Twentieth Century"/>
              </a:rPr>
              <a:t>UPDATE/SEE</a:t>
            </a:r>
            <a:endParaRPr sz="1050">
              <a:solidFill>
                <a:schemeClr val="lt1"/>
              </a:solidFill>
              <a:latin typeface="Twentieth Century"/>
              <a:ea typeface="Twentieth Century"/>
              <a:cs typeface="Twentieth Century"/>
              <a:sym typeface="Twentieth Century"/>
            </a:endParaRPr>
          </a:p>
        </p:txBody>
      </p:sp>
      <p:sp>
        <p:nvSpPr>
          <p:cNvPr id="357" name="Google Shape;357;p33"/>
          <p:cNvSpPr txBox="1"/>
          <p:nvPr/>
        </p:nvSpPr>
        <p:spPr>
          <a:xfrm rot="2074734">
            <a:off x="6523027" y="3684396"/>
            <a:ext cx="862991"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lt1"/>
                </a:solidFill>
                <a:latin typeface="Twentieth Century"/>
                <a:ea typeface="Twentieth Century"/>
                <a:cs typeface="Twentieth Century"/>
                <a:sym typeface="Twentieth Century"/>
              </a:rPr>
              <a:t>CHECK</a:t>
            </a:r>
            <a:endParaRPr sz="1100">
              <a:solidFill>
                <a:schemeClr val="lt1"/>
              </a:solidFill>
              <a:latin typeface="Twentieth Century"/>
              <a:ea typeface="Twentieth Century"/>
              <a:cs typeface="Twentieth Century"/>
              <a:sym typeface="Twentieth Century"/>
            </a:endParaRPr>
          </a:p>
        </p:txBody>
      </p:sp>
      <p:sp>
        <p:nvSpPr>
          <p:cNvPr id="358" name="Google Shape;358;p33"/>
          <p:cNvSpPr txBox="1"/>
          <p:nvPr/>
        </p:nvSpPr>
        <p:spPr>
          <a:xfrm>
            <a:off x="6683761" y="2990679"/>
            <a:ext cx="790434"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lt1"/>
                </a:solidFill>
                <a:latin typeface="Twentieth Century"/>
                <a:ea typeface="Twentieth Century"/>
                <a:cs typeface="Twentieth Century"/>
                <a:sym typeface="Twentieth Century"/>
              </a:rPr>
              <a:t>REQUEST</a:t>
            </a:r>
            <a:endParaRPr sz="1100">
              <a:solidFill>
                <a:schemeClr val="lt1"/>
              </a:solidFill>
              <a:latin typeface="Twentieth Century"/>
              <a:ea typeface="Twentieth Century"/>
              <a:cs typeface="Twentieth Century"/>
              <a:sym typeface="Twentieth Century"/>
            </a:endParaRPr>
          </a:p>
        </p:txBody>
      </p:sp>
      <p:sp>
        <p:nvSpPr>
          <p:cNvPr id="359" name="Google Shape;359;p33"/>
          <p:cNvSpPr txBox="1"/>
          <p:nvPr/>
        </p:nvSpPr>
        <p:spPr>
          <a:xfrm rot="-914554">
            <a:off x="9196635" y="3681161"/>
            <a:ext cx="862991"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lt1"/>
                </a:solidFill>
                <a:latin typeface="Twentieth Century"/>
                <a:ea typeface="Twentieth Century"/>
                <a:cs typeface="Twentieth Century"/>
                <a:sym typeface="Twentieth Century"/>
              </a:rPr>
              <a:t>UPDATE</a:t>
            </a:r>
            <a:endParaRPr sz="1100">
              <a:solidFill>
                <a:schemeClr val="lt1"/>
              </a:solidFill>
              <a:latin typeface="Twentieth Century"/>
              <a:ea typeface="Twentieth Century"/>
              <a:cs typeface="Twentieth Century"/>
              <a:sym typeface="Twentieth Century"/>
            </a:endParaRPr>
          </a:p>
        </p:txBody>
      </p:sp>
      <p:sp>
        <p:nvSpPr>
          <p:cNvPr id="360" name="Google Shape;360;p33"/>
          <p:cNvSpPr txBox="1"/>
          <p:nvPr/>
        </p:nvSpPr>
        <p:spPr>
          <a:xfrm rot="-5400000">
            <a:off x="7341128" y="1526619"/>
            <a:ext cx="862991"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lt1"/>
                </a:solidFill>
                <a:latin typeface="Twentieth Century"/>
                <a:ea typeface="Twentieth Century"/>
                <a:cs typeface="Twentieth Century"/>
                <a:sym typeface="Twentieth Century"/>
              </a:rPr>
              <a:t>SEE</a:t>
            </a:r>
            <a:endParaRPr sz="1100">
              <a:solidFill>
                <a:schemeClr val="lt1"/>
              </a:solidFill>
              <a:latin typeface="Twentieth Century"/>
              <a:ea typeface="Twentieth Century"/>
              <a:cs typeface="Twentieth Century"/>
              <a:sym typeface="Twentieth Century"/>
            </a:endParaRPr>
          </a:p>
        </p:txBody>
      </p:sp>
      <p:sp>
        <p:nvSpPr>
          <p:cNvPr id="361" name="Google Shape;361;p33"/>
          <p:cNvSpPr txBox="1"/>
          <p:nvPr/>
        </p:nvSpPr>
        <p:spPr>
          <a:xfrm rot="-1312625">
            <a:off x="6335444" y="2301554"/>
            <a:ext cx="862991"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lt1"/>
                </a:solidFill>
                <a:latin typeface="Twentieth Century"/>
                <a:ea typeface="Twentieth Century"/>
                <a:cs typeface="Twentieth Century"/>
                <a:sym typeface="Twentieth Century"/>
              </a:rPr>
              <a:t>CHECK</a:t>
            </a:r>
            <a:endParaRPr sz="1100">
              <a:solidFill>
                <a:schemeClr val="lt1"/>
              </a:solidFill>
              <a:latin typeface="Twentieth Century"/>
              <a:ea typeface="Twentieth Century"/>
              <a:cs typeface="Twentieth Century"/>
              <a:sym typeface="Twentieth Century"/>
            </a:endParaRPr>
          </a:p>
        </p:txBody>
      </p:sp>
      <p:sp>
        <p:nvSpPr>
          <p:cNvPr id="362" name="Google Shape;362;p33"/>
          <p:cNvSpPr txBox="1"/>
          <p:nvPr/>
        </p:nvSpPr>
        <p:spPr>
          <a:xfrm rot="1164937">
            <a:off x="9481904" y="3323405"/>
            <a:ext cx="708972"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lt1"/>
                </a:solidFill>
                <a:latin typeface="Twentieth Century"/>
                <a:ea typeface="Twentieth Century"/>
                <a:cs typeface="Twentieth Century"/>
                <a:sym typeface="Twentieth Century"/>
              </a:rPr>
              <a:t>SEE</a:t>
            </a:r>
            <a:endParaRPr sz="1100">
              <a:solidFill>
                <a:schemeClr val="lt1"/>
              </a:solidFill>
              <a:latin typeface="Twentieth Century"/>
              <a:ea typeface="Twentieth Century"/>
              <a:cs typeface="Twentieth Century"/>
              <a:sym typeface="Twentieth Century"/>
            </a:endParaRPr>
          </a:p>
        </p:txBody>
      </p:sp>
      <p:sp>
        <p:nvSpPr>
          <p:cNvPr id="363" name="Google Shape;363;p33"/>
          <p:cNvSpPr txBox="1"/>
          <p:nvPr/>
        </p:nvSpPr>
        <p:spPr>
          <a:xfrm>
            <a:off x="8867142" y="2194702"/>
            <a:ext cx="862991"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lt1"/>
                </a:solidFill>
                <a:latin typeface="Twentieth Century"/>
                <a:ea typeface="Twentieth Century"/>
                <a:cs typeface="Twentieth Century"/>
                <a:sym typeface="Twentieth Century"/>
              </a:rPr>
              <a:t>SEND</a:t>
            </a:r>
            <a:endParaRPr sz="1100">
              <a:solidFill>
                <a:schemeClr val="lt1"/>
              </a:solidFill>
              <a:latin typeface="Twentieth Century"/>
              <a:ea typeface="Twentieth Century"/>
              <a:cs typeface="Twentieth Century"/>
              <a:sym typeface="Twentieth Century"/>
            </a:endParaRPr>
          </a:p>
        </p:txBody>
      </p:sp>
      <p:sp>
        <p:nvSpPr>
          <p:cNvPr id="364" name="Google Shape;364;p33"/>
          <p:cNvSpPr/>
          <p:nvPr/>
        </p:nvSpPr>
        <p:spPr>
          <a:xfrm>
            <a:off x="3932127" y="-65618"/>
            <a:ext cx="4695516"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lt1"/>
                </a:solidFill>
                <a:latin typeface="Twentieth Century"/>
                <a:ea typeface="Twentieth Century"/>
                <a:cs typeface="Twentieth Century"/>
                <a:sym typeface="Twentieth Century"/>
              </a:rPr>
              <a:t>USE CASE VIEW</a:t>
            </a:r>
            <a:endParaRPr/>
          </a:p>
        </p:txBody>
      </p:sp>
      <p:pic>
        <p:nvPicPr>
          <p:cNvPr id="365" name="Google Shape;365;p33"/>
          <p:cNvPicPr preferRelativeResize="0"/>
          <p:nvPr/>
        </p:nvPicPr>
        <p:blipFill rotWithShape="1">
          <a:blip r:embed="rId3">
            <a:alphaModFix/>
          </a:blip>
          <a:srcRect b="0" l="0" r="0" t="0"/>
          <a:stretch/>
        </p:blipFill>
        <p:spPr>
          <a:xfrm>
            <a:off x="1411947" y="3108359"/>
            <a:ext cx="190797" cy="318058"/>
          </a:xfrm>
          <a:prstGeom prst="rect">
            <a:avLst/>
          </a:prstGeom>
          <a:noFill/>
          <a:ln>
            <a:noFill/>
          </a:ln>
        </p:spPr>
      </p:pic>
      <p:pic>
        <p:nvPicPr>
          <p:cNvPr id="366" name="Google Shape;366;p33"/>
          <p:cNvPicPr preferRelativeResize="0"/>
          <p:nvPr/>
        </p:nvPicPr>
        <p:blipFill rotWithShape="1">
          <a:blip r:embed="rId3">
            <a:alphaModFix/>
          </a:blip>
          <a:srcRect b="0" l="0" r="0" t="0"/>
          <a:stretch/>
        </p:blipFill>
        <p:spPr>
          <a:xfrm>
            <a:off x="2173705" y="1561420"/>
            <a:ext cx="233935" cy="389969"/>
          </a:xfrm>
          <a:prstGeom prst="rect">
            <a:avLst/>
          </a:prstGeom>
          <a:noFill/>
          <a:ln>
            <a:noFill/>
          </a:ln>
        </p:spPr>
      </p:pic>
      <p:pic>
        <p:nvPicPr>
          <p:cNvPr id="367" name="Google Shape;367;p33"/>
          <p:cNvPicPr preferRelativeResize="0"/>
          <p:nvPr/>
        </p:nvPicPr>
        <p:blipFill rotWithShape="1">
          <a:blip r:embed="rId3">
            <a:alphaModFix/>
          </a:blip>
          <a:srcRect b="0" l="0" r="0" t="0"/>
          <a:stretch/>
        </p:blipFill>
        <p:spPr>
          <a:xfrm>
            <a:off x="2107042" y="3489295"/>
            <a:ext cx="264158" cy="440351"/>
          </a:xfrm>
          <a:prstGeom prst="rect">
            <a:avLst/>
          </a:prstGeom>
          <a:noFill/>
          <a:ln>
            <a:noFill/>
          </a:ln>
        </p:spPr>
      </p:pic>
      <p:pic>
        <p:nvPicPr>
          <p:cNvPr id="368" name="Google Shape;368;p33"/>
          <p:cNvPicPr preferRelativeResize="0"/>
          <p:nvPr/>
        </p:nvPicPr>
        <p:blipFill rotWithShape="1">
          <a:blip r:embed="rId3">
            <a:alphaModFix/>
          </a:blip>
          <a:srcRect b="0" l="0" r="0" t="0"/>
          <a:stretch/>
        </p:blipFill>
        <p:spPr>
          <a:xfrm>
            <a:off x="11638908" y="3569680"/>
            <a:ext cx="225833" cy="376463"/>
          </a:xfrm>
          <a:prstGeom prst="rect">
            <a:avLst/>
          </a:prstGeom>
          <a:noFill/>
          <a:ln>
            <a:noFill/>
          </a:ln>
        </p:spPr>
      </p:pic>
      <p:pic>
        <p:nvPicPr>
          <p:cNvPr id="369" name="Google Shape;369;p33"/>
          <p:cNvPicPr preferRelativeResize="0"/>
          <p:nvPr/>
        </p:nvPicPr>
        <p:blipFill rotWithShape="1">
          <a:blip r:embed="rId3">
            <a:alphaModFix/>
          </a:blip>
          <a:srcRect b="0" l="0" r="0" t="0"/>
          <a:stretch/>
        </p:blipFill>
        <p:spPr>
          <a:xfrm>
            <a:off x="11500014" y="5073796"/>
            <a:ext cx="221151" cy="3686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34"/>
          <p:cNvSpPr txBox="1"/>
          <p:nvPr/>
        </p:nvSpPr>
        <p:spPr>
          <a:xfrm>
            <a:off x="758618" y="2198722"/>
            <a:ext cx="3052018" cy="2169825"/>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+Family(in a:String,in n:String,in em :String,in p:String,in phn:long):void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a:t>
            </a:r>
            <a:r>
              <a:rPr lang="en-US" sz="700">
                <a:solidFill>
                  <a:schemeClr val="dk1"/>
                </a:solidFill>
                <a:latin typeface="Calibri"/>
                <a:ea typeface="Calibri"/>
                <a:cs typeface="Calibri"/>
                <a:sym typeface="Calibri"/>
              </a:rPr>
              <a:t>newResident(name:String,phn:int,email:String):void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+seeRecord(familyID:int):void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+complainAdd(complaint:String):void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+checkComplaint(compID:int):void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+payBill(familyID:int):void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+seeBill(familyID:int):void</a:t>
            </a:r>
            <a:endParaRPr sz="700">
              <a:solidFill>
                <a:schemeClr val="dk1"/>
              </a:solidFill>
              <a:latin typeface="Calibri"/>
              <a:ea typeface="Calibri"/>
              <a:cs typeface="Calibri"/>
              <a:sym typeface="Calibri"/>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+setAddress(add:String):void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+getAddress():String</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+setFamilyID(FID:int):void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+getPass():void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+getFamilyID():int</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+newResident(in n:String,in phn:long,in em:String):void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+noOfResident():void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+getResidentName(in i:int)</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+updateRes(in i:int,in n:String,in p:long,in e:String):void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+passToRecord():void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+newRecord():void</a:t>
            </a:r>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+print():void</a:t>
            </a:r>
            <a:endParaRPr/>
          </a:p>
        </p:txBody>
      </p:sp>
      <p:sp>
        <p:nvSpPr>
          <p:cNvPr id="375" name="Google Shape;375;p34"/>
          <p:cNvSpPr txBox="1"/>
          <p:nvPr/>
        </p:nvSpPr>
        <p:spPr>
          <a:xfrm>
            <a:off x="760159" y="837336"/>
            <a:ext cx="3052020" cy="1354217"/>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-member:vector&lt;Residents&gt;</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-address:String</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-FamilyID:int </a:t>
            </a:r>
            <a:endParaRPr/>
          </a:p>
          <a:p>
            <a:pPr indent="0" lvl="0" marL="0" marR="0" rtl="0" algn="l">
              <a:spcBef>
                <a:spcPts val="0"/>
              </a:spcBef>
              <a:spcAft>
                <a:spcPts val="0"/>
              </a:spcAft>
              <a:buNone/>
            </a:pPr>
            <a:r>
              <a:rPr lang="en-US" sz="800" u="sng">
                <a:solidFill>
                  <a:schemeClr val="dk1"/>
                </a:solidFill>
                <a:latin typeface="Calibri"/>
                <a:ea typeface="Calibri"/>
                <a:cs typeface="Calibri"/>
                <a:sym typeface="Calibri"/>
              </a:rPr>
              <a:t>-counter :int =1</a:t>
            </a:r>
            <a:endParaRPr/>
          </a:p>
          <a:p>
            <a:pPr indent="0" lvl="0" marL="0" marR="0" rtl="0" algn="l">
              <a:spcBef>
                <a:spcPts val="0"/>
              </a:spcBef>
              <a:spcAft>
                <a:spcPts val="0"/>
              </a:spcAft>
              <a:buNone/>
            </a:pPr>
            <a:r>
              <a:rPr lang="en-US" sz="800" u="sng">
                <a:solidFill>
                  <a:schemeClr val="dk1"/>
                </a:solidFill>
                <a:latin typeface="Calibri"/>
                <a:ea typeface="Calibri"/>
                <a:cs typeface="Calibri"/>
                <a:sym typeface="Calibri"/>
              </a:rPr>
              <a:t>-day: int = 0</a:t>
            </a:r>
            <a:endParaRPr/>
          </a:p>
          <a:p>
            <a:pPr indent="0" lvl="0" marL="0" marR="0" rtl="0" algn="l">
              <a:spcBef>
                <a:spcPts val="0"/>
              </a:spcBef>
              <a:spcAft>
                <a:spcPts val="0"/>
              </a:spcAft>
              <a:buNone/>
            </a:pPr>
            <a:r>
              <a:rPr lang="en-US" sz="800" u="sng">
                <a:solidFill>
                  <a:schemeClr val="dk1"/>
                </a:solidFill>
                <a:latin typeface="Calibri"/>
                <a:ea typeface="Calibri"/>
                <a:cs typeface="Calibri"/>
                <a:sym typeface="Calibri"/>
              </a:rPr>
              <a:t>-RecObj : Records</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-password: String</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-b: Bill</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-com: Complaint</a:t>
            </a:r>
            <a:endParaRPr/>
          </a:p>
          <a:p>
            <a:pPr indent="0" lvl="0" marL="0" marR="0" rtl="0" algn="l">
              <a:spcBef>
                <a:spcPts val="0"/>
              </a:spcBef>
              <a:spcAft>
                <a:spcPts val="0"/>
              </a:spcAft>
              <a:buNone/>
            </a:pPr>
            <a:r>
              <a:t/>
            </a:r>
            <a:endParaRPr sz="900" u="sng">
              <a:solidFill>
                <a:schemeClr val="dk1"/>
              </a:solidFill>
              <a:latin typeface="Calibri"/>
              <a:ea typeface="Calibri"/>
              <a:cs typeface="Calibri"/>
              <a:sym typeface="Calibri"/>
            </a:endParaRPr>
          </a:p>
        </p:txBody>
      </p:sp>
      <p:sp>
        <p:nvSpPr>
          <p:cNvPr id="376" name="Google Shape;376;p34"/>
          <p:cNvSpPr txBox="1"/>
          <p:nvPr/>
        </p:nvSpPr>
        <p:spPr>
          <a:xfrm>
            <a:off x="752573" y="577550"/>
            <a:ext cx="3052018" cy="246221"/>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Family</a:t>
            </a:r>
            <a:endParaRPr sz="1000">
              <a:solidFill>
                <a:schemeClr val="dk1"/>
              </a:solidFill>
              <a:latin typeface="Calibri"/>
              <a:ea typeface="Calibri"/>
              <a:cs typeface="Calibri"/>
              <a:sym typeface="Calibri"/>
            </a:endParaRPr>
          </a:p>
        </p:txBody>
      </p:sp>
      <p:sp>
        <p:nvSpPr>
          <p:cNvPr id="377" name="Google Shape;377;p34"/>
          <p:cNvSpPr txBox="1"/>
          <p:nvPr/>
        </p:nvSpPr>
        <p:spPr>
          <a:xfrm>
            <a:off x="8540963" y="1399885"/>
            <a:ext cx="2173799" cy="1200329"/>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+setName(in s:String):void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+getNname():String</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+setPhoneNo((in p:long):void)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+getPhoneNo:long</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+getEmail():String</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+setEmail(in e:String):void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+Resident(in n:String,in p:int,in e:String)</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+update(in n:String,in p:int,in e:String)</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+print():void</a:t>
            </a:r>
            <a:endParaRPr/>
          </a:p>
        </p:txBody>
      </p:sp>
      <p:sp>
        <p:nvSpPr>
          <p:cNvPr id="378" name="Google Shape;378;p34"/>
          <p:cNvSpPr txBox="1"/>
          <p:nvPr/>
        </p:nvSpPr>
        <p:spPr>
          <a:xfrm>
            <a:off x="8545156" y="874281"/>
            <a:ext cx="2169607" cy="507831"/>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-name:String</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lang="en-US" sz="900">
                <a:solidFill>
                  <a:schemeClr val="dk1"/>
                </a:solidFill>
                <a:latin typeface="Calibri"/>
                <a:ea typeface="Calibri"/>
                <a:cs typeface="Calibri"/>
                <a:sym typeface="Calibri"/>
              </a:rPr>
              <a:t>-phoneNo:long</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lang="en-US" sz="900">
                <a:solidFill>
                  <a:schemeClr val="dk1"/>
                </a:solidFill>
                <a:latin typeface="Calibri"/>
                <a:ea typeface="Calibri"/>
                <a:cs typeface="Calibri"/>
                <a:sym typeface="Calibri"/>
              </a:rPr>
              <a:t>-email:String</a:t>
            </a:r>
            <a:endParaRPr sz="900">
              <a:solidFill>
                <a:schemeClr val="dk1"/>
              </a:solidFill>
              <a:latin typeface="Calibri"/>
              <a:ea typeface="Calibri"/>
              <a:cs typeface="Calibri"/>
              <a:sym typeface="Calibri"/>
            </a:endParaRPr>
          </a:p>
        </p:txBody>
      </p:sp>
      <p:sp>
        <p:nvSpPr>
          <p:cNvPr id="379" name="Google Shape;379;p34"/>
          <p:cNvSpPr txBox="1"/>
          <p:nvPr/>
        </p:nvSpPr>
        <p:spPr>
          <a:xfrm>
            <a:off x="8545156" y="617876"/>
            <a:ext cx="2169606" cy="246221"/>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Resident</a:t>
            </a:r>
            <a:endParaRPr sz="1000">
              <a:solidFill>
                <a:schemeClr val="dk1"/>
              </a:solidFill>
              <a:latin typeface="Calibri"/>
              <a:ea typeface="Calibri"/>
              <a:cs typeface="Calibri"/>
              <a:sym typeface="Calibri"/>
            </a:endParaRPr>
          </a:p>
        </p:txBody>
      </p:sp>
      <p:sp>
        <p:nvSpPr>
          <p:cNvPr id="380" name="Google Shape;380;p34"/>
          <p:cNvSpPr txBox="1"/>
          <p:nvPr/>
        </p:nvSpPr>
        <p:spPr>
          <a:xfrm>
            <a:off x="4786660" y="5408826"/>
            <a:ext cx="3586723" cy="584775"/>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+addData(in familyID :int,in day:int,int amount:int):void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+printData(in familyID :int):void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+mailSend():void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+getAmount(in familyID:int,in day:int)</a:t>
            </a:r>
            <a:endParaRPr/>
          </a:p>
        </p:txBody>
      </p:sp>
      <p:sp>
        <p:nvSpPr>
          <p:cNvPr id="381" name="Google Shape;381;p34"/>
          <p:cNvSpPr txBox="1"/>
          <p:nvPr/>
        </p:nvSpPr>
        <p:spPr>
          <a:xfrm>
            <a:off x="4786659" y="5070588"/>
            <a:ext cx="3586724" cy="338554"/>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-records:</a:t>
            </a:r>
            <a:r>
              <a:rPr lang="en-US" sz="900" u="sng">
                <a:solidFill>
                  <a:schemeClr val="dk1"/>
                </a:solidFill>
                <a:latin typeface="Calibri"/>
                <a:ea typeface="Calibri"/>
                <a:cs typeface="Calibri"/>
                <a:sym typeface="Calibri"/>
              </a:rPr>
              <a:t>ArrayList&lt;ArrayList&lt;Arraylist&lt;int&gt;&gt;&gt;</a:t>
            </a:r>
            <a:endParaRPr sz="900">
              <a:solidFill>
                <a:schemeClr val="dk1"/>
              </a:solidFill>
              <a:latin typeface="Calibri"/>
              <a:ea typeface="Calibri"/>
              <a:cs typeface="Calibri"/>
              <a:sym typeface="Calibri"/>
            </a:endParaRPr>
          </a:p>
        </p:txBody>
      </p:sp>
      <p:sp>
        <p:nvSpPr>
          <p:cNvPr id="382" name="Google Shape;382;p34"/>
          <p:cNvSpPr txBox="1"/>
          <p:nvPr/>
        </p:nvSpPr>
        <p:spPr>
          <a:xfrm>
            <a:off x="4786659" y="4833972"/>
            <a:ext cx="3586723" cy="246221"/>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Records</a:t>
            </a:r>
            <a:endParaRPr sz="1000">
              <a:solidFill>
                <a:schemeClr val="dk1"/>
              </a:solidFill>
              <a:latin typeface="Calibri"/>
              <a:ea typeface="Calibri"/>
              <a:cs typeface="Calibri"/>
              <a:sym typeface="Calibri"/>
            </a:endParaRPr>
          </a:p>
        </p:txBody>
      </p:sp>
      <p:sp>
        <p:nvSpPr>
          <p:cNvPr id="383" name="Google Shape;383;p34"/>
          <p:cNvSpPr txBox="1"/>
          <p:nvPr/>
        </p:nvSpPr>
        <p:spPr>
          <a:xfrm>
            <a:off x="4448959" y="2023594"/>
            <a:ext cx="3258547" cy="830997"/>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+Complaint(s:String)</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+Update(Status:String,b:boolean):void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+getID():int</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+getComplaint():void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+print():void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+getSolvingOrNot():boolean</a:t>
            </a:r>
            <a:endParaRPr sz="800">
              <a:solidFill>
                <a:schemeClr val="dk1"/>
              </a:solidFill>
              <a:latin typeface="Calibri"/>
              <a:ea typeface="Calibri"/>
              <a:cs typeface="Calibri"/>
              <a:sym typeface="Calibri"/>
            </a:endParaRPr>
          </a:p>
        </p:txBody>
      </p:sp>
      <p:sp>
        <p:nvSpPr>
          <p:cNvPr id="384" name="Google Shape;384;p34"/>
          <p:cNvSpPr txBox="1"/>
          <p:nvPr/>
        </p:nvSpPr>
        <p:spPr>
          <a:xfrm>
            <a:off x="4453974" y="1243960"/>
            <a:ext cx="3258547" cy="784830"/>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u="sng">
                <a:solidFill>
                  <a:schemeClr val="dk1"/>
                </a:solidFill>
                <a:latin typeface="Calibri"/>
                <a:ea typeface="Calibri"/>
                <a:cs typeface="Calibri"/>
                <a:sym typeface="Calibri"/>
              </a:rPr>
              <a:t>+count:int = 1</a:t>
            </a:r>
            <a:endParaRPr/>
          </a:p>
          <a:p>
            <a:pPr indent="0" lvl="0" marL="0" marR="0" rtl="0" algn="l">
              <a:spcBef>
                <a:spcPts val="0"/>
              </a:spcBef>
              <a:spcAft>
                <a:spcPts val="0"/>
              </a:spcAft>
              <a:buNone/>
            </a:pPr>
            <a:r>
              <a:rPr lang="en-US" sz="900">
                <a:solidFill>
                  <a:schemeClr val="dk1"/>
                </a:solidFill>
                <a:latin typeface="Calibri"/>
                <a:ea typeface="Calibri"/>
                <a:cs typeface="Calibri"/>
                <a:sym typeface="Calibri"/>
              </a:rPr>
              <a:t>-id:int</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lang="en-US" sz="900">
                <a:solidFill>
                  <a:schemeClr val="dk1"/>
                </a:solidFill>
                <a:latin typeface="Calibri"/>
                <a:ea typeface="Calibri"/>
                <a:cs typeface="Calibri"/>
                <a:sym typeface="Calibri"/>
              </a:rPr>
              <a:t>-status:String</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lang="en-US" sz="900">
                <a:solidFill>
                  <a:schemeClr val="dk1"/>
                </a:solidFill>
                <a:latin typeface="Calibri"/>
                <a:ea typeface="Calibri"/>
                <a:cs typeface="Calibri"/>
                <a:sym typeface="Calibri"/>
              </a:rPr>
              <a:t>-compl:String</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lang="en-US" sz="900">
                <a:solidFill>
                  <a:schemeClr val="dk1"/>
                </a:solidFill>
                <a:latin typeface="Calibri"/>
                <a:ea typeface="Calibri"/>
                <a:cs typeface="Calibri"/>
                <a:sym typeface="Calibri"/>
              </a:rPr>
              <a:t>-solvedORNot:boolean</a:t>
            </a:r>
            <a:endParaRPr sz="900">
              <a:solidFill>
                <a:schemeClr val="dk1"/>
              </a:solidFill>
              <a:latin typeface="Calibri"/>
              <a:ea typeface="Calibri"/>
              <a:cs typeface="Calibri"/>
              <a:sym typeface="Calibri"/>
            </a:endParaRPr>
          </a:p>
        </p:txBody>
      </p:sp>
      <p:sp>
        <p:nvSpPr>
          <p:cNvPr id="385" name="Google Shape;385;p34"/>
          <p:cNvSpPr txBox="1"/>
          <p:nvPr/>
        </p:nvSpPr>
        <p:spPr>
          <a:xfrm>
            <a:off x="4453974" y="1007582"/>
            <a:ext cx="3258547" cy="246221"/>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Complaint</a:t>
            </a:r>
            <a:endParaRPr sz="1000">
              <a:solidFill>
                <a:schemeClr val="dk1"/>
              </a:solidFill>
              <a:latin typeface="Calibri"/>
              <a:ea typeface="Calibri"/>
              <a:cs typeface="Calibri"/>
              <a:sym typeface="Calibri"/>
            </a:endParaRPr>
          </a:p>
        </p:txBody>
      </p:sp>
      <p:sp>
        <p:nvSpPr>
          <p:cNvPr id="386" name="Google Shape;386;p34"/>
          <p:cNvSpPr txBox="1"/>
          <p:nvPr/>
        </p:nvSpPr>
        <p:spPr>
          <a:xfrm>
            <a:off x="4636503" y="3667911"/>
            <a:ext cx="3052017" cy="461665"/>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+CalculateBill():int</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+PayBill():void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+setPaid():void</a:t>
            </a:r>
            <a:endParaRPr/>
          </a:p>
        </p:txBody>
      </p:sp>
      <p:sp>
        <p:nvSpPr>
          <p:cNvPr id="387" name="Google Shape;387;p34"/>
          <p:cNvSpPr txBox="1"/>
          <p:nvPr/>
        </p:nvSpPr>
        <p:spPr>
          <a:xfrm>
            <a:off x="4636503" y="3301809"/>
            <a:ext cx="3052018" cy="369332"/>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u="sng">
                <a:solidFill>
                  <a:schemeClr val="dk1"/>
                </a:solidFill>
                <a:latin typeface="Calibri"/>
                <a:ea typeface="Calibri"/>
                <a:cs typeface="Calibri"/>
                <a:sym typeface="Calibri"/>
              </a:rPr>
              <a:t>+rate:int = 5</a:t>
            </a:r>
            <a:endParaRPr/>
          </a:p>
          <a:p>
            <a:pPr indent="0" lvl="0" marL="0" marR="0" rtl="0" algn="l">
              <a:spcBef>
                <a:spcPts val="0"/>
              </a:spcBef>
              <a:spcAft>
                <a:spcPts val="0"/>
              </a:spcAft>
              <a:buNone/>
            </a:pPr>
            <a:r>
              <a:rPr lang="en-US" sz="900">
                <a:solidFill>
                  <a:schemeClr val="dk1"/>
                </a:solidFill>
                <a:latin typeface="Calibri"/>
                <a:ea typeface="Calibri"/>
                <a:cs typeface="Calibri"/>
                <a:sym typeface="Calibri"/>
              </a:rPr>
              <a:t>-paid:Boolean  = false</a:t>
            </a:r>
            <a:endParaRPr sz="900">
              <a:solidFill>
                <a:schemeClr val="dk1"/>
              </a:solidFill>
              <a:latin typeface="Calibri"/>
              <a:ea typeface="Calibri"/>
              <a:cs typeface="Calibri"/>
              <a:sym typeface="Calibri"/>
            </a:endParaRPr>
          </a:p>
        </p:txBody>
      </p:sp>
      <p:sp>
        <p:nvSpPr>
          <p:cNvPr id="388" name="Google Shape;388;p34"/>
          <p:cNvSpPr txBox="1"/>
          <p:nvPr/>
        </p:nvSpPr>
        <p:spPr>
          <a:xfrm>
            <a:off x="4636503" y="3054963"/>
            <a:ext cx="3052018" cy="246221"/>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Bill</a:t>
            </a:r>
            <a:endParaRPr sz="1000">
              <a:solidFill>
                <a:schemeClr val="dk1"/>
              </a:solidFill>
              <a:latin typeface="Calibri"/>
              <a:ea typeface="Calibri"/>
              <a:cs typeface="Calibri"/>
              <a:sym typeface="Calibri"/>
            </a:endParaRPr>
          </a:p>
        </p:txBody>
      </p:sp>
      <p:sp>
        <p:nvSpPr>
          <p:cNvPr id="389" name="Google Shape;389;p34"/>
          <p:cNvSpPr txBox="1"/>
          <p:nvPr/>
        </p:nvSpPr>
        <p:spPr>
          <a:xfrm>
            <a:off x="802244" y="5409207"/>
            <a:ext cx="2754824" cy="584775"/>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+Employee():void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+getID():int</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+viewComplaint(in obj:Complaint):void</a:t>
            </a:r>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+updateComplaint(obj:Complaint):void</a:t>
            </a:r>
            <a:endParaRPr/>
          </a:p>
        </p:txBody>
      </p:sp>
      <p:sp>
        <p:nvSpPr>
          <p:cNvPr id="390" name="Google Shape;390;p34"/>
          <p:cNvSpPr txBox="1"/>
          <p:nvPr/>
        </p:nvSpPr>
        <p:spPr>
          <a:xfrm>
            <a:off x="802244" y="5167563"/>
            <a:ext cx="2754824" cy="230832"/>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+id:int</a:t>
            </a:r>
            <a:endParaRPr sz="900">
              <a:solidFill>
                <a:schemeClr val="dk1"/>
              </a:solidFill>
              <a:latin typeface="Calibri"/>
              <a:ea typeface="Calibri"/>
              <a:cs typeface="Calibri"/>
              <a:sym typeface="Calibri"/>
            </a:endParaRPr>
          </a:p>
        </p:txBody>
      </p:sp>
      <p:sp>
        <p:nvSpPr>
          <p:cNvPr id="391" name="Google Shape;391;p34"/>
          <p:cNvSpPr txBox="1"/>
          <p:nvPr/>
        </p:nvSpPr>
        <p:spPr>
          <a:xfrm>
            <a:off x="802244" y="4927159"/>
            <a:ext cx="2754824" cy="246221"/>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Employee</a:t>
            </a:r>
            <a:endParaRPr sz="1000">
              <a:solidFill>
                <a:schemeClr val="dk1"/>
              </a:solidFill>
              <a:latin typeface="Calibri"/>
              <a:ea typeface="Calibri"/>
              <a:cs typeface="Calibri"/>
              <a:sym typeface="Calibri"/>
            </a:endParaRPr>
          </a:p>
        </p:txBody>
      </p:sp>
      <p:sp>
        <p:nvSpPr>
          <p:cNvPr id="392" name="Google Shape;392;p34"/>
          <p:cNvSpPr txBox="1"/>
          <p:nvPr/>
        </p:nvSpPr>
        <p:spPr>
          <a:xfrm>
            <a:off x="9856679" y="5589028"/>
            <a:ext cx="2063692" cy="215444"/>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Main():void</a:t>
            </a:r>
            <a:endParaRPr/>
          </a:p>
        </p:txBody>
      </p:sp>
      <p:sp>
        <p:nvSpPr>
          <p:cNvPr id="393" name="Google Shape;393;p34"/>
          <p:cNvSpPr txBox="1"/>
          <p:nvPr/>
        </p:nvSpPr>
        <p:spPr>
          <a:xfrm>
            <a:off x="9856678" y="5373584"/>
            <a:ext cx="2063693" cy="230832"/>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394" name="Google Shape;394;p34"/>
          <p:cNvSpPr txBox="1"/>
          <p:nvPr/>
        </p:nvSpPr>
        <p:spPr>
          <a:xfrm>
            <a:off x="9856679" y="5139755"/>
            <a:ext cx="2063692" cy="246221"/>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Portal</a:t>
            </a:r>
            <a:endParaRPr sz="1000">
              <a:solidFill>
                <a:schemeClr val="dk1"/>
              </a:solidFill>
              <a:latin typeface="Calibri"/>
              <a:ea typeface="Calibri"/>
              <a:cs typeface="Calibri"/>
              <a:sym typeface="Calibri"/>
            </a:endParaRPr>
          </a:p>
        </p:txBody>
      </p:sp>
      <p:sp>
        <p:nvSpPr>
          <p:cNvPr id="395" name="Google Shape;395;p34"/>
          <p:cNvSpPr/>
          <p:nvPr/>
        </p:nvSpPr>
        <p:spPr>
          <a:xfrm>
            <a:off x="1894430" y="6016743"/>
            <a:ext cx="285225" cy="212652"/>
          </a:xfrm>
          <a:prstGeom prst="flowChartDecision">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34"/>
          <p:cNvSpPr/>
          <p:nvPr/>
        </p:nvSpPr>
        <p:spPr>
          <a:xfrm>
            <a:off x="11052925" y="5854213"/>
            <a:ext cx="285225" cy="325060"/>
          </a:xfrm>
          <a:prstGeom prst="flowChartDecision">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397" name="Google Shape;397;p34"/>
          <p:cNvCxnSpPr/>
          <p:nvPr/>
        </p:nvCxnSpPr>
        <p:spPr>
          <a:xfrm flipH="1" rot="10800000">
            <a:off x="2037042" y="6187872"/>
            <a:ext cx="9158400" cy="39900"/>
          </a:xfrm>
          <a:prstGeom prst="bentConnector2">
            <a:avLst/>
          </a:prstGeom>
          <a:noFill/>
          <a:ln cap="flat" cmpd="sng" w="19050">
            <a:solidFill>
              <a:schemeClr val="dk1"/>
            </a:solidFill>
            <a:prstDash val="solid"/>
            <a:round/>
            <a:headEnd len="sm" w="sm" type="none"/>
            <a:tailEnd len="sm" w="sm" type="none"/>
          </a:ln>
        </p:spPr>
      </p:cxnSp>
      <p:sp>
        <p:nvSpPr>
          <p:cNvPr id="398" name="Google Shape;398;p34"/>
          <p:cNvSpPr txBox="1"/>
          <p:nvPr/>
        </p:nvSpPr>
        <p:spPr>
          <a:xfrm>
            <a:off x="1470192" y="5946944"/>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sp>
        <p:nvSpPr>
          <p:cNvPr id="399" name="Google Shape;399;p34"/>
          <p:cNvSpPr txBox="1"/>
          <p:nvPr/>
        </p:nvSpPr>
        <p:spPr>
          <a:xfrm>
            <a:off x="10871827" y="5892605"/>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sp>
        <p:nvSpPr>
          <p:cNvPr id="400" name="Google Shape;400;p34"/>
          <p:cNvSpPr txBox="1"/>
          <p:nvPr/>
        </p:nvSpPr>
        <p:spPr>
          <a:xfrm>
            <a:off x="6305580" y="6204537"/>
            <a:ext cx="7613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login </a:t>
            </a:r>
            <a:endParaRPr/>
          </a:p>
        </p:txBody>
      </p:sp>
      <p:cxnSp>
        <p:nvCxnSpPr>
          <p:cNvPr id="401" name="Google Shape;401;p34"/>
          <p:cNvCxnSpPr>
            <a:stCxn id="376" idx="0"/>
          </p:cNvCxnSpPr>
          <p:nvPr/>
        </p:nvCxnSpPr>
        <p:spPr>
          <a:xfrm flipH="1" rot="-5400000">
            <a:off x="4658482" y="-1802350"/>
            <a:ext cx="4532400" cy="9292200"/>
          </a:xfrm>
          <a:prstGeom prst="bentConnector4">
            <a:avLst>
              <a:gd fmla="val -5044" name="adj1"/>
              <a:gd fmla="val 100096" name="adj2"/>
            </a:avLst>
          </a:prstGeom>
          <a:noFill/>
          <a:ln cap="flat" cmpd="sng" w="19050">
            <a:solidFill>
              <a:schemeClr val="dk1"/>
            </a:solidFill>
            <a:prstDash val="solid"/>
            <a:round/>
            <a:headEnd len="sm" w="sm" type="none"/>
            <a:tailEnd len="sm" w="sm" type="none"/>
          </a:ln>
        </p:spPr>
      </p:cxnSp>
      <p:sp>
        <p:nvSpPr>
          <p:cNvPr id="402" name="Google Shape;402;p34"/>
          <p:cNvSpPr txBox="1"/>
          <p:nvPr/>
        </p:nvSpPr>
        <p:spPr>
          <a:xfrm>
            <a:off x="1911943" y="313998"/>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t>
            </a:r>
            <a:endParaRPr/>
          </a:p>
        </p:txBody>
      </p:sp>
      <p:sp>
        <p:nvSpPr>
          <p:cNvPr id="403" name="Google Shape;403;p34"/>
          <p:cNvSpPr txBox="1"/>
          <p:nvPr/>
        </p:nvSpPr>
        <p:spPr>
          <a:xfrm>
            <a:off x="11635227" y="4718060"/>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sp>
        <p:nvSpPr>
          <p:cNvPr id="404" name="Google Shape;404;p34"/>
          <p:cNvSpPr txBox="1"/>
          <p:nvPr/>
        </p:nvSpPr>
        <p:spPr>
          <a:xfrm>
            <a:off x="5715349" y="113149"/>
            <a:ext cx="7613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Registers </a:t>
            </a:r>
            <a:endParaRPr/>
          </a:p>
        </p:txBody>
      </p:sp>
      <p:sp>
        <p:nvSpPr>
          <p:cNvPr id="405" name="Google Shape;405;p34"/>
          <p:cNvSpPr/>
          <p:nvPr/>
        </p:nvSpPr>
        <p:spPr>
          <a:xfrm>
            <a:off x="3840327" y="603331"/>
            <a:ext cx="225677" cy="212652"/>
          </a:xfrm>
          <a:prstGeom prst="flowChartDecision">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406" name="Google Shape;406;p34"/>
          <p:cNvCxnSpPr>
            <a:stCxn id="379" idx="1"/>
            <a:endCxn id="405" idx="3"/>
          </p:cNvCxnSpPr>
          <p:nvPr/>
        </p:nvCxnSpPr>
        <p:spPr>
          <a:xfrm rot="10800000">
            <a:off x="4065856" y="709786"/>
            <a:ext cx="4479300" cy="31200"/>
          </a:xfrm>
          <a:prstGeom prst="bentConnector3">
            <a:avLst>
              <a:gd fmla="val 10" name="adj1"/>
            </a:avLst>
          </a:prstGeom>
          <a:noFill/>
          <a:ln cap="flat" cmpd="sng" w="19050">
            <a:solidFill>
              <a:schemeClr val="dk1"/>
            </a:solidFill>
            <a:prstDash val="solid"/>
            <a:round/>
            <a:headEnd len="sm" w="sm" type="none"/>
            <a:tailEnd len="sm" w="sm" type="none"/>
          </a:ln>
        </p:spPr>
      </p:cxnSp>
      <p:sp>
        <p:nvSpPr>
          <p:cNvPr id="407" name="Google Shape;407;p34"/>
          <p:cNvSpPr txBox="1"/>
          <p:nvPr/>
        </p:nvSpPr>
        <p:spPr>
          <a:xfrm>
            <a:off x="8254928" y="446651"/>
            <a:ext cx="22567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t>
            </a:r>
            <a:endParaRPr/>
          </a:p>
        </p:txBody>
      </p:sp>
      <p:sp>
        <p:nvSpPr>
          <p:cNvPr id="408" name="Google Shape;408;p34"/>
          <p:cNvSpPr txBox="1"/>
          <p:nvPr/>
        </p:nvSpPr>
        <p:spPr>
          <a:xfrm>
            <a:off x="4031544" y="403879"/>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sp>
        <p:nvSpPr>
          <p:cNvPr id="409" name="Google Shape;409;p34"/>
          <p:cNvSpPr txBox="1"/>
          <p:nvPr/>
        </p:nvSpPr>
        <p:spPr>
          <a:xfrm>
            <a:off x="10680749" y="4857015"/>
            <a:ext cx="725998" cy="276999"/>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familyID</a:t>
            </a:r>
            <a:endParaRPr sz="1200">
              <a:solidFill>
                <a:schemeClr val="dk1"/>
              </a:solidFill>
              <a:latin typeface="Calibri"/>
              <a:ea typeface="Calibri"/>
              <a:cs typeface="Calibri"/>
              <a:sym typeface="Calibri"/>
            </a:endParaRPr>
          </a:p>
        </p:txBody>
      </p:sp>
      <p:sp>
        <p:nvSpPr>
          <p:cNvPr id="410" name="Google Shape;410;p34"/>
          <p:cNvSpPr txBox="1"/>
          <p:nvPr/>
        </p:nvSpPr>
        <p:spPr>
          <a:xfrm>
            <a:off x="10617504" y="4517981"/>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sp>
        <p:nvSpPr>
          <p:cNvPr id="411" name="Google Shape;411;p34"/>
          <p:cNvSpPr txBox="1"/>
          <p:nvPr/>
        </p:nvSpPr>
        <p:spPr>
          <a:xfrm>
            <a:off x="10636741" y="527085"/>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t>
            </a:r>
            <a:endParaRPr/>
          </a:p>
        </p:txBody>
      </p:sp>
      <p:sp>
        <p:nvSpPr>
          <p:cNvPr id="412" name="Google Shape;412;p34"/>
          <p:cNvSpPr txBox="1"/>
          <p:nvPr/>
        </p:nvSpPr>
        <p:spPr>
          <a:xfrm>
            <a:off x="10499492" y="3093346"/>
            <a:ext cx="7613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login </a:t>
            </a:r>
            <a:endParaRPr/>
          </a:p>
        </p:txBody>
      </p:sp>
      <p:cxnSp>
        <p:nvCxnSpPr>
          <p:cNvPr id="413" name="Google Shape;413;p34"/>
          <p:cNvCxnSpPr/>
          <p:nvPr/>
        </p:nvCxnSpPr>
        <p:spPr>
          <a:xfrm flipH="1" rot="5400000">
            <a:off x="8811448" y="2630197"/>
            <a:ext cx="4137300" cy="327300"/>
          </a:xfrm>
          <a:prstGeom prst="bentConnector4">
            <a:avLst>
              <a:gd fmla="val 47767" name="adj1"/>
              <a:gd fmla="val -1917" name="adj2"/>
            </a:avLst>
          </a:prstGeom>
          <a:noFill/>
          <a:ln cap="flat" cmpd="sng" w="19050">
            <a:solidFill>
              <a:schemeClr val="dk1"/>
            </a:solidFill>
            <a:prstDash val="solid"/>
            <a:round/>
            <a:headEnd len="sm" w="sm" type="none"/>
            <a:tailEnd len="sm" w="sm" type="none"/>
          </a:ln>
        </p:spPr>
      </p:cxnSp>
      <p:cxnSp>
        <p:nvCxnSpPr>
          <p:cNvPr id="414" name="Google Shape;414;p34"/>
          <p:cNvCxnSpPr/>
          <p:nvPr/>
        </p:nvCxnSpPr>
        <p:spPr>
          <a:xfrm rot="10800000">
            <a:off x="8541039" y="5013000"/>
            <a:ext cx="1318500" cy="249300"/>
          </a:xfrm>
          <a:prstGeom prst="bentConnector3">
            <a:avLst>
              <a:gd fmla="val 50003" name="adj1"/>
            </a:avLst>
          </a:prstGeom>
          <a:noFill/>
          <a:ln cap="flat" cmpd="sng" w="19050">
            <a:solidFill>
              <a:schemeClr val="dk1"/>
            </a:solidFill>
            <a:prstDash val="solid"/>
            <a:round/>
            <a:headEnd len="sm" w="sm" type="none"/>
            <a:tailEnd len="sm" w="sm" type="none"/>
          </a:ln>
        </p:spPr>
      </p:cxnSp>
      <p:sp>
        <p:nvSpPr>
          <p:cNvPr id="415" name="Google Shape;415;p34"/>
          <p:cNvSpPr txBox="1"/>
          <p:nvPr/>
        </p:nvSpPr>
        <p:spPr>
          <a:xfrm>
            <a:off x="9571534" y="4717087"/>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sp>
        <p:nvSpPr>
          <p:cNvPr id="416" name="Google Shape;416;p34"/>
          <p:cNvSpPr txBox="1"/>
          <p:nvPr/>
        </p:nvSpPr>
        <p:spPr>
          <a:xfrm>
            <a:off x="8339880" y="4370940"/>
            <a:ext cx="24160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sp>
        <p:nvSpPr>
          <p:cNvPr id="417" name="Google Shape;417;p34"/>
          <p:cNvSpPr/>
          <p:nvPr/>
        </p:nvSpPr>
        <p:spPr>
          <a:xfrm>
            <a:off x="8391066" y="4912214"/>
            <a:ext cx="285225" cy="212652"/>
          </a:xfrm>
          <a:prstGeom prst="flowChartDecision">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Google Shape;418;p34"/>
          <p:cNvSpPr txBox="1"/>
          <p:nvPr/>
        </p:nvSpPr>
        <p:spPr>
          <a:xfrm>
            <a:off x="6037733" y="4548921"/>
            <a:ext cx="725998" cy="276999"/>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familyID</a:t>
            </a:r>
            <a:endParaRPr sz="1200">
              <a:solidFill>
                <a:schemeClr val="dk1"/>
              </a:solidFill>
              <a:latin typeface="Calibri"/>
              <a:ea typeface="Calibri"/>
              <a:cs typeface="Calibri"/>
              <a:sym typeface="Calibri"/>
            </a:endParaRPr>
          </a:p>
        </p:txBody>
      </p:sp>
      <p:cxnSp>
        <p:nvCxnSpPr>
          <p:cNvPr id="419" name="Google Shape;419;p34"/>
          <p:cNvCxnSpPr>
            <a:stCxn id="377" idx="2"/>
            <a:endCxn id="418" idx="3"/>
          </p:cNvCxnSpPr>
          <p:nvPr/>
        </p:nvCxnSpPr>
        <p:spPr>
          <a:xfrm rot="5400000">
            <a:off x="7152263" y="2211714"/>
            <a:ext cx="2087100" cy="2864100"/>
          </a:xfrm>
          <a:prstGeom prst="bentConnector2">
            <a:avLst/>
          </a:prstGeom>
          <a:noFill/>
          <a:ln cap="flat" cmpd="sng" w="19050">
            <a:solidFill>
              <a:schemeClr val="dk1"/>
            </a:solidFill>
            <a:prstDash val="solid"/>
            <a:round/>
            <a:headEnd len="sm" w="sm" type="none"/>
            <a:tailEnd len="sm" w="sm" type="none"/>
          </a:ln>
        </p:spPr>
      </p:cxnSp>
      <p:sp>
        <p:nvSpPr>
          <p:cNvPr id="420" name="Google Shape;420;p34"/>
          <p:cNvSpPr txBox="1"/>
          <p:nvPr/>
        </p:nvSpPr>
        <p:spPr>
          <a:xfrm>
            <a:off x="9340913" y="2667758"/>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t>
            </a:r>
            <a:endParaRPr/>
          </a:p>
        </p:txBody>
      </p:sp>
      <p:sp>
        <p:nvSpPr>
          <p:cNvPr id="421" name="Google Shape;421;p34"/>
          <p:cNvSpPr txBox="1"/>
          <p:nvPr/>
        </p:nvSpPr>
        <p:spPr>
          <a:xfrm>
            <a:off x="5724378" y="4457234"/>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cxnSp>
        <p:nvCxnSpPr>
          <p:cNvPr id="422" name="Google Shape;422;p34"/>
          <p:cNvCxnSpPr>
            <a:stCxn id="375" idx="3"/>
            <a:endCxn id="388" idx="1"/>
          </p:cNvCxnSpPr>
          <p:nvPr/>
        </p:nvCxnSpPr>
        <p:spPr>
          <a:xfrm>
            <a:off x="3812179" y="1514445"/>
            <a:ext cx="824400" cy="1663500"/>
          </a:xfrm>
          <a:prstGeom prst="bentConnector3">
            <a:avLst>
              <a:gd fmla="val 50000" name="adj1"/>
            </a:avLst>
          </a:prstGeom>
          <a:noFill/>
          <a:ln cap="flat" cmpd="sng" w="19050">
            <a:solidFill>
              <a:schemeClr val="dk1"/>
            </a:solidFill>
            <a:prstDash val="solid"/>
            <a:round/>
            <a:headEnd len="sm" w="sm" type="none"/>
            <a:tailEnd len="sm" w="sm" type="none"/>
          </a:ln>
        </p:spPr>
      </p:cxnSp>
      <p:sp>
        <p:nvSpPr>
          <p:cNvPr id="423" name="Google Shape;423;p34"/>
          <p:cNvSpPr txBox="1"/>
          <p:nvPr/>
        </p:nvSpPr>
        <p:spPr>
          <a:xfrm>
            <a:off x="4401259" y="2881952"/>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t>
            </a:r>
            <a:endParaRPr/>
          </a:p>
        </p:txBody>
      </p:sp>
      <p:sp>
        <p:nvSpPr>
          <p:cNvPr id="424" name="Google Shape;424;p34"/>
          <p:cNvSpPr txBox="1"/>
          <p:nvPr/>
        </p:nvSpPr>
        <p:spPr>
          <a:xfrm>
            <a:off x="3797439" y="1145112"/>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1</a:t>
            </a:r>
            <a:endParaRPr/>
          </a:p>
        </p:txBody>
      </p:sp>
      <p:cxnSp>
        <p:nvCxnSpPr>
          <p:cNvPr id="425" name="Google Shape;425;p34"/>
          <p:cNvCxnSpPr>
            <a:stCxn id="384" idx="3"/>
            <a:endCxn id="426" idx="0"/>
          </p:cNvCxnSpPr>
          <p:nvPr/>
        </p:nvCxnSpPr>
        <p:spPr>
          <a:xfrm flipH="1">
            <a:off x="1990021" y="1636375"/>
            <a:ext cx="5722500" cy="3019500"/>
          </a:xfrm>
          <a:prstGeom prst="bentConnector4">
            <a:avLst>
              <a:gd fmla="val -10487" name="adj1"/>
              <a:gd fmla="val 92461" name="adj2"/>
            </a:avLst>
          </a:prstGeom>
          <a:noFill/>
          <a:ln cap="flat" cmpd="sng" w="19050">
            <a:solidFill>
              <a:schemeClr val="dk1"/>
            </a:solidFill>
            <a:prstDash val="solid"/>
            <a:round/>
            <a:headEnd len="sm" w="sm" type="none"/>
            <a:tailEnd len="sm" w="sm" type="none"/>
          </a:ln>
        </p:spPr>
      </p:cxnSp>
      <p:sp>
        <p:nvSpPr>
          <p:cNvPr id="426" name="Google Shape;426;p34"/>
          <p:cNvSpPr txBox="1"/>
          <p:nvPr/>
        </p:nvSpPr>
        <p:spPr>
          <a:xfrm>
            <a:off x="1514423" y="4655976"/>
            <a:ext cx="951280" cy="276999"/>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complaintID</a:t>
            </a:r>
            <a:endParaRPr sz="1200">
              <a:solidFill>
                <a:schemeClr val="dk1"/>
              </a:solidFill>
              <a:latin typeface="Calibri"/>
              <a:ea typeface="Calibri"/>
              <a:cs typeface="Calibri"/>
              <a:sym typeface="Calibri"/>
            </a:endParaRPr>
          </a:p>
        </p:txBody>
      </p:sp>
      <p:cxnSp>
        <p:nvCxnSpPr>
          <p:cNvPr id="427" name="Google Shape;427;p34"/>
          <p:cNvCxnSpPr>
            <a:stCxn id="428" idx="2"/>
          </p:cNvCxnSpPr>
          <p:nvPr/>
        </p:nvCxnSpPr>
        <p:spPr>
          <a:xfrm rot="10800000">
            <a:off x="3840238" y="903551"/>
            <a:ext cx="4236600" cy="407400"/>
          </a:xfrm>
          <a:prstGeom prst="bentConnector3">
            <a:avLst>
              <a:gd fmla="val -8385" name="adj1"/>
            </a:avLst>
          </a:prstGeom>
          <a:noFill/>
          <a:ln cap="flat" cmpd="sng" w="19050">
            <a:solidFill>
              <a:schemeClr val="dk1"/>
            </a:solidFill>
            <a:prstDash val="solid"/>
            <a:round/>
            <a:headEnd len="sm" w="sm" type="none"/>
            <a:tailEnd len="sm" w="sm" type="none"/>
          </a:ln>
        </p:spPr>
      </p:cxnSp>
      <p:sp>
        <p:nvSpPr>
          <p:cNvPr id="428" name="Google Shape;428;p34"/>
          <p:cNvSpPr txBox="1"/>
          <p:nvPr/>
        </p:nvSpPr>
        <p:spPr>
          <a:xfrm rot="-5400000">
            <a:off x="7580882" y="1126285"/>
            <a:ext cx="622580" cy="369332"/>
          </a:xfrm>
          <a:prstGeom prst="rect">
            <a:avLst/>
          </a:prstGeom>
          <a:gradFill>
            <a:gsLst>
              <a:gs pos="0">
                <a:srgbClr val="BADBE4"/>
              </a:gs>
              <a:gs pos="50000">
                <a:srgbClr val="A1D0DB"/>
              </a:gs>
              <a:gs pos="100000">
                <a:srgbClr val="90CAD8"/>
              </a:gs>
            </a:gsLst>
            <a:lin ang="2700000" scaled="0"/>
          </a:gra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complaintID</a:t>
            </a:r>
            <a:endParaRPr sz="1000">
              <a:solidFill>
                <a:schemeClr val="dk1"/>
              </a:solidFill>
              <a:latin typeface="Calibri"/>
              <a:ea typeface="Calibri"/>
              <a:cs typeface="Calibri"/>
              <a:sym typeface="Calibri"/>
            </a:endParaRPr>
          </a:p>
        </p:txBody>
      </p:sp>
      <p:sp>
        <p:nvSpPr>
          <p:cNvPr id="429" name="Google Shape;429;p34"/>
          <p:cNvSpPr txBox="1"/>
          <p:nvPr/>
        </p:nvSpPr>
        <p:spPr>
          <a:xfrm>
            <a:off x="4854353" y="4198382"/>
            <a:ext cx="96458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Can update </a:t>
            </a:r>
            <a:endParaRPr/>
          </a:p>
        </p:txBody>
      </p:sp>
      <p:sp>
        <p:nvSpPr>
          <p:cNvPr id="430" name="Google Shape;430;p34"/>
          <p:cNvSpPr txBox="1"/>
          <p:nvPr/>
        </p:nvSpPr>
        <p:spPr>
          <a:xfrm rot="-5400000">
            <a:off x="3660778" y="2032840"/>
            <a:ext cx="95405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See/pay</a:t>
            </a:r>
            <a:endParaRPr/>
          </a:p>
        </p:txBody>
      </p:sp>
      <p:sp>
        <p:nvSpPr>
          <p:cNvPr id="431" name="Google Shape;431;p34"/>
          <p:cNvSpPr txBox="1"/>
          <p:nvPr/>
        </p:nvSpPr>
        <p:spPr>
          <a:xfrm>
            <a:off x="4743471" y="694976"/>
            <a:ext cx="1872818"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Applicant can see status</a:t>
            </a:r>
            <a:endParaRPr/>
          </a:p>
        </p:txBody>
      </p:sp>
      <p:sp>
        <p:nvSpPr>
          <p:cNvPr id="432" name="Google Shape;432;p34"/>
          <p:cNvSpPr txBox="1"/>
          <p:nvPr/>
        </p:nvSpPr>
        <p:spPr>
          <a:xfrm>
            <a:off x="8751811" y="4392507"/>
            <a:ext cx="7613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Can see </a:t>
            </a:r>
            <a:endParaRPr/>
          </a:p>
        </p:txBody>
      </p:sp>
      <p:sp>
        <p:nvSpPr>
          <p:cNvPr id="433" name="Google Shape;433;p34"/>
          <p:cNvSpPr txBox="1"/>
          <p:nvPr/>
        </p:nvSpPr>
        <p:spPr>
          <a:xfrm>
            <a:off x="6069651" y="444586"/>
            <a:ext cx="882569"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Part of</a:t>
            </a:r>
            <a:endParaRPr/>
          </a:p>
        </p:txBody>
      </p:sp>
      <p:sp>
        <p:nvSpPr>
          <p:cNvPr id="434" name="Google Shape;434;p34"/>
          <p:cNvSpPr txBox="1"/>
          <p:nvPr/>
        </p:nvSpPr>
        <p:spPr>
          <a:xfrm>
            <a:off x="8619125" y="5042008"/>
            <a:ext cx="589102"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contain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35"/>
          <p:cNvSpPr txBox="1"/>
          <p:nvPr/>
        </p:nvSpPr>
        <p:spPr>
          <a:xfrm>
            <a:off x="1585519" y="1342239"/>
            <a:ext cx="855677"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Family</a:t>
            </a:r>
            <a:endParaRPr/>
          </a:p>
        </p:txBody>
      </p:sp>
      <p:sp>
        <p:nvSpPr>
          <p:cNvPr id="440" name="Google Shape;440;p35"/>
          <p:cNvSpPr txBox="1"/>
          <p:nvPr/>
        </p:nvSpPr>
        <p:spPr>
          <a:xfrm>
            <a:off x="4762150" y="1276525"/>
            <a:ext cx="1001087"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Resident</a:t>
            </a:r>
            <a:endParaRPr/>
          </a:p>
        </p:txBody>
      </p:sp>
      <p:sp>
        <p:nvSpPr>
          <p:cNvPr id="441" name="Google Shape;441;p35"/>
          <p:cNvSpPr txBox="1"/>
          <p:nvPr/>
        </p:nvSpPr>
        <p:spPr>
          <a:xfrm>
            <a:off x="1729530" y="3429000"/>
            <a:ext cx="711666"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Bill</a:t>
            </a:r>
            <a:endParaRPr/>
          </a:p>
        </p:txBody>
      </p:sp>
      <p:sp>
        <p:nvSpPr>
          <p:cNvPr id="442" name="Google Shape;442;p35"/>
          <p:cNvSpPr txBox="1"/>
          <p:nvPr/>
        </p:nvSpPr>
        <p:spPr>
          <a:xfrm>
            <a:off x="1729530" y="5146429"/>
            <a:ext cx="1064004"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Employee</a:t>
            </a:r>
            <a:endParaRPr/>
          </a:p>
        </p:txBody>
      </p:sp>
      <p:sp>
        <p:nvSpPr>
          <p:cNvPr id="443" name="Google Shape;443;p35"/>
          <p:cNvSpPr txBox="1"/>
          <p:nvPr/>
        </p:nvSpPr>
        <p:spPr>
          <a:xfrm>
            <a:off x="4397927" y="3351457"/>
            <a:ext cx="1108746"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Complaint</a:t>
            </a:r>
            <a:endParaRPr/>
          </a:p>
        </p:txBody>
      </p:sp>
      <p:sp>
        <p:nvSpPr>
          <p:cNvPr id="444" name="Google Shape;444;p35"/>
          <p:cNvSpPr txBox="1"/>
          <p:nvPr/>
        </p:nvSpPr>
        <p:spPr>
          <a:xfrm>
            <a:off x="7702491" y="4961763"/>
            <a:ext cx="193646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wentieth Century"/>
                <a:ea typeface="Twentieth Century"/>
                <a:cs typeface="Twentieth Century"/>
                <a:sym typeface="Twentieth Century"/>
              </a:rPr>
              <a:t>Portal</a:t>
            </a:r>
            <a:endParaRPr/>
          </a:p>
        </p:txBody>
      </p:sp>
      <p:sp>
        <p:nvSpPr>
          <p:cNvPr id="445" name="Google Shape;445;p35"/>
          <p:cNvSpPr txBox="1"/>
          <p:nvPr/>
        </p:nvSpPr>
        <p:spPr>
          <a:xfrm>
            <a:off x="5685725" y="4961762"/>
            <a:ext cx="1138282"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wentieth Century"/>
                <a:ea typeface="Twentieth Century"/>
                <a:cs typeface="Twentieth Century"/>
                <a:sym typeface="Twentieth Century"/>
              </a:rPr>
              <a:t>Record</a:t>
            </a:r>
            <a:endParaRPr/>
          </a:p>
        </p:txBody>
      </p:sp>
      <p:cxnSp>
        <p:nvCxnSpPr>
          <p:cNvPr id="446" name="Google Shape;446;p35"/>
          <p:cNvCxnSpPr>
            <a:stCxn id="439" idx="0"/>
            <a:endCxn id="444" idx="0"/>
          </p:cNvCxnSpPr>
          <p:nvPr/>
        </p:nvCxnSpPr>
        <p:spPr>
          <a:xfrm flipH="1" rot="-5400000">
            <a:off x="3532258" y="-176661"/>
            <a:ext cx="3619500" cy="6657300"/>
          </a:xfrm>
          <a:prstGeom prst="bentConnector3">
            <a:avLst>
              <a:gd fmla="val -6316" name="adj1"/>
            </a:avLst>
          </a:prstGeom>
          <a:noFill/>
          <a:ln cap="flat" cmpd="sng" w="22225">
            <a:solidFill>
              <a:schemeClr val="dk1"/>
            </a:solidFill>
            <a:prstDash val="solid"/>
            <a:round/>
            <a:headEnd len="sm" w="sm" type="none"/>
            <a:tailEnd len="sm" w="sm" type="none"/>
          </a:ln>
        </p:spPr>
      </p:cxnSp>
      <p:sp>
        <p:nvSpPr>
          <p:cNvPr id="447" name="Google Shape;447;p35"/>
          <p:cNvSpPr txBox="1"/>
          <p:nvPr/>
        </p:nvSpPr>
        <p:spPr>
          <a:xfrm>
            <a:off x="7893691" y="4684763"/>
            <a:ext cx="725998" cy="27699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wentieth Century"/>
                <a:ea typeface="Twentieth Century"/>
                <a:cs typeface="Twentieth Century"/>
                <a:sym typeface="Twentieth Century"/>
              </a:rPr>
              <a:t>familyID</a:t>
            </a:r>
            <a:endParaRPr sz="1200">
              <a:solidFill>
                <a:schemeClr val="lt1"/>
              </a:solidFill>
              <a:latin typeface="Twentieth Century"/>
              <a:ea typeface="Twentieth Century"/>
              <a:cs typeface="Twentieth Century"/>
              <a:sym typeface="Twentieth Century"/>
            </a:endParaRPr>
          </a:p>
        </p:txBody>
      </p:sp>
      <p:cxnSp>
        <p:nvCxnSpPr>
          <p:cNvPr id="448" name="Google Shape;448;p35"/>
          <p:cNvCxnSpPr>
            <a:stCxn id="447" idx="0"/>
            <a:endCxn id="440" idx="3"/>
          </p:cNvCxnSpPr>
          <p:nvPr/>
        </p:nvCxnSpPr>
        <p:spPr>
          <a:xfrm flipH="1" rot="5400000">
            <a:off x="5398140" y="1826213"/>
            <a:ext cx="3223500" cy="2493600"/>
          </a:xfrm>
          <a:prstGeom prst="bentConnector2">
            <a:avLst/>
          </a:prstGeom>
          <a:noFill/>
          <a:ln cap="flat" cmpd="sng" w="22225">
            <a:solidFill>
              <a:schemeClr val="dk1"/>
            </a:solidFill>
            <a:prstDash val="solid"/>
            <a:round/>
            <a:headEnd len="sm" w="sm" type="none"/>
            <a:tailEnd len="sm" w="sm" type="none"/>
          </a:ln>
        </p:spPr>
      </p:cxnSp>
      <p:sp>
        <p:nvSpPr>
          <p:cNvPr id="449" name="Google Shape;449;p35"/>
          <p:cNvSpPr txBox="1"/>
          <p:nvPr/>
        </p:nvSpPr>
        <p:spPr>
          <a:xfrm>
            <a:off x="5881817" y="4684761"/>
            <a:ext cx="767594" cy="27699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wentieth Century"/>
                <a:ea typeface="Twentieth Century"/>
                <a:cs typeface="Twentieth Century"/>
                <a:sym typeface="Twentieth Century"/>
              </a:rPr>
              <a:t>familyID</a:t>
            </a:r>
            <a:endParaRPr sz="1200">
              <a:solidFill>
                <a:schemeClr val="lt1"/>
              </a:solidFill>
              <a:latin typeface="Twentieth Century"/>
              <a:ea typeface="Twentieth Century"/>
              <a:cs typeface="Twentieth Century"/>
              <a:sym typeface="Twentieth Century"/>
            </a:endParaRPr>
          </a:p>
        </p:txBody>
      </p:sp>
      <p:cxnSp>
        <p:nvCxnSpPr>
          <p:cNvPr id="450" name="Google Shape;450;p35"/>
          <p:cNvCxnSpPr>
            <a:stCxn id="449" idx="0"/>
            <a:endCxn id="440" idx="2"/>
          </p:cNvCxnSpPr>
          <p:nvPr/>
        </p:nvCxnSpPr>
        <p:spPr>
          <a:xfrm flipH="1" rot="5400000">
            <a:off x="4244664" y="2663811"/>
            <a:ext cx="3039000" cy="1002900"/>
          </a:xfrm>
          <a:prstGeom prst="bentConnector3">
            <a:avLst>
              <a:gd fmla="val 59660" name="adj1"/>
            </a:avLst>
          </a:prstGeom>
          <a:noFill/>
          <a:ln cap="flat" cmpd="sng" w="22225">
            <a:solidFill>
              <a:schemeClr val="dk1"/>
            </a:solidFill>
            <a:prstDash val="solid"/>
            <a:round/>
            <a:headEnd len="sm" w="sm" type="none"/>
            <a:tailEnd len="sm" w="sm" type="none"/>
          </a:ln>
        </p:spPr>
      </p:cxnSp>
      <p:sp>
        <p:nvSpPr>
          <p:cNvPr id="451" name="Google Shape;451;p35"/>
          <p:cNvSpPr txBox="1"/>
          <p:nvPr/>
        </p:nvSpPr>
        <p:spPr>
          <a:xfrm>
            <a:off x="4476660" y="3072976"/>
            <a:ext cx="951280" cy="27699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wentieth Century"/>
                <a:ea typeface="Twentieth Century"/>
                <a:cs typeface="Twentieth Century"/>
                <a:sym typeface="Twentieth Century"/>
              </a:rPr>
              <a:t>complaintID</a:t>
            </a:r>
            <a:endParaRPr sz="1200">
              <a:solidFill>
                <a:schemeClr val="lt1"/>
              </a:solidFill>
              <a:latin typeface="Twentieth Century"/>
              <a:ea typeface="Twentieth Century"/>
              <a:cs typeface="Twentieth Century"/>
              <a:sym typeface="Twentieth Century"/>
            </a:endParaRPr>
          </a:p>
        </p:txBody>
      </p:sp>
      <p:cxnSp>
        <p:nvCxnSpPr>
          <p:cNvPr id="452" name="Google Shape;452;p35"/>
          <p:cNvCxnSpPr>
            <a:stCxn id="439" idx="2"/>
            <a:endCxn id="451" idx="0"/>
          </p:cNvCxnSpPr>
          <p:nvPr/>
        </p:nvCxnSpPr>
        <p:spPr>
          <a:xfrm flipH="1" rot="-5400000">
            <a:off x="2802058" y="922871"/>
            <a:ext cx="1361400" cy="2938800"/>
          </a:xfrm>
          <a:prstGeom prst="bentConnector3">
            <a:avLst>
              <a:gd fmla="val 50000" name="adj1"/>
            </a:avLst>
          </a:prstGeom>
          <a:noFill/>
          <a:ln cap="flat" cmpd="sng" w="22225">
            <a:solidFill>
              <a:schemeClr val="dk1"/>
            </a:solidFill>
            <a:prstDash val="solid"/>
            <a:round/>
            <a:headEnd len="sm" w="sm" type="none"/>
            <a:tailEnd len="sm" w="sm" type="none"/>
          </a:ln>
        </p:spPr>
      </p:cxnSp>
      <p:sp>
        <p:nvSpPr>
          <p:cNvPr id="453" name="Google Shape;453;p35"/>
          <p:cNvSpPr txBox="1"/>
          <p:nvPr/>
        </p:nvSpPr>
        <p:spPr>
          <a:xfrm>
            <a:off x="1800219" y="4862776"/>
            <a:ext cx="951280" cy="27699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Twentieth Century"/>
                <a:ea typeface="Twentieth Century"/>
                <a:cs typeface="Twentieth Century"/>
                <a:sym typeface="Twentieth Century"/>
              </a:rPr>
              <a:t>complaintID</a:t>
            </a:r>
            <a:endParaRPr sz="1200">
              <a:solidFill>
                <a:schemeClr val="lt1"/>
              </a:solidFill>
              <a:latin typeface="Twentieth Century"/>
              <a:ea typeface="Twentieth Century"/>
              <a:cs typeface="Twentieth Century"/>
              <a:sym typeface="Twentieth Century"/>
            </a:endParaRPr>
          </a:p>
        </p:txBody>
      </p:sp>
      <p:cxnSp>
        <p:nvCxnSpPr>
          <p:cNvPr id="454" name="Google Shape;454;p35"/>
          <p:cNvCxnSpPr>
            <a:stCxn id="453" idx="0"/>
            <a:endCxn id="443" idx="2"/>
          </p:cNvCxnSpPr>
          <p:nvPr/>
        </p:nvCxnSpPr>
        <p:spPr>
          <a:xfrm rot="-5400000">
            <a:off x="3042959" y="2953576"/>
            <a:ext cx="1142100" cy="2676300"/>
          </a:xfrm>
          <a:prstGeom prst="bentConnector3">
            <a:avLst>
              <a:gd fmla="val 49995" name="adj1"/>
            </a:avLst>
          </a:prstGeom>
          <a:noFill/>
          <a:ln cap="flat" cmpd="sng" w="22225">
            <a:solidFill>
              <a:schemeClr val="dk1"/>
            </a:solidFill>
            <a:prstDash val="solid"/>
            <a:round/>
            <a:headEnd len="sm" w="sm" type="none"/>
            <a:tailEnd len="sm" w="sm" type="none"/>
          </a:ln>
        </p:spPr>
      </p:cxnSp>
      <p:cxnSp>
        <p:nvCxnSpPr>
          <p:cNvPr id="455" name="Google Shape;455;p35"/>
          <p:cNvCxnSpPr>
            <a:endCxn id="441" idx="0"/>
          </p:cNvCxnSpPr>
          <p:nvPr/>
        </p:nvCxnSpPr>
        <p:spPr>
          <a:xfrm flipH="1" rot="-5400000">
            <a:off x="1084113" y="2427750"/>
            <a:ext cx="1717500" cy="285000"/>
          </a:xfrm>
          <a:prstGeom prst="bentConnector3">
            <a:avLst>
              <a:gd fmla="val 50002" name="adj1"/>
            </a:avLst>
          </a:prstGeom>
          <a:noFill/>
          <a:ln cap="flat" cmpd="sng" w="22225">
            <a:solidFill>
              <a:schemeClr val="dk1"/>
            </a:solidFill>
            <a:prstDash val="solid"/>
            <a:round/>
            <a:headEnd len="sm" w="sm" type="none"/>
            <a:tailEnd len="sm" w="sm" type="none"/>
          </a:ln>
        </p:spPr>
      </p:cxnSp>
      <p:sp>
        <p:nvSpPr>
          <p:cNvPr id="456" name="Google Shape;456;p35"/>
          <p:cNvSpPr/>
          <p:nvPr/>
        </p:nvSpPr>
        <p:spPr>
          <a:xfrm>
            <a:off x="2085363" y="5526828"/>
            <a:ext cx="285225" cy="212652"/>
          </a:xfrm>
          <a:prstGeom prst="flowChartDecision">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57" name="Google Shape;457;p35"/>
          <p:cNvSpPr/>
          <p:nvPr/>
        </p:nvSpPr>
        <p:spPr>
          <a:xfrm>
            <a:off x="8477076" y="5316635"/>
            <a:ext cx="285225" cy="325060"/>
          </a:xfrm>
          <a:prstGeom prst="flowChartDecision">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458" name="Google Shape;458;p35"/>
          <p:cNvCxnSpPr/>
          <p:nvPr/>
        </p:nvCxnSpPr>
        <p:spPr>
          <a:xfrm flipH="1" rot="-5400000">
            <a:off x="0" y="536895"/>
            <a:ext cx="914400" cy="914400"/>
          </a:xfrm>
          <a:prstGeom prst="bentConnector3">
            <a:avLst>
              <a:gd fmla="val 50000" name="adj1"/>
            </a:avLst>
          </a:prstGeom>
          <a:noFill/>
          <a:ln cap="flat" cmpd="sng" w="9525">
            <a:solidFill>
              <a:schemeClr val="accent1"/>
            </a:solidFill>
            <a:prstDash val="solid"/>
            <a:round/>
            <a:headEnd len="sm" w="sm" type="none"/>
            <a:tailEnd len="sm" w="sm" type="none"/>
          </a:ln>
        </p:spPr>
      </p:cxnSp>
      <p:cxnSp>
        <p:nvCxnSpPr>
          <p:cNvPr id="459" name="Google Shape;459;p35"/>
          <p:cNvCxnSpPr/>
          <p:nvPr/>
        </p:nvCxnSpPr>
        <p:spPr>
          <a:xfrm flipH="1" rot="10800000">
            <a:off x="2227976" y="5641680"/>
            <a:ext cx="6391800" cy="97800"/>
          </a:xfrm>
          <a:prstGeom prst="bentConnector3">
            <a:avLst>
              <a:gd fmla="val 0" name="adj1"/>
            </a:avLst>
          </a:prstGeom>
          <a:noFill/>
          <a:ln cap="flat" cmpd="sng" w="22225">
            <a:solidFill>
              <a:schemeClr val="dk1"/>
            </a:solidFill>
            <a:prstDash val="solid"/>
            <a:round/>
            <a:headEnd len="sm" w="sm" type="none"/>
            <a:tailEnd len="sm" w="sm" type="none"/>
          </a:ln>
        </p:spPr>
      </p:cxnSp>
      <p:sp>
        <p:nvSpPr>
          <p:cNvPr id="460" name="Google Shape;460;p35"/>
          <p:cNvSpPr/>
          <p:nvPr/>
        </p:nvSpPr>
        <p:spPr>
          <a:xfrm>
            <a:off x="6837853" y="5059712"/>
            <a:ext cx="225677" cy="212652"/>
          </a:xfrm>
          <a:prstGeom prst="flowChartDecision">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461" name="Google Shape;461;p35"/>
          <p:cNvCxnSpPr>
            <a:stCxn id="444" idx="1"/>
            <a:endCxn id="460" idx="3"/>
          </p:cNvCxnSpPr>
          <p:nvPr/>
        </p:nvCxnSpPr>
        <p:spPr>
          <a:xfrm flipH="1">
            <a:off x="7063491" y="5146429"/>
            <a:ext cx="639000" cy="19500"/>
          </a:xfrm>
          <a:prstGeom prst="bentConnector3">
            <a:avLst>
              <a:gd fmla="val 1422" name="adj1"/>
            </a:avLst>
          </a:prstGeom>
          <a:noFill/>
          <a:ln cap="flat" cmpd="sng" w="22225">
            <a:solidFill>
              <a:schemeClr val="dk1"/>
            </a:solidFill>
            <a:prstDash val="solid"/>
            <a:round/>
            <a:headEnd len="sm" w="sm" type="none"/>
            <a:tailEnd len="sm" w="sm" type="none"/>
          </a:ln>
        </p:spPr>
      </p:cxnSp>
      <p:sp>
        <p:nvSpPr>
          <p:cNvPr id="462" name="Google Shape;462;p35"/>
          <p:cNvSpPr/>
          <p:nvPr/>
        </p:nvSpPr>
        <p:spPr>
          <a:xfrm>
            <a:off x="2462581" y="1447875"/>
            <a:ext cx="225677" cy="212652"/>
          </a:xfrm>
          <a:prstGeom prst="flowChartDecision">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cxnSp>
        <p:nvCxnSpPr>
          <p:cNvPr id="463" name="Google Shape;463;p35"/>
          <p:cNvCxnSpPr>
            <a:endCxn id="462" idx="3"/>
          </p:cNvCxnSpPr>
          <p:nvPr/>
        </p:nvCxnSpPr>
        <p:spPr>
          <a:xfrm flipH="1">
            <a:off x="2688258" y="1488501"/>
            <a:ext cx="2095200" cy="65700"/>
          </a:xfrm>
          <a:prstGeom prst="bentConnector3">
            <a:avLst>
              <a:gd fmla="val 349" name="adj1"/>
            </a:avLst>
          </a:prstGeom>
          <a:noFill/>
          <a:ln cap="flat" cmpd="sng" w="22225">
            <a:solidFill>
              <a:schemeClr val="dk1"/>
            </a:solidFill>
            <a:prstDash val="solid"/>
            <a:round/>
            <a:headEnd len="sm" w="sm" type="none"/>
            <a:tailEnd len="sm" w="sm" type="none"/>
          </a:ln>
        </p:spPr>
      </p:cxnSp>
      <p:sp>
        <p:nvSpPr>
          <p:cNvPr id="464" name="Google Shape;464;p35"/>
          <p:cNvSpPr txBox="1"/>
          <p:nvPr/>
        </p:nvSpPr>
        <p:spPr>
          <a:xfrm>
            <a:off x="1627546" y="989901"/>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a:t>
            </a:r>
            <a:endParaRPr/>
          </a:p>
        </p:txBody>
      </p:sp>
      <p:sp>
        <p:nvSpPr>
          <p:cNvPr id="465" name="Google Shape;465;p35"/>
          <p:cNvSpPr txBox="1"/>
          <p:nvPr/>
        </p:nvSpPr>
        <p:spPr>
          <a:xfrm>
            <a:off x="9105896" y="4629104"/>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66" name="Google Shape;466;p35"/>
          <p:cNvSpPr txBox="1"/>
          <p:nvPr/>
        </p:nvSpPr>
        <p:spPr>
          <a:xfrm>
            <a:off x="4537319" y="1303852"/>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a:t>
            </a:r>
            <a:endParaRPr/>
          </a:p>
        </p:txBody>
      </p:sp>
      <p:sp>
        <p:nvSpPr>
          <p:cNvPr id="467" name="Google Shape;467;p35"/>
          <p:cNvSpPr txBox="1"/>
          <p:nvPr/>
        </p:nvSpPr>
        <p:spPr>
          <a:xfrm>
            <a:off x="2653798" y="1248423"/>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68" name="Google Shape;468;p35"/>
          <p:cNvSpPr txBox="1"/>
          <p:nvPr/>
        </p:nvSpPr>
        <p:spPr>
          <a:xfrm>
            <a:off x="2007234" y="1660527"/>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69" name="Google Shape;469;p35"/>
          <p:cNvSpPr txBox="1"/>
          <p:nvPr/>
        </p:nvSpPr>
        <p:spPr>
          <a:xfrm>
            <a:off x="1511539" y="1655115"/>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70" name="Google Shape;470;p35"/>
          <p:cNvSpPr txBox="1"/>
          <p:nvPr/>
        </p:nvSpPr>
        <p:spPr>
          <a:xfrm>
            <a:off x="1661124" y="5457029"/>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71" name="Google Shape;471;p35"/>
          <p:cNvSpPr txBox="1"/>
          <p:nvPr/>
        </p:nvSpPr>
        <p:spPr>
          <a:xfrm>
            <a:off x="8757450" y="5448488"/>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72" name="Google Shape;472;p35"/>
          <p:cNvSpPr txBox="1"/>
          <p:nvPr/>
        </p:nvSpPr>
        <p:spPr>
          <a:xfrm>
            <a:off x="7409740" y="4819361"/>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73" name="Google Shape;473;p35"/>
          <p:cNvSpPr txBox="1"/>
          <p:nvPr/>
        </p:nvSpPr>
        <p:spPr>
          <a:xfrm>
            <a:off x="6974301" y="4799630"/>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74" name="Google Shape;474;p35"/>
          <p:cNvSpPr txBox="1"/>
          <p:nvPr/>
        </p:nvSpPr>
        <p:spPr>
          <a:xfrm>
            <a:off x="5898678" y="4327051"/>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75" name="Google Shape;475;p35"/>
          <p:cNvSpPr txBox="1"/>
          <p:nvPr/>
        </p:nvSpPr>
        <p:spPr>
          <a:xfrm>
            <a:off x="7910244" y="4353818"/>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1</a:t>
            </a:r>
            <a:endParaRPr/>
          </a:p>
        </p:txBody>
      </p:sp>
      <p:sp>
        <p:nvSpPr>
          <p:cNvPr id="476" name="Google Shape;476;p35"/>
          <p:cNvSpPr txBox="1"/>
          <p:nvPr/>
        </p:nvSpPr>
        <p:spPr>
          <a:xfrm>
            <a:off x="4687739" y="2777949"/>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a:t>
            </a:r>
            <a:endParaRPr/>
          </a:p>
        </p:txBody>
      </p:sp>
      <p:sp>
        <p:nvSpPr>
          <p:cNvPr id="477" name="Google Shape;477;p35"/>
          <p:cNvSpPr txBox="1"/>
          <p:nvPr/>
        </p:nvSpPr>
        <p:spPr>
          <a:xfrm>
            <a:off x="1803696" y="3153483"/>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a:t>
            </a:r>
            <a:endParaRPr/>
          </a:p>
        </p:txBody>
      </p:sp>
      <p:sp>
        <p:nvSpPr>
          <p:cNvPr id="478" name="Google Shape;478;p35"/>
          <p:cNvSpPr txBox="1"/>
          <p:nvPr/>
        </p:nvSpPr>
        <p:spPr>
          <a:xfrm>
            <a:off x="5310272" y="1647606"/>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a:t>
            </a:r>
            <a:endParaRPr/>
          </a:p>
        </p:txBody>
      </p:sp>
      <p:sp>
        <p:nvSpPr>
          <p:cNvPr id="479" name="Google Shape;479;p35"/>
          <p:cNvSpPr txBox="1"/>
          <p:nvPr/>
        </p:nvSpPr>
        <p:spPr>
          <a:xfrm>
            <a:off x="5784046" y="1195813"/>
            <a:ext cx="2851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a:t>
            </a:r>
            <a:endParaRPr/>
          </a:p>
        </p:txBody>
      </p:sp>
      <p:sp>
        <p:nvSpPr>
          <p:cNvPr id="480" name="Google Shape;480;p35"/>
          <p:cNvSpPr txBox="1"/>
          <p:nvPr/>
        </p:nvSpPr>
        <p:spPr>
          <a:xfrm>
            <a:off x="4679891" y="834408"/>
            <a:ext cx="7613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wentieth Century"/>
                <a:ea typeface="Twentieth Century"/>
                <a:cs typeface="Twentieth Century"/>
                <a:sym typeface="Twentieth Century"/>
              </a:rPr>
              <a:t>Registers </a:t>
            </a:r>
            <a:endParaRPr/>
          </a:p>
        </p:txBody>
      </p:sp>
      <p:sp>
        <p:nvSpPr>
          <p:cNvPr id="481" name="Google Shape;481;p35"/>
          <p:cNvSpPr txBox="1"/>
          <p:nvPr/>
        </p:nvSpPr>
        <p:spPr>
          <a:xfrm>
            <a:off x="1333385" y="2757208"/>
            <a:ext cx="95405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wentieth Century"/>
                <a:ea typeface="Twentieth Century"/>
                <a:cs typeface="Twentieth Century"/>
                <a:sym typeface="Twentieth Century"/>
              </a:rPr>
              <a:t>See/check</a:t>
            </a:r>
            <a:endParaRPr/>
          </a:p>
        </p:txBody>
      </p:sp>
      <p:sp>
        <p:nvSpPr>
          <p:cNvPr id="482" name="Google Shape;482;p35"/>
          <p:cNvSpPr txBox="1"/>
          <p:nvPr/>
        </p:nvSpPr>
        <p:spPr>
          <a:xfrm>
            <a:off x="2928591" y="2161440"/>
            <a:ext cx="123431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wentieth Century"/>
                <a:ea typeface="Twentieth Century"/>
                <a:cs typeface="Twentieth Century"/>
                <a:sym typeface="Twentieth Century"/>
              </a:rPr>
              <a:t>Applicant can see status</a:t>
            </a:r>
            <a:endParaRPr/>
          </a:p>
        </p:txBody>
      </p:sp>
      <p:sp>
        <p:nvSpPr>
          <p:cNvPr id="483" name="Google Shape;483;p35"/>
          <p:cNvSpPr txBox="1"/>
          <p:nvPr/>
        </p:nvSpPr>
        <p:spPr>
          <a:xfrm>
            <a:off x="7829267" y="3230029"/>
            <a:ext cx="7613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wentieth Century"/>
                <a:ea typeface="Twentieth Century"/>
                <a:cs typeface="Twentieth Century"/>
                <a:sym typeface="Twentieth Century"/>
              </a:rPr>
              <a:t>login </a:t>
            </a:r>
            <a:endParaRPr/>
          </a:p>
        </p:txBody>
      </p:sp>
      <p:sp>
        <p:nvSpPr>
          <p:cNvPr id="484" name="Google Shape;484;p35"/>
          <p:cNvSpPr txBox="1"/>
          <p:nvPr/>
        </p:nvSpPr>
        <p:spPr>
          <a:xfrm>
            <a:off x="4695429" y="5726915"/>
            <a:ext cx="7613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wentieth Century"/>
                <a:ea typeface="Twentieth Century"/>
                <a:cs typeface="Twentieth Century"/>
                <a:sym typeface="Twentieth Century"/>
              </a:rPr>
              <a:t>login </a:t>
            </a:r>
            <a:endParaRPr/>
          </a:p>
        </p:txBody>
      </p:sp>
      <p:sp>
        <p:nvSpPr>
          <p:cNvPr id="485" name="Google Shape;485;p35"/>
          <p:cNvSpPr txBox="1"/>
          <p:nvPr/>
        </p:nvSpPr>
        <p:spPr>
          <a:xfrm>
            <a:off x="3263469" y="4014784"/>
            <a:ext cx="96458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wentieth Century"/>
                <a:ea typeface="Twentieth Century"/>
                <a:cs typeface="Twentieth Century"/>
                <a:sym typeface="Twentieth Century"/>
              </a:rPr>
              <a:t>Can update </a:t>
            </a:r>
            <a:endParaRPr/>
          </a:p>
        </p:txBody>
      </p:sp>
      <p:sp>
        <p:nvSpPr>
          <p:cNvPr id="486" name="Google Shape;486;p35"/>
          <p:cNvSpPr txBox="1"/>
          <p:nvPr/>
        </p:nvSpPr>
        <p:spPr>
          <a:xfrm>
            <a:off x="5637141" y="2623105"/>
            <a:ext cx="76130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Twentieth Century"/>
                <a:ea typeface="Twentieth Century"/>
                <a:cs typeface="Twentieth Century"/>
                <a:sym typeface="Twentieth Century"/>
              </a:rPr>
              <a:t>Can see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pic>
        <p:nvPicPr>
          <p:cNvPr id="491" name="Google Shape;491;p36"/>
          <p:cNvPicPr preferRelativeResize="0"/>
          <p:nvPr/>
        </p:nvPicPr>
        <p:blipFill rotWithShape="1">
          <a:blip r:embed="rId3">
            <a:alphaModFix/>
          </a:blip>
          <a:srcRect b="11237" l="0" r="0" t="0"/>
          <a:stretch/>
        </p:blipFill>
        <p:spPr>
          <a:xfrm>
            <a:off x="-164150" y="0"/>
            <a:ext cx="12483151"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