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AA0D-73AF-4B4E-AFA9-CE0CDCEE4BB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F386-5AC1-4AD4-8D16-920FA069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85737"/>
            <a:ext cx="4991100" cy="6486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670" y="2859110"/>
            <a:ext cx="1171978" cy="218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Shantha Laxmi (Cognizant)</dc:creator>
  <cp:lastModifiedBy>Kumar, Shantha Laxmi (Cognizant)</cp:lastModifiedBy>
  <cp:revision>1</cp:revision>
  <dcterms:created xsi:type="dcterms:W3CDTF">2016-10-17T08:46:28Z</dcterms:created>
  <dcterms:modified xsi:type="dcterms:W3CDTF">2016-10-17T08:47:51Z</dcterms:modified>
</cp:coreProperties>
</file>