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71" r:id="rId5"/>
    <p:sldId id="259" r:id="rId6"/>
    <p:sldId id="260" r:id="rId7"/>
    <p:sldId id="267" r:id="rId8"/>
    <p:sldId id="27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0C65D7-848F-4573-B43E-60CED6B231C9}">
          <p14:sldIdLst>
            <p14:sldId id="256"/>
            <p14:sldId id="257"/>
            <p14:sldId id="258"/>
            <p14:sldId id="271"/>
            <p14:sldId id="259"/>
          </p14:sldIdLst>
        </p14:section>
        <p14:section name="Untitled Section" id="{3D5B75B7-A3B1-4513-99EC-90D182F82C3B}">
          <p14:sldIdLst>
            <p14:sldId id="260"/>
          </p14:sldIdLst>
        </p14:section>
        <p14:section name="Untitled Section" id="{0F4250CD-64E8-49DB-880C-DD16A8A81780}">
          <p14:sldIdLst>
            <p14:sldId id="267"/>
            <p14:sldId id="270"/>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E7707-7CD2-4E39-8847-AF994AFFC2A5}" type="doc">
      <dgm:prSet loTypeId="urn:microsoft.com/office/officeart/2008/layout/SquareAccentList" loCatId="list" qsTypeId="urn:microsoft.com/office/officeart/2005/8/quickstyle/simple5" qsCatId="simple" csTypeId="urn:microsoft.com/office/officeart/2005/8/colors/colorful4" csCatId="colorful" phldr="1"/>
      <dgm:spPr/>
      <dgm:t>
        <a:bodyPr/>
        <a:lstStyle/>
        <a:p>
          <a:endParaRPr lang="en-US"/>
        </a:p>
      </dgm:t>
    </dgm:pt>
    <dgm:pt modelId="{A4045426-687E-4299-9853-AA839D8AE916}">
      <dgm:prSet phldrT="[Text]"/>
      <dgm:spPr/>
      <dgm:t>
        <a:bodyPr/>
        <a:lstStyle/>
        <a:p>
          <a:r>
            <a:rPr lang="en-US" dirty="0"/>
            <a:t>Data Collection / Cleaning</a:t>
          </a:r>
        </a:p>
      </dgm:t>
    </dgm:pt>
    <dgm:pt modelId="{1340D410-4FCB-4E47-AC42-8AAEAA5AC1D6}" type="parTrans" cxnId="{9B8CD3CD-E761-46DA-932D-BD13C5208BA1}">
      <dgm:prSet/>
      <dgm:spPr/>
      <dgm:t>
        <a:bodyPr/>
        <a:lstStyle/>
        <a:p>
          <a:endParaRPr lang="en-US"/>
        </a:p>
      </dgm:t>
    </dgm:pt>
    <dgm:pt modelId="{579C6720-69EA-434A-973F-BB547980C643}" type="sibTrans" cxnId="{9B8CD3CD-E761-46DA-932D-BD13C5208BA1}">
      <dgm:prSet/>
      <dgm:spPr/>
      <dgm:t>
        <a:bodyPr/>
        <a:lstStyle/>
        <a:p>
          <a:endParaRPr lang="en-US"/>
        </a:p>
      </dgm:t>
    </dgm:pt>
    <dgm:pt modelId="{13C7C434-7D69-496C-8418-0EB601F34208}">
      <dgm:prSet phldrT="[Text]" custT="1"/>
      <dgm:spPr/>
      <dgm:t>
        <a:bodyPr/>
        <a:lstStyle/>
        <a:p>
          <a:r>
            <a:rPr lang="en-US" sz="900" dirty="0"/>
            <a:t>Collect &amp; Load all data (Company, Funding Round details, Sector Classification)</a:t>
          </a:r>
        </a:p>
      </dgm:t>
    </dgm:pt>
    <dgm:pt modelId="{281A51E7-0F14-471B-9F1B-E408EF9946E7}" type="parTrans" cxnId="{06F77808-3D80-46ED-BD7C-52FFF379185F}">
      <dgm:prSet/>
      <dgm:spPr/>
      <dgm:t>
        <a:bodyPr/>
        <a:lstStyle/>
        <a:p>
          <a:endParaRPr lang="en-US"/>
        </a:p>
      </dgm:t>
    </dgm:pt>
    <dgm:pt modelId="{82F6B166-D35E-4DA0-B933-478A24822A18}" type="sibTrans" cxnId="{06F77808-3D80-46ED-BD7C-52FFF379185F}">
      <dgm:prSet/>
      <dgm:spPr/>
      <dgm:t>
        <a:bodyPr/>
        <a:lstStyle/>
        <a:p>
          <a:endParaRPr lang="en-US"/>
        </a:p>
      </dgm:t>
    </dgm:pt>
    <dgm:pt modelId="{52692445-FB75-4886-9C34-8B25BBC384C9}">
      <dgm:prSet phldrT="[Text]" custT="1"/>
      <dgm:spPr/>
      <dgm:t>
        <a:bodyPr/>
        <a:lstStyle/>
        <a:p>
          <a:r>
            <a:rPr lang="en-US" sz="900" dirty="0"/>
            <a:t>Basic data cleaning</a:t>
          </a:r>
        </a:p>
      </dgm:t>
    </dgm:pt>
    <dgm:pt modelId="{D141E0EA-71F0-4E93-958D-1B5251F32049}" type="parTrans" cxnId="{56D44996-B5CB-4E08-BAE6-8524F5CD7D07}">
      <dgm:prSet/>
      <dgm:spPr/>
      <dgm:t>
        <a:bodyPr/>
        <a:lstStyle/>
        <a:p>
          <a:endParaRPr lang="en-US"/>
        </a:p>
      </dgm:t>
    </dgm:pt>
    <dgm:pt modelId="{2928F69F-2FF8-4F95-8F6E-7F7A7212207F}" type="sibTrans" cxnId="{56D44996-B5CB-4E08-BAE6-8524F5CD7D07}">
      <dgm:prSet/>
      <dgm:spPr/>
      <dgm:t>
        <a:bodyPr/>
        <a:lstStyle/>
        <a:p>
          <a:endParaRPr lang="en-US"/>
        </a:p>
      </dgm:t>
    </dgm:pt>
    <dgm:pt modelId="{CAA6417E-DC11-42A5-B77C-D22E4C872FD8}">
      <dgm:prSet phldrT="[Text]" custT="1"/>
      <dgm:spPr/>
      <dgm:t>
        <a:bodyPr/>
        <a:lstStyle/>
        <a:p>
          <a:r>
            <a:rPr lang="en-US" sz="900" dirty="0"/>
            <a:t>Explore and understand all the data available</a:t>
          </a:r>
        </a:p>
      </dgm:t>
    </dgm:pt>
    <dgm:pt modelId="{0FA9B54E-0223-4E01-A9E5-AB8453DC2295}" type="parTrans" cxnId="{21CF11C8-2398-4734-8273-7664C0E2B480}">
      <dgm:prSet/>
      <dgm:spPr/>
      <dgm:t>
        <a:bodyPr/>
        <a:lstStyle/>
        <a:p>
          <a:endParaRPr lang="en-US"/>
        </a:p>
      </dgm:t>
    </dgm:pt>
    <dgm:pt modelId="{BE225920-5DB9-4E04-BDDA-47DF7A301337}" type="sibTrans" cxnId="{21CF11C8-2398-4734-8273-7664C0E2B480}">
      <dgm:prSet/>
      <dgm:spPr/>
      <dgm:t>
        <a:bodyPr/>
        <a:lstStyle/>
        <a:p>
          <a:endParaRPr lang="en-US"/>
        </a:p>
      </dgm:t>
    </dgm:pt>
    <dgm:pt modelId="{5D4FA690-52DC-4195-85F3-643A8C6A3E17}">
      <dgm:prSet phldrT="[Text]"/>
      <dgm:spPr/>
      <dgm:t>
        <a:bodyPr/>
        <a:lstStyle/>
        <a:p>
          <a:r>
            <a:rPr lang="en-US" b="0" i="0" dirty="0"/>
            <a:t>Funding Type Analysis</a:t>
          </a:r>
          <a:endParaRPr lang="en-US" b="0" dirty="0"/>
        </a:p>
      </dgm:t>
    </dgm:pt>
    <dgm:pt modelId="{1B303DF9-663B-465C-88F3-18117C57F593}" type="parTrans" cxnId="{098A6C3E-78F4-42A5-BBF9-4E6E52B41BAE}">
      <dgm:prSet/>
      <dgm:spPr/>
      <dgm:t>
        <a:bodyPr/>
        <a:lstStyle/>
        <a:p>
          <a:endParaRPr lang="en-US"/>
        </a:p>
      </dgm:t>
    </dgm:pt>
    <dgm:pt modelId="{E8579E72-2C22-41E1-99F1-1D56A8220365}" type="sibTrans" cxnId="{098A6C3E-78F4-42A5-BBF9-4E6E52B41BAE}">
      <dgm:prSet/>
      <dgm:spPr/>
      <dgm:t>
        <a:bodyPr/>
        <a:lstStyle/>
        <a:p>
          <a:endParaRPr lang="en-US"/>
        </a:p>
      </dgm:t>
    </dgm:pt>
    <dgm:pt modelId="{03FA94A5-D66E-45B8-9F8D-1FA4418BE9C5}">
      <dgm:prSet phldrT="[Text]" custT="1"/>
      <dgm:spPr/>
      <dgm:t>
        <a:bodyPr/>
        <a:lstStyle/>
        <a:p>
          <a:r>
            <a:rPr lang="en-US" sz="900" b="0" i="0" dirty="0"/>
            <a:t>Identify representative value of Funding Types</a:t>
          </a:r>
          <a:endParaRPr lang="en-US" sz="900" dirty="0"/>
        </a:p>
      </dgm:t>
    </dgm:pt>
    <dgm:pt modelId="{B6817A19-9E2C-40A0-B605-BE72F2003562}" type="parTrans" cxnId="{E23A3879-9989-49AA-8543-7522FEA99EF9}">
      <dgm:prSet/>
      <dgm:spPr/>
      <dgm:t>
        <a:bodyPr/>
        <a:lstStyle/>
        <a:p>
          <a:endParaRPr lang="en-US"/>
        </a:p>
      </dgm:t>
    </dgm:pt>
    <dgm:pt modelId="{4F36F521-EA77-4578-8420-F8A817857EA0}" type="sibTrans" cxnId="{E23A3879-9989-49AA-8543-7522FEA99EF9}">
      <dgm:prSet/>
      <dgm:spPr/>
      <dgm:t>
        <a:bodyPr/>
        <a:lstStyle/>
        <a:p>
          <a:endParaRPr lang="en-US"/>
        </a:p>
      </dgm:t>
    </dgm:pt>
    <dgm:pt modelId="{98C24864-2FE1-4700-83E6-25FF05CCF21D}">
      <dgm:prSet phldrT="[Text]" custT="1"/>
      <dgm:spPr/>
      <dgm:t>
        <a:bodyPr/>
        <a:lstStyle/>
        <a:p>
          <a:r>
            <a:rPr lang="en-US" sz="900" dirty="0"/>
            <a:t>Identify the best funding type within 5 to 15 Million USD’s</a:t>
          </a:r>
        </a:p>
      </dgm:t>
    </dgm:pt>
    <dgm:pt modelId="{2F9D1089-60D7-4393-8752-3230652A0EF0}" type="parTrans" cxnId="{691CE949-80E8-4E50-AC81-255C8C342CFC}">
      <dgm:prSet/>
      <dgm:spPr/>
      <dgm:t>
        <a:bodyPr/>
        <a:lstStyle/>
        <a:p>
          <a:endParaRPr lang="en-US"/>
        </a:p>
      </dgm:t>
    </dgm:pt>
    <dgm:pt modelId="{34E1558C-1D6F-4756-B949-4BC71DB22035}" type="sibTrans" cxnId="{691CE949-80E8-4E50-AC81-255C8C342CFC}">
      <dgm:prSet/>
      <dgm:spPr/>
      <dgm:t>
        <a:bodyPr/>
        <a:lstStyle/>
        <a:p>
          <a:endParaRPr lang="en-US"/>
        </a:p>
      </dgm:t>
    </dgm:pt>
    <dgm:pt modelId="{AD0A2843-607A-42E9-ACA2-9E2E37C3B677}">
      <dgm:prSet phldrT="[Text]"/>
      <dgm:spPr/>
      <dgm:t>
        <a:bodyPr/>
        <a:lstStyle/>
        <a:p>
          <a:r>
            <a:rPr lang="en-US" b="0" i="0" dirty="0"/>
            <a:t>Country Analysis</a:t>
          </a:r>
          <a:endParaRPr lang="en-US" b="0" dirty="0"/>
        </a:p>
      </dgm:t>
    </dgm:pt>
    <dgm:pt modelId="{F3171D73-EF2C-4482-A6BD-3336BC9042D9}" type="parTrans" cxnId="{6568DEAA-B036-4CB5-8C5E-19A4F3E26556}">
      <dgm:prSet/>
      <dgm:spPr/>
      <dgm:t>
        <a:bodyPr/>
        <a:lstStyle/>
        <a:p>
          <a:endParaRPr lang="en-US"/>
        </a:p>
      </dgm:t>
    </dgm:pt>
    <dgm:pt modelId="{5F9A443E-655C-453D-9411-053502819639}" type="sibTrans" cxnId="{6568DEAA-B036-4CB5-8C5E-19A4F3E26556}">
      <dgm:prSet/>
      <dgm:spPr/>
      <dgm:t>
        <a:bodyPr/>
        <a:lstStyle/>
        <a:p>
          <a:endParaRPr lang="en-US"/>
        </a:p>
      </dgm:t>
    </dgm:pt>
    <dgm:pt modelId="{C98DE28E-F246-4B37-94EC-5F4706EE9497}">
      <dgm:prSet phldrT="[Text]" custT="1"/>
      <dgm:spPr/>
      <dgm:t>
        <a:bodyPr/>
        <a:lstStyle/>
        <a:p>
          <a:r>
            <a:rPr lang="en-US" sz="900" dirty="0"/>
            <a:t>Collate different datasets into one Master Frame</a:t>
          </a:r>
        </a:p>
      </dgm:t>
    </dgm:pt>
    <dgm:pt modelId="{A6548E57-B40E-4F21-A721-B391CC4A502B}" type="parTrans" cxnId="{9F4D9FFC-D7C3-4016-A141-D16E5A9A2224}">
      <dgm:prSet/>
      <dgm:spPr/>
      <dgm:t>
        <a:bodyPr/>
        <a:lstStyle/>
        <a:p>
          <a:endParaRPr lang="en-US"/>
        </a:p>
      </dgm:t>
    </dgm:pt>
    <dgm:pt modelId="{7868EC01-F305-420B-9175-08DE84319390}" type="sibTrans" cxnId="{9F4D9FFC-D7C3-4016-A141-D16E5A9A2224}">
      <dgm:prSet/>
      <dgm:spPr/>
      <dgm:t>
        <a:bodyPr/>
        <a:lstStyle/>
        <a:p>
          <a:endParaRPr lang="en-US"/>
        </a:p>
      </dgm:t>
    </dgm:pt>
    <dgm:pt modelId="{E66BA7B2-405E-4226-B1BA-C7FB230144E2}">
      <dgm:prSet phldrT="[Text]" custT="1"/>
      <dgm:spPr/>
      <dgm:t>
        <a:bodyPr/>
        <a:lstStyle/>
        <a:p>
          <a:pPr marL="0" lvl="0" indent="0" algn="l" defTabSz="666750">
            <a:lnSpc>
              <a:spcPct val="90000"/>
            </a:lnSpc>
            <a:spcBef>
              <a:spcPct val="0"/>
            </a:spcBef>
            <a:spcAft>
              <a:spcPct val="35000"/>
            </a:spcAft>
            <a:buNone/>
          </a:pPr>
          <a:r>
            <a:rPr lang="en-US" sz="1500" b="0" i="0" kern="1200" dirty="0">
              <a:solidFill>
                <a:prstClr val="black">
                  <a:hueOff val="0"/>
                  <a:satOff val="0"/>
                  <a:lumOff val="0"/>
                  <a:alphaOff val="0"/>
                </a:prstClr>
              </a:solidFill>
              <a:latin typeface="Calibri" panose="020F0502020204030204"/>
              <a:ea typeface="+mn-ea"/>
              <a:cs typeface="+mn-cs"/>
            </a:rPr>
            <a:t>Sector Wise Investment Analysis</a:t>
          </a:r>
        </a:p>
      </dgm:t>
    </dgm:pt>
    <dgm:pt modelId="{BD001AF1-83DC-413E-A4C8-0354B72ED207}" type="parTrans" cxnId="{723B7827-0DE8-4359-99C5-918C66B99441}">
      <dgm:prSet/>
      <dgm:spPr/>
      <dgm:t>
        <a:bodyPr/>
        <a:lstStyle/>
        <a:p>
          <a:endParaRPr lang="en-US"/>
        </a:p>
      </dgm:t>
    </dgm:pt>
    <dgm:pt modelId="{7955E1A8-D299-49C1-A3F5-E159B0CEC854}" type="sibTrans" cxnId="{723B7827-0DE8-4359-99C5-918C66B99441}">
      <dgm:prSet/>
      <dgm:spPr/>
      <dgm:t>
        <a:bodyPr/>
        <a:lstStyle/>
        <a:p>
          <a:endParaRPr lang="en-US"/>
        </a:p>
      </dgm:t>
    </dgm:pt>
    <dgm:pt modelId="{4934B3D4-ED4B-4716-89BE-BC8884C7DF23}">
      <dgm:prSet phldrT="[Text]" custT="1"/>
      <dgm:spPr/>
      <dgm:t>
        <a:bodyPr/>
        <a:lstStyle/>
        <a:p>
          <a:r>
            <a:rPr lang="en-US" sz="900" b="0" i="0" dirty="0"/>
            <a:t>Identify Top nine countries according to funding</a:t>
          </a:r>
          <a:endParaRPr lang="en-US" sz="900" b="0" dirty="0"/>
        </a:p>
      </dgm:t>
    </dgm:pt>
    <dgm:pt modelId="{ED8DE040-9165-47F4-A6B5-6BC8D8BD2892}" type="parTrans" cxnId="{73193FA2-267E-4548-8795-95DDF38315F4}">
      <dgm:prSet/>
      <dgm:spPr/>
      <dgm:t>
        <a:bodyPr/>
        <a:lstStyle/>
        <a:p>
          <a:endParaRPr lang="en-US"/>
        </a:p>
      </dgm:t>
    </dgm:pt>
    <dgm:pt modelId="{E16A593E-B733-4102-BD33-AA2783BAA3D0}" type="sibTrans" cxnId="{73193FA2-267E-4548-8795-95DDF38315F4}">
      <dgm:prSet/>
      <dgm:spPr/>
      <dgm:t>
        <a:bodyPr/>
        <a:lstStyle/>
        <a:p>
          <a:endParaRPr lang="en-US"/>
        </a:p>
      </dgm:t>
    </dgm:pt>
    <dgm:pt modelId="{6D673414-3662-4AD1-9A55-9C34A4102627}">
      <dgm:prSet phldrT="[Text]" custT="1"/>
      <dgm:spPr/>
      <dgm:t>
        <a:bodyPr/>
        <a:lstStyle/>
        <a:p>
          <a:r>
            <a:rPr lang="en-US" sz="900" b="0" dirty="0"/>
            <a:t>Identify the Top 3 English speaking countries suitable for investment</a:t>
          </a:r>
        </a:p>
      </dgm:t>
    </dgm:pt>
    <dgm:pt modelId="{BC2FB05F-6FF5-498F-89D7-125035D7E2F4}" type="parTrans" cxnId="{B5D25567-9749-4DD3-BEFA-D2685F1C097D}">
      <dgm:prSet/>
      <dgm:spPr/>
      <dgm:t>
        <a:bodyPr/>
        <a:lstStyle/>
        <a:p>
          <a:endParaRPr lang="en-US"/>
        </a:p>
      </dgm:t>
    </dgm:pt>
    <dgm:pt modelId="{5F69D30D-F1F9-422B-A505-89B551A43DAA}" type="sibTrans" cxnId="{B5D25567-9749-4DD3-BEFA-D2685F1C097D}">
      <dgm:prSet/>
      <dgm:spPr/>
      <dgm:t>
        <a:bodyPr/>
        <a:lstStyle/>
        <a:p>
          <a:endParaRPr lang="en-US"/>
        </a:p>
      </dgm:t>
    </dgm:pt>
    <dgm:pt modelId="{F2D30668-7198-4B04-818C-CCCBB6D911AE}">
      <dgm:prSet phldrT="[Text]"/>
      <dgm:spPr/>
      <dgm:t>
        <a:bodyPr/>
        <a:lstStyle/>
        <a:p>
          <a:r>
            <a:rPr lang="en-US" b="0" i="0" dirty="0"/>
            <a:t>Sector Analysis 1</a:t>
          </a:r>
          <a:endParaRPr lang="en-US" b="0" dirty="0"/>
        </a:p>
      </dgm:t>
    </dgm:pt>
    <dgm:pt modelId="{329C97AE-F4BE-4DAA-B952-EBF2D6321113}" type="parTrans" cxnId="{D0BE298F-CAA5-4899-A54B-57564B82D724}">
      <dgm:prSet/>
      <dgm:spPr/>
      <dgm:t>
        <a:bodyPr/>
        <a:lstStyle/>
        <a:p>
          <a:endParaRPr lang="en-US"/>
        </a:p>
      </dgm:t>
    </dgm:pt>
    <dgm:pt modelId="{66BAF8C0-CEC1-401F-9873-BC64F9E8D790}" type="sibTrans" cxnId="{D0BE298F-CAA5-4899-A54B-57564B82D724}">
      <dgm:prSet/>
      <dgm:spPr/>
      <dgm:t>
        <a:bodyPr/>
        <a:lstStyle/>
        <a:p>
          <a:endParaRPr lang="en-US"/>
        </a:p>
      </dgm:t>
    </dgm:pt>
    <dgm:pt modelId="{A46A6C11-57F2-47CC-AC39-6670361EE0EF}">
      <dgm:prSet phldrT="[Text]" custT="1"/>
      <dgm:spPr/>
      <dgm:t>
        <a:bodyPr/>
        <a:lstStyle/>
        <a:p>
          <a:r>
            <a:rPr lang="en-US" sz="900" b="0" dirty="0"/>
            <a:t>Extract Primary Sector</a:t>
          </a:r>
          <a:r>
            <a:rPr lang="en-US" sz="1400" b="0" dirty="0"/>
            <a:t> </a:t>
          </a:r>
        </a:p>
      </dgm:t>
    </dgm:pt>
    <dgm:pt modelId="{1DA707B6-E5A4-49BB-82C9-16000AC844BC}" type="parTrans" cxnId="{1A7CDEBC-F7F6-4311-9CB8-DF7C7B532A13}">
      <dgm:prSet/>
      <dgm:spPr/>
      <dgm:t>
        <a:bodyPr/>
        <a:lstStyle/>
        <a:p>
          <a:endParaRPr lang="en-US"/>
        </a:p>
      </dgm:t>
    </dgm:pt>
    <dgm:pt modelId="{E3F17DB2-C69A-4A42-A293-031D4C0D6CE4}" type="sibTrans" cxnId="{1A7CDEBC-F7F6-4311-9CB8-DF7C7B532A13}">
      <dgm:prSet/>
      <dgm:spPr/>
      <dgm:t>
        <a:bodyPr/>
        <a:lstStyle/>
        <a:p>
          <a:endParaRPr lang="en-US"/>
        </a:p>
      </dgm:t>
    </dgm:pt>
    <dgm:pt modelId="{2F931B12-B210-4043-96C5-F57D78EE7F5E}">
      <dgm:prSet phldrT="[Text]" custT="1"/>
      <dgm:spPr/>
      <dgm:t>
        <a:bodyPr/>
        <a:lstStyle/>
        <a:p>
          <a:r>
            <a:rPr lang="en-US" sz="900" b="0" dirty="0"/>
            <a:t>For each of the Top 3 countries identify the top invested Main Sectors.</a:t>
          </a:r>
        </a:p>
      </dgm:t>
    </dgm:pt>
    <dgm:pt modelId="{E42A2761-F286-4F7E-ACE5-B091792CE1A8}" type="parTrans" cxnId="{15ACB728-0425-4C27-8276-454B775CCB3F}">
      <dgm:prSet/>
      <dgm:spPr/>
      <dgm:t>
        <a:bodyPr/>
        <a:lstStyle/>
        <a:p>
          <a:endParaRPr lang="en-US"/>
        </a:p>
      </dgm:t>
    </dgm:pt>
    <dgm:pt modelId="{5B6C0F7F-18BC-489D-B247-A5F9F02B5A23}" type="sibTrans" cxnId="{15ACB728-0425-4C27-8276-454B775CCB3F}">
      <dgm:prSet/>
      <dgm:spPr/>
      <dgm:t>
        <a:bodyPr/>
        <a:lstStyle/>
        <a:p>
          <a:endParaRPr lang="en-US"/>
        </a:p>
      </dgm:t>
    </dgm:pt>
    <dgm:pt modelId="{97633AF8-8366-4C54-BE56-05FFBADCF9B8}">
      <dgm:prSet phldrT="[Text]" custT="1"/>
      <dgm:spPr/>
      <dgm:t>
        <a:bodyPr/>
        <a:lstStyle/>
        <a:p>
          <a:r>
            <a:rPr lang="en-US" sz="900" b="0" dirty="0"/>
            <a:t>Identify the top invested sectors along with the top companies for each of the Top 3 Countries.</a:t>
          </a:r>
        </a:p>
      </dgm:t>
    </dgm:pt>
    <dgm:pt modelId="{39FE827B-9EEA-42CD-974F-B599A6FFB7A9}" type="parTrans" cxnId="{6E0B92AD-5A9A-42FB-BEBB-71BAFC833013}">
      <dgm:prSet/>
      <dgm:spPr/>
      <dgm:t>
        <a:bodyPr/>
        <a:lstStyle/>
        <a:p>
          <a:endParaRPr lang="en-US"/>
        </a:p>
      </dgm:t>
    </dgm:pt>
    <dgm:pt modelId="{12197376-53CE-4DB2-8F4D-BCFE947FE60E}" type="sibTrans" cxnId="{6E0B92AD-5A9A-42FB-BEBB-71BAFC833013}">
      <dgm:prSet/>
      <dgm:spPr/>
      <dgm:t>
        <a:bodyPr/>
        <a:lstStyle/>
        <a:p>
          <a:endParaRPr lang="en-US"/>
        </a:p>
      </dgm:t>
    </dgm:pt>
    <dgm:pt modelId="{84D7A1D7-D5F4-46E0-9D7E-9EEC49D83772}" type="pres">
      <dgm:prSet presAssocID="{4FBE7707-7CD2-4E39-8847-AF994AFFC2A5}" presName="layout" presStyleCnt="0">
        <dgm:presLayoutVars>
          <dgm:chMax/>
          <dgm:chPref/>
          <dgm:dir/>
          <dgm:resizeHandles/>
        </dgm:presLayoutVars>
      </dgm:prSet>
      <dgm:spPr/>
    </dgm:pt>
    <dgm:pt modelId="{6E11E8FA-F88A-4B8E-B360-C0E278916F9B}" type="pres">
      <dgm:prSet presAssocID="{A4045426-687E-4299-9853-AA839D8AE916}" presName="root" presStyleCnt="0">
        <dgm:presLayoutVars>
          <dgm:chMax/>
          <dgm:chPref/>
        </dgm:presLayoutVars>
      </dgm:prSet>
      <dgm:spPr/>
    </dgm:pt>
    <dgm:pt modelId="{618E9378-EAE6-437F-99E7-0E860AC52E01}" type="pres">
      <dgm:prSet presAssocID="{A4045426-687E-4299-9853-AA839D8AE916}" presName="rootComposite" presStyleCnt="0">
        <dgm:presLayoutVars/>
      </dgm:prSet>
      <dgm:spPr/>
    </dgm:pt>
    <dgm:pt modelId="{BBC77EBD-B543-46F6-AB74-7EF3AE4BBB18}" type="pres">
      <dgm:prSet presAssocID="{A4045426-687E-4299-9853-AA839D8AE916}" presName="ParentAccent" presStyleLbl="alignNode1" presStyleIdx="0" presStyleCnt="5"/>
      <dgm:spPr/>
    </dgm:pt>
    <dgm:pt modelId="{1A2A676A-F575-48A9-8FFC-6FB2A671DCCA}" type="pres">
      <dgm:prSet presAssocID="{A4045426-687E-4299-9853-AA839D8AE916}" presName="ParentSmallAccent" presStyleLbl="fgAcc1" presStyleIdx="0" presStyleCnt="5"/>
      <dgm:spPr/>
    </dgm:pt>
    <dgm:pt modelId="{1DE56F0C-53BA-47C4-AE1C-1187ACEFE86F}" type="pres">
      <dgm:prSet presAssocID="{A4045426-687E-4299-9853-AA839D8AE916}" presName="Parent" presStyleLbl="revTx" presStyleIdx="0" presStyleCnt="16">
        <dgm:presLayoutVars>
          <dgm:chMax/>
          <dgm:chPref val="4"/>
          <dgm:bulletEnabled val="1"/>
        </dgm:presLayoutVars>
      </dgm:prSet>
      <dgm:spPr/>
    </dgm:pt>
    <dgm:pt modelId="{DD05B324-BAD5-4E6F-9278-9897BEC76142}" type="pres">
      <dgm:prSet presAssocID="{A4045426-687E-4299-9853-AA839D8AE916}" presName="childShape" presStyleCnt="0">
        <dgm:presLayoutVars>
          <dgm:chMax val="0"/>
          <dgm:chPref val="0"/>
        </dgm:presLayoutVars>
      </dgm:prSet>
      <dgm:spPr/>
    </dgm:pt>
    <dgm:pt modelId="{C7C6E070-E85F-4236-B6F0-D4A4D22027B6}" type="pres">
      <dgm:prSet presAssocID="{13C7C434-7D69-496C-8418-0EB601F34208}" presName="childComposite" presStyleCnt="0">
        <dgm:presLayoutVars>
          <dgm:chMax val="0"/>
          <dgm:chPref val="0"/>
        </dgm:presLayoutVars>
      </dgm:prSet>
      <dgm:spPr/>
    </dgm:pt>
    <dgm:pt modelId="{C2D9F071-FB44-4DE4-AEDA-68980A445D00}" type="pres">
      <dgm:prSet presAssocID="{13C7C434-7D69-496C-8418-0EB601F34208}" presName="ChildAccent" presStyleLbl="solidFgAcc1" presStyleIdx="0" presStyleCnt="11"/>
      <dgm:spPr/>
    </dgm:pt>
    <dgm:pt modelId="{B91A6D54-652A-4389-8842-36C3C5F7CBD7}" type="pres">
      <dgm:prSet presAssocID="{13C7C434-7D69-496C-8418-0EB601F34208}" presName="Child" presStyleLbl="revTx" presStyleIdx="1" presStyleCnt="16">
        <dgm:presLayoutVars>
          <dgm:chMax val="0"/>
          <dgm:chPref val="0"/>
          <dgm:bulletEnabled val="1"/>
        </dgm:presLayoutVars>
      </dgm:prSet>
      <dgm:spPr/>
    </dgm:pt>
    <dgm:pt modelId="{F628B8B3-C437-488C-A889-D4A6ED157AAF}" type="pres">
      <dgm:prSet presAssocID="{52692445-FB75-4886-9C34-8B25BBC384C9}" presName="childComposite" presStyleCnt="0">
        <dgm:presLayoutVars>
          <dgm:chMax val="0"/>
          <dgm:chPref val="0"/>
        </dgm:presLayoutVars>
      </dgm:prSet>
      <dgm:spPr/>
    </dgm:pt>
    <dgm:pt modelId="{A787764C-0710-41E0-BCA8-43F112979E66}" type="pres">
      <dgm:prSet presAssocID="{52692445-FB75-4886-9C34-8B25BBC384C9}" presName="ChildAccent" presStyleLbl="solidFgAcc1" presStyleIdx="1" presStyleCnt="11"/>
      <dgm:spPr/>
    </dgm:pt>
    <dgm:pt modelId="{CC9321BD-753E-4858-B19F-8F2B2BF0039D}" type="pres">
      <dgm:prSet presAssocID="{52692445-FB75-4886-9C34-8B25BBC384C9}" presName="Child" presStyleLbl="revTx" presStyleIdx="2" presStyleCnt="16">
        <dgm:presLayoutVars>
          <dgm:chMax val="0"/>
          <dgm:chPref val="0"/>
          <dgm:bulletEnabled val="1"/>
        </dgm:presLayoutVars>
      </dgm:prSet>
      <dgm:spPr/>
    </dgm:pt>
    <dgm:pt modelId="{084FB2E5-5D55-4487-9147-78B2149761CC}" type="pres">
      <dgm:prSet presAssocID="{CAA6417E-DC11-42A5-B77C-D22E4C872FD8}" presName="childComposite" presStyleCnt="0">
        <dgm:presLayoutVars>
          <dgm:chMax val="0"/>
          <dgm:chPref val="0"/>
        </dgm:presLayoutVars>
      </dgm:prSet>
      <dgm:spPr/>
    </dgm:pt>
    <dgm:pt modelId="{CE236E56-91A1-4FA7-AA97-04788B650F54}" type="pres">
      <dgm:prSet presAssocID="{CAA6417E-DC11-42A5-B77C-D22E4C872FD8}" presName="ChildAccent" presStyleLbl="solidFgAcc1" presStyleIdx="2" presStyleCnt="11"/>
      <dgm:spPr/>
    </dgm:pt>
    <dgm:pt modelId="{37ADCF25-C9F2-462F-B62F-31BE57B5B240}" type="pres">
      <dgm:prSet presAssocID="{CAA6417E-DC11-42A5-B77C-D22E4C872FD8}" presName="Child" presStyleLbl="revTx" presStyleIdx="3" presStyleCnt="16">
        <dgm:presLayoutVars>
          <dgm:chMax val="0"/>
          <dgm:chPref val="0"/>
          <dgm:bulletEnabled val="1"/>
        </dgm:presLayoutVars>
      </dgm:prSet>
      <dgm:spPr/>
    </dgm:pt>
    <dgm:pt modelId="{740D26F4-DBFC-4074-8647-0CC0D9183126}" type="pres">
      <dgm:prSet presAssocID="{C98DE28E-F246-4B37-94EC-5F4706EE9497}" presName="childComposite" presStyleCnt="0">
        <dgm:presLayoutVars>
          <dgm:chMax val="0"/>
          <dgm:chPref val="0"/>
        </dgm:presLayoutVars>
      </dgm:prSet>
      <dgm:spPr/>
    </dgm:pt>
    <dgm:pt modelId="{2A45CF1E-54A5-4009-8111-E363B17C1FF3}" type="pres">
      <dgm:prSet presAssocID="{C98DE28E-F246-4B37-94EC-5F4706EE9497}" presName="ChildAccent" presStyleLbl="solidFgAcc1" presStyleIdx="3" presStyleCnt="11"/>
      <dgm:spPr/>
    </dgm:pt>
    <dgm:pt modelId="{CB37AB98-2F33-480E-B347-B5320AF9B98C}" type="pres">
      <dgm:prSet presAssocID="{C98DE28E-F246-4B37-94EC-5F4706EE9497}" presName="Child" presStyleLbl="revTx" presStyleIdx="4" presStyleCnt="16">
        <dgm:presLayoutVars>
          <dgm:chMax val="0"/>
          <dgm:chPref val="0"/>
          <dgm:bulletEnabled val="1"/>
        </dgm:presLayoutVars>
      </dgm:prSet>
      <dgm:spPr/>
    </dgm:pt>
    <dgm:pt modelId="{31FC546A-E7C2-4D30-BE35-106363DBD286}" type="pres">
      <dgm:prSet presAssocID="{5D4FA690-52DC-4195-85F3-643A8C6A3E17}" presName="root" presStyleCnt="0">
        <dgm:presLayoutVars>
          <dgm:chMax/>
          <dgm:chPref/>
        </dgm:presLayoutVars>
      </dgm:prSet>
      <dgm:spPr/>
    </dgm:pt>
    <dgm:pt modelId="{5C3B1C2D-A4DF-4D5D-B7B7-5F9EA01CB858}" type="pres">
      <dgm:prSet presAssocID="{5D4FA690-52DC-4195-85F3-643A8C6A3E17}" presName="rootComposite" presStyleCnt="0">
        <dgm:presLayoutVars/>
      </dgm:prSet>
      <dgm:spPr/>
    </dgm:pt>
    <dgm:pt modelId="{7FBFF024-D417-491A-8221-F706FE57E96C}" type="pres">
      <dgm:prSet presAssocID="{5D4FA690-52DC-4195-85F3-643A8C6A3E17}" presName="ParentAccent" presStyleLbl="alignNode1" presStyleIdx="1" presStyleCnt="5"/>
      <dgm:spPr/>
    </dgm:pt>
    <dgm:pt modelId="{21FC849D-ECF2-480D-81D5-85640227F7ED}" type="pres">
      <dgm:prSet presAssocID="{5D4FA690-52DC-4195-85F3-643A8C6A3E17}" presName="ParentSmallAccent" presStyleLbl="fgAcc1" presStyleIdx="1" presStyleCnt="5"/>
      <dgm:spPr/>
    </dgm:pt>
    <dgm:pt modelId="{6AFB0F40-712C-4443-AC1D-C63A9C15E080}" type="pres">
      <dgm:prSet presAssocID="{5D4FA690-52DC-4195-85F3-643A8C6A3E17}" presName="Parent" presStyleLbl="revTx" presStyleIdx="5" presStyleCnt="16">
        <dgm:presLayoutVars>
          <dgm:chMax/>
          <dgm:chPref val="4"/>
          <dgm:bulletEnabled val="1"/>
        </dgm:presLayoutVars>
      </dgm:prSet>
      <dgm:spPr/>
    </dgm:pt>
    <dgm:pt modelId="{365BB388-A7A1-4663-B547-F68780BCF5E9}" type="pres">
      <dgm:prSet presAssocID="{5D4FA690-52DC-4195-85F3-643A8C6A3E17}" presName="childShape" presStyleCnt="0">
        <dgm:presLayoutVars>
          <dgm:chMax val="0"/>
          <dgm:chPref val="0"/>
        </dgm:presLayoutVars>
      </dgm:prSet>
      <dgm:spPr/>
    </dgm:pt>
    <dgm:pt modelId="{E61513DC-E837-46C9-BE3B-E37853DB3FD2}" type="pres">
      <dgm:prSet presAssocID="{03FA94A5-D66E-45B8-9F8D-1FA4418BE9C5}" presName="childComposite" presStyleCnt="0">
        <dgm:presLayoutVars>
          <dgm:chMax val="0"/>
          <dgm:chPref val="0"/>
        </dgm:presLayoutVars>
      </dgm:prSet>
      <dgm:spPr/>
    </dgm:pt>
    <dgm:pt modelId="{4244D6E9-AA71-4E1F-85B4-E7D06A6C744E}" type="pres">
      <dgm:prSet presAssocID="{03FA94A5-D66E-45B8-9F8D-1FA4418BE9C5}" presName="ChildAccent" presStyleLbl="solidFgAcc1" presStyleIdx="4" presStyleCnt="11"/>
      <dgm:spPr/>
    </dgm:pt>
    <dgm:pt modelId="{099C355F-A406-491B-9192-DC8AB09D0045}" type="pres">
      <dgm:prSet presAssocID="{03FA94A5-D66E-45B8-9F8D-1FA4418BE9C5}" presName="Child" presStyleLbl="revTx" presStyleIdx="6" presStyleCnt="16">
        <dgm:presLayoutVars>
          <dgm:chMax val="0"/>
          <dgm:chPref val="0"/>
          <dgm:bulletEnabled val="1"/>
        </dgm:presLayoutVars>
      </dgm:prSet>
      <dgm:spPr/>
    </dgm:pt>
    <dgm:pt modelId="{E2AFA387-9FF9-4009-8617-4168B43F56CF}" type="pres">
      <dgm:prSet presAssocID="{98C24864-2FE1-4700-83E6-25FF05CCF21D}" presName="childComposite" presStyleCnt="0">
        <dgm:presLayoutVars>
          <dgm:chMax val="0"/>
          <dgm:chPref val="0"/>
        </dgm:presLayoutVars>
      </dgm:prSet>
      <dgm:spPr/>
    </dgm:pt>
    <dgm:pt modelId="{0738307B-C54B-4748-8D99-6D6DE051EEAE}" type="pres">
      <dgm:prSet presAssocID="{98C24864-2FE1-4700-83E6-25FF05CCF21D}" presName="ChildAccent" presStyleLbl="solidFgAcc1" presStyleIdx="5" presStyleCnt="11"/>
      <dgm:spPr/>
    </dgm:pt>
    <dgm:pt modelId="{EFECB5AA-658C-430B-BBFD-2E7F1554E332}" type="pres">
      <dgm:prSet presAssocID="{98C24864-2FE1-4700-83E6-25FF05CCF21D}" presName="Child" presStyleLbl="revTx" presStyleIdx="7" presStyleCnt="16">
        <dgm:presLayoutVars>
          <dgm:chMax val="0"/>
          <dgm:chPref val="0"/>
          <dgm:bulletEnabled val="1"/>
        </dgm:presLayoutVars>
      </dgm:prSet>
      <dgm:spPr/>
    </dgm:pt>
    <dgm:pt modelId="{AB790610-277A-459B-871E-7345CF2F214F}" type="pres">
      <dgm:prSet presAssocID="{AD0A2843-607A-42E9-ACA2-9E2E37C3B677}" presName="root" presStyleCnt="0">
        <dgm:presLayoutVars>
          <dgm:chMax/>
          <dgm:chPref/>
        </dgm:presLayoutVars>
      </dgm:prSet>
      <dgm:spPr/>
    </dgm:pt>
    <dgm:pt modelId="{65126C73-DB0A-4768-95C0-5B005EA83905}" type="pres">
      <dgm:prSet presAssocID="{AD0A2843-607A-42E9-ACA2-9E2E37C3B677}" presName="rootComposite" presStyleCnt="0">
        <dgm:presLayoutVars/>
      </dgm:prSet>
      <dgm:spPr/>
    </dgm:pt>
    <dgm:pt modelId="{32057810-B838-4F3F-B2F1-2CB2DD29205D}" type="pres">
      <dgm:prSet presAssocID="{AD0A2843-607A-42E9-ACA2-9E2E37C3B677}" presName="ParentAccent" presStyleLbl="alignNode1" presStyleIdx="2" presStyleCnt="5"/>
      <dgm:spPr/>
    </dgm:pt>
    <dgm:pt modelId="{639FAC03-A1D5-457B-8881-266ED45FA532}" type="pres">
      <dgm:prSet presAssocID="{AD0A2843-607A-42E9-ACA2-9E2E37C3B677}" presName="ParentSmallAccent" presStyleLbl="fgAcc1" presStyleIdx="2" presStyleCnt="5"/>
      <dgm:spPr/>
    </dgm:pt>
    <dgm:pt modelId="{C1F26F3E-A4C8-4453-A2B2-0695D621ACE7}" type="pres">
      <dgm:prSet presAssocID="{AD0A2843-607A-42E9-ACA2-9E2E37C3B677}" presName="Parent" presStyleLbl="revTx" presStyleIdx="8" presStyleCnt="16">
        <dgm:presLayoutVars>
          <dgm:chMax/>
          <dgm:chPref val="4"/>
          <dgm:bulletEnabled val="1"/>
        </dgm:presLayoutVars>
      </dgm:prSet>
      <dgm:spPr/>
    </dgm:pt>
    <dgm:pt modelId="{489BB24A-63B2-4706-B641-47E5D51A6B5A}" type="pres">
      <dgm:prSet presAssocID="{AD0A2843-607A-42E9-ACA2-9E2E37C3B677}" presName="childShape" presStyleCnt="0">
        <dgm:presLayoutVars>
          <dgm:chMax val="0"/>
          <dgm:chPref val="0"/>
        </dgm:presLayoutVars>
      </dgm:prSet>
      <dgm:spPr/>
    </dgm:pt>
    <dgm:pt modelId="{4342334C-26ED-432A-A010-0B1B957AD51E}" type="pres">
      <dgm:prSet presAssocID="{4934B3D4-ED4B-4716-89BE-BC8884C7DF23}" presName="childComposite" presStyleCnt="0">
        <dgm:presLayoutVars>
          <dgm:chMax val="0"/>
          <dgm:chPref val="0"/>
        </dgm:presLayoutVars>
      </dgm:prSet>
      <dgm:spPr/>
    </dgm:pt>
    <dgm:pt modelId="{D6EDAEB5-361C-4100-B9A2-C07BE187E129}" type="pres">
      <dgm:prSet presAssocID="{4934B3D4-ED4B-4716-89BE-BC8884C7DF23}" presName="ChildAccent" presStyleLbl="solidFgAcc1" presStyleIdx="6" presStyleCnt="11"/>
      <dgm:spPr/>
    </dgm:pt>
    <dgm:pt modelId="{74675BEE-679F-42B4-A32C-2FB7E06FD17F}" type="pres">
      <dgm:prSet presAssocID="{4934B3D4-ED4B-4716-89BE-BC8884C7DF23}" presName="Child" presStyleLbl="revTx" presStyleIdx="9" presStyleCnt="16">
        <dgm:presLayoutVars>
          <dgm:chMax val="0"/>
          <dgm:chPref val="0"/>
          <dgm:bulletEnabled val="1"/>
        </dgm:presLayoutVars>
      </dgm:prSet>
      <dgm:spPr/>
    </dgm:pt>
    <dgm:pt modelId="{2EBC8546-A1C0-40C8-BAD3-E33D0551BF97}" type="pres">
      <dgm:prSet presAssocID="{6D673414-3662-4AD1-9A55-9C34A4102627}" presName="childComposite" presStyleCnt="0">
        <dgm:presLayoutVars>
          <dgm:chMax val="0"/>
          <dgm:chPref val="0"/>
        </dgm:presLayoutVars>
      </dgm:prSet>
      <dgm:spPr/>
    </dgm:pt>
    <dgm:pt modelId="{AD5B292F-0F0B-4708-A556-13E97BAE4DE0}" type="pres">
      <dgm:prSet presAssocID="{6D673414-3662-4AD1-9A55-9C34A4102627}" presName="ChildAccent" presStyleLbl="solidFgAcc1" presStyleIdx="7" presStyleCnt="11"/>
      <dgm:spPr/>
    </dgm:pt>
    <dgm:pt modelId="{CA50FE3D-568F-4838-B3B5-CB4104C56A76}" type="pres">
      <dgm:prSet presAssocID="{6D673414-3662-4AD1-9A55-9C34A4102627}" presName="Child" presStyleLbl="revTx" presStyleIdx="10" presStyleCnt="16">
        <dgm:presLayoutVars>
          <dgm:chMax val="0"/>
          <dgm:chPref val="0"/>
          <dgm:bulletEnabled val="1"/>
        </dgm:presLayoutVars>
      </dgm:prSet>
      <dgm:spPr/>
    </dgm:pt>
    <dgm:pt modelId="{585473C1-CA62-473A-A745-C77B1C76F644}" type="pres">
      <dgm:prSet presAssocID="{F2D30668-7198-4B04-818C-CCCBB6D911AE}" presName="root" presStyleCnt="0">
        <dgm:presLayoutVars>
          <dgm:chMax/>
          <dgm:chPref/>
        </dgm:presLayoutVars>
      </dgm:prSet>
      <dgm:spPr/>
    </dgm:pt>
    <dgm:pt modelId="{E93834AA-56C2-4B7B-960B-C9D55CD3D72F}" type="pres">
      <dgm:prSet presAssocID="{F2D30668-7198-4B04-818C-CCCBB6D911AE}" presName="rootComposite" presStyleCnt="0">
        <dgm:presLayoutVars/>
      </dgm:prSet>
      <dgm:spPr/>
    </dgm:pt>
    <dgm:pt modelId="{65F0BE92-0347-452C-93A6-4E8CA755F707}" type="pres">
      <dgm:prSet presAssocID="{F2D30668-7198-4B04-818C-CCCBB6D911AE}" presName="ParentAccent" presStyleLbl="alignNode1" presStyleIdx="3" presStyleCnt="5"/>
      <dgm:spPr/>
    </dgm:pt>
    <dgm:pt modelId="{7678314B-1A02-4D75-9104-4C7BEBF7D8E6}" type="pres">
      <dgm:prSet presAssocID="{F2D30668-7198-4B04-818C-CCCBB6D911AE}" presName="ParentSmallAccent" presStyleLbl="fgAcc1" presStyleIdx="3" presStyleCnt="5"/>
      <dgm:spPr/>
    </dgm:pt>
    <dgm:pt modelId="{4BE91171-49A2-4362-94D8-007443487956}" type="pres">
      <dgm:prSet presAssocID="{F2D30668-7198-4B04-818C-CCCBB6D911AE}" presName="Parent" presStyleLbl="revTx" presStyleIdx="11" presStyleCnt="16">
        <dgm:presLayoutVars>
          <dgm:chMax/>
          <dgm:chPref val="4"/>
          <dgm:bulletEnabled val="1"/>
        </dgm:presLayoutVars>
      </dgm:prSet>
      <dgm:spPr/>
    </dgm:pt>
    <dgm:pt modelId="{B823D74E-BF4A-4319-9C9C-80A11B4CC755}" type="pres">
      <dgm:prSet presAssocID="{F2D30668-7198-4B04-818C-CCCBB6D911AE}" presName="childShape" presStyleCnt="0">
        <dgm:presLayoutVars>
          <dgm:chMax val="0"/>
          <dgm:chPref val="0"/>
        </dgm:presLayoutVars>
      </dgm:prSet>
      <dgm:spPr/>
    </dgm:pt>
    <dgm:pt modelId="{00703A3B-ECEF-4C2F-9FC8-F9ECB4990386}" type="pres">
      <dgm:prSet presAssocID="{A46A6C11-57F2-47CC-AC39-6670361EE0EF}" presName="childComposite" presStyleCnt="0">
        <dgm:presLayoutVars>
          <dgm:chMax val="0"/>
          <dgm:chPref val="0"/>
        </dgm:presLayoutVars>
      </dgm:prSet>
      <dgm:spPr/>
    </dgm:pt>
    <dgm:pt modelId="{2A91EB4D-A2F8-47A0-99F4-92201B379026}" type="pres">
      <dgm:prSet presAssocID="{A46A6C11-57F2-47CC-AC39-6670361EE0EF}" presName="ChildAccent" presStyleLbl="solidFgAcc1" presStyleIdx="8" presStyleCnt="11"/>
      <dgm:spPr/>
    </dgm:pt>
    <dgm:pt modelId="{13854E20-9DE4-4FFB-9E29-8B93B579BF09}" type="pres">
      <dgm:prSet presAssocID="{A46A6C11-57F2-47CC-AC39-6670361EE0EF}" presName="Child" presStyleLbl="revTx" presStyleIdx="12" presStyleCnt="16">
        <dgm:presLayoutVars>
          <dgm:chMax val="0"/>
          <dgm:chPref val="0"/>
          <dgm:bulletEnabled val="1"/>
        </dgm:presLayoutVars>
      </dgm:prSet>
      <dgm:spPr/>
    </dgm:pt>
    <dgm:pt modelId="{91B0F336-4D11-4BC2-AE15-528BCA0942F4}" type="pres">
      <dgm:prSet presAssocID="{2F931B12-B210-4043-96C5-F57D78EE7F5E}" presName="childComposite" presStyleCnt="0">
        <dgm:presLayoutVars>
          <dgm:chMax val="0"/>
          <dgm:chPref val="0"/>
        </dgm:presLayoutVars>
      </dgm:prSet>
      <dgm:spPr/>
    </dgm:pt>
    <dgm:pt modelId="{78CD0B5D-CF11-4374-8FEB-73C84527E698}" type="pres">
      <dgm:prSet presAssocID="{2F931B12-B210-4043-96C5-F57D78EE7F5E}" presName="ChildAccent" presStyleLbl="solidFgAcc1" presStyleIdx="9" presStyleCnt="11"/>
      <dgm:spPr/>
    </dgm:pt>
    <dgm:pt modelId="{A0BE313D-C66B-49C3-8661-535279296146}" type="pres">
      <dgm:prSet presAssocID="{2F931B12-B210-4043-96C5-F57D78EE7F5E}" presName="Child" presStyleLbl="revTx" presStyleIdx="13" presStyleCnt="16">
        <dgm:presLayoutVars>
          <dgm:chMax val="0"/>
          <dgm:chPref val="0"/>
          <dgm:bulletEnabled val="1"/>
        </dgm:presLayoutVars>
      </dgm:prSet>
      <dgm:spPr/>
    </dgm:pt>
    <dgm:pt modelId="{8A346575-CBCD-4B16-ADC8-29DB8E020D1A}" type="pres">
      <dgm:prSet presAssocID="{E66BA7B2-405E-4226-B1BA-C7FB230144E2}" presName="root" presStyleCnt="0">
        <dgm:presLayoutVars>
          <dgm:chMax/>
          <dgm:chPref/>
        </dgm:presLayoutVars>
      </dgm:prSet>
      <dgm:spPr/>
    </dgm:pt>
    <dgm:pt modelId="{D5FCFBC9-3665-4B9E-A019-52A24B19E033}" type="pres">
      <dgm:prSet presAssocID="{E66BA7B2-405E-4226-B1BA-C7FB230144E2}" presName="rootComposite" presStyleCnt="0">
        <dgm:presLayoutVars/>
      </dgm:prSet>
      <dgm:spPr/>
    </dgm:pt>
    <dgm:pt modelId="{3946B5EA-8307-49FB-92B0-F7E526750CF5}" type="pres">
      <dgm:prSet presAssocID="{E66BA7B2-405E-4226-B1BA-C7FB230144E2}" presName="ParentAccent" presStyleLbl="alignNode1" presStyleIdx="4" presStyleCnt="5"/>
      <dgm:spPr/>
    </dgm:pt>
    <dgm:pt modelId="{D1EA336C-9226-48F8-9A6E-78BB91867236}" type="pres">
      <dgm:prSet presAssocID="{E66BA7B2-405E-4226-B1BA-C7FB230144E2}" presName="ParentSmallAccent" presStyleLbl="fgAcc1" presStyleIdx="4" presStyleCnt="5"/>
      <dgm:spPr/>
    </dgm:pt>
    <dgm:pt modelId="{2E7879E6-2B84-486A-928F-0E27AA4EE65A}" type="pres">
      <dgm:prSet presAssocID="{E66BA7B2-405E-4226-B1BA-C7FB230144E2}" presName="Parent" presStyleLbl="revTx" presStyleIdx="14" presStyleCnt="16">
        <dgm:presLayoutVars>
          <dgm:chMax/>
          <dgm:chPref val="4"/>
          <dgm:bulletEnabled val="1"/>
        </dgm:presLayoutVars>
      </dgm:prSet>
      <dgm:spPr/>
    </dgm:pt>
    <dgm:pt modelId="{8456DA9A-C901-4A14-A93A-D175E103C29C}" type="pres">
      <dgm:prSet presAssocID="{E66BA7B2-405E-4226-B1BA-C7FB230144E2}" presName="childShape" presStyleCnt="0">
        <dgm:presLayoutVars>
          <dgm:chMax val="0"/>
          <dgm:chPref val="0"/>
        </dgm:presLayoutVars>
      </dgm:prSet>
      <dgm:spPr/>
    </dgm:pt>
    <dgm:pt modelId="{3847B8CA-9113-4ED0-8BE5-77BA83617E4A}" type="pres">
      <dgm:prSet presAssocID="{97633AF8-8366-4C54-BE56-05FFBADCF9B8}" presName="childComposite" presStyleCnt="0">
        <dgm:presLayoutVars>
          <dgm:chMax val="0"/>
          <dgm:chPref val="0"/>
        </dgm:presLayoutVars>
      </dgm:prSet>
      <dgm:spPr/>
    </dgm:pt>
    <dgm:pt modelId="{253E6671-E7FC-4B44-854A-2A5F5717FB3A}" type="pres">
      <dgm:prSet presAssocID="{97633AF8-8366-4C54-BE56-05FFBADCF9B8}" presName="ChildAccent" presStyleLbl="solidFgAcc1" presStyleIdx="10" presStyleCnt="11"/>
      <dgm:spPr/>
    </dgm:pt>
    <dgm:pt modelId="{0A0B8021-310A-44B8-871C-6DAE187AA770}" type="pres">
      <dgm:prSet presAssocID="{97633AF8-8366-4C54-BE56-05FFBADCF9B8}" presName="Child" presStyleLbl="revTx" presStyleIdx="15" presStyleCnt="16">
        <dgm:presLayoutVars>
          <dgm:chMax val="0"/>
          <dgm:chPref val="0"/>
          <dgm:bulletEnabled val="1"/>
        </dgm:presLayoutVars>
      </dgm:prSet>
      <dgm:spPr/>
    </dgm:pt>
  </dgm:ptLst>
  <dgm:cxnLst>
    <dgm:cxn modelId="{06F77808-3D80-46ED-BD7C-52FFF379185F}" srcId="{A4045426-687E-4299-9853-AA839D8AE916}" destId="{13C7C434-7D69-496C-8418-0EB601F34208}" srcOrd="0" destOrd="0" parTransId="{281A51E7-0F14-471B-9F1B-E408EF9946E7}" sibTransId="{82F6B166-D35E-4DA0-B933-478A24822A18}"/>
    <dgm:cxn modelId="{1ED8AC0B-6726-4FB9-9C30-C156EBBFB50C}" type="presOf" srcId="{A46A6C11-57F2-47CC-AC39-6670361EE0EF}" destId="{13854E20-9DE4-4FFB-9E29-8B93B579BF09}" srcOrd="0" destOrd="0" presId="urn:microsoft.com/office/officeart/2008/layout/SquareAccentList"/>
    <dgm:cxn modelId="{94A05010-C191-4BD8-B6CE-D6AF5EDDC675}" type="presOf" srcId="{98C24864-2FE1-4700-83E6-25FF05CCF21D}" destId="{EFECB5AA-658C-430B-BBFD-2E7F1554E332}" srcOrd="0" destOrd="0" presId="urn:microsoft.com/office/officeart/2008/layout/SquareAccentList"/>
    <dgm:cxn modelId="{97546614-2BEE-41B0-8FF0-EF5CF60C2C9F}" type="presOf" srcId="{4FBE7707-7CD2-4E39-8847-AF994AFFC2A5}" destId="{84D7A1D7-D5F4-46E0-9D7E-9EEC49D83772}" srcOrd="0" destOrd="0" presId="urn:microsoft.com/office/officeart/2008/layout/SquareAccentList"/>
    <dgm:cxn modelId="{3DD3C516-E7BD-4065-A5FB-07652DE02A75}" type="presOf" srcId="{A4045426-687E-4299-9853-AA839D8AE916}" destId="{1DE56F0C-53BA-47C4-AE1C-1187ACEFE86F}" srcOrd="0" destOrd="0" presId="urn:microsoft.com/office/officeart/2008/layout/SquareAccentList"/>
    <dgm:cxn modelId="{723B7827-0DE8-4359-99C5-918C66B99441}" srcId="{4FBE7707-7CD2-4E39-8847-AF994AFFC2A5}" destId="{E66BA7B2-405E-4226-B1BA-C7FB230144E2}" srcOrd="4" destOrd="0" parTransId="{BD001AF1-83DC-413E-A4C8-0354B72ED207}" sibTransId="{7955E1A8-D299-49C1-A3F5-E159B0CEC854}"/>
    <dgm:cxn modelId="{15ACB728-0425-4C27-8276-454B775CCB3F}" srcId="{F2D30668-7198-4B04-818C-CCCBB6D911AE}" destId="{2F931B12-B210-4043-96C5-F57D78EE7F5E}" srcOrd="1" destOrd="0" parTransId="{E42A2761-F286-4F7E-ACE5-B091792CE1A8}" sibTransId="{5B6C0F7F-18BC-489D-B247-A5F9F02B5A23}"/>
    <dgm:cxn modelId="{53BB7636-481A-4E7E-8DF2-68C389075E42}" type="presOf" srcId="{E66BA7B2-405E-4226-B1BA-C7FB230144E2}" destId="{2E7879E6-2B84-486A-928F-0E27AA4EE65A}" srcOrd="0" destOrd="0" presId="urn:microsoft.com/office/officeart/2008/layout/SquareAccentList"/>
    <dgm:cxn modelId="{098A6C3E-78F4-42A5-BBF9-4E6E52B41BAE}" srcId="{4FBE7707-7CD2-4E39-8847-AF994AFFC2A5}" destId="{5D4FA690-52DC-4195-85F3-643A8C6A3E17}" srcOrd="1" destOrd="0" parTransId="{1B303DF9-663B-465C-88F3-18117C57F593}" sibTransId="{E8579E72-2C22-41E1-99F1-1D56A8220365}"/>
    <dgm:cxn modelId="{ECD74A47-ED31-48AB-990A-168D3E0BC939}" type="presOf" srcId="{52692445-FB75-4886-9C34-8B25BBC384C9}" destId="{CC9321BD-753E-4858-B19F-8F2B2BF0039D}" srcOrd="0" destOrd="0" presId="urn:microsoft.com/office/officeart/2008/layout/SquareAccentList"/>
    <dgm:cxn modelId="{B5D25567-9749-4DD3-BEFA-D2685F1C097D}" srcId="{AD0A2843-607A-42E9-ACA2-9E2E37C3B677}" destId="{6D673414-3662-4AD1-9A55-9C34A4102627}" srcOrd="1" destOrd="0" parTransId="{BC2FB05F-6FF5-498F-89D7-125035D7E2F4}" sibTransId="{5F69D30D-F1F9-422B-A505-89B551A43DAA}"/>
    <dgm:cxn modelId="{B1D55C69-D399-4D22-B14C-E478F3C502E8}" type="presOf" srcId="{97633AF8-8366-4C54-BE56-05FFBADCF9B8}" destId="{0A0B8021-310A-44B8-871C-6DAE187AA770}" srcOrd="0" destOrd="0" presId="urn:microsoft.com/office/officeart/2008/layout/SquareAccentList"/>
    <dgm:cxn modelId="{691CE949-80E8-4E50-AC81-255C8C342CFC}" srcId="{5D4FA690-52DC-4195-85F3-643A8C6A3E17}" destId="{98C24864-2FE1-4700-83E6-25FF05CCF21D}" srcOrd="1" destOrd="0" parTransId="{2F9D1089-60D7-4393-8752-3230652A0EF0}" sibTransId="{34E1558C-1D6F-4756-B949-4BC71DB22035}"/>
    <dgm:cxn modelId="{D13CFC73-1729-4061-85BE-DC0184083479}" type="presOf" srcId="{C98DE28E-F246-4B37-94EC-5F4706EE9497}" destId="{CB37AB98-2F33-480E-B347-B5320AF9B98C}" srcOrd="0" destOrd="0" presId="urn:microsoft.com/office/officeart/2008/layout/SquareAccentList"/>
    <dgm:cxn modelId="{E23A3879-9989-49AA-8543-7522FEA99EF9}" srcId="{5D4FA690-52DC-4195-85F3-643A8C6A3E17}" destId="{03FA94A5-D66E-45B8-9F8D-1FA4418BE9C5}" srcOrd="0" destOrd="0" parTransId="{B6817A19-9E2C-40A0-B605-BE72F2003562}" sibTransId="{4F36F521-EA77-4578-8420-F8A817857EA0}"/>
    <dgm:cxn modelId="{D0BE298F-CAA5-4899-A54B-57564B82D724}" srcId="{4FBE7707-7CD2-4E39-8847-AF994AFFC2A5}" destId="{F2D30668-7198-4B04-818C-CCCBB6D911AE}" srcOrd="3" destOrd="0" parTransId="{329C97AE-F4BE-4DAA-B952-EBF2D6321113}" sibTransId="{66BAF8C0-CEC1-401F-9873-BC64F9E8D790}"/>
    <dgm:cxn modelId="{56D44996-B5CB-4E08-BAE6-8524F5CD7D07}" srcId="{A4045426-687E-4299-9853-AA839D8AE916}" destId="{52692445-FB75-4886-9C34-8B25BBC384C9}" srcOrd="1" destOrd="0" parTransId="{D141E0EA-71F0-4E93-958D-1B5251F32049}" sibTransId="{2928F69F-2FF8-4F95-8F6E-7F7A7212207F}"/>
    <dgm:cxn modelId="{213C1197-4ADF-4255-8571-96B32F582120}" type="presOf" srcId="{2F931B12-B210-4043-96C5-F57D78EE7F5E}" destId="{A0BE313D-C66B-49C3-8661-535279296146}" srcOrd="0" destOrd="0" presId="urn:microsoft.com/office/officeart/2008/layout/SquareAccentList"/>
    <dgm:cxn modelId="{73193FA2-267E-4548-8795-95DDF38315F4}" srcId="{AD0A2843-607A-42E9-ACA2-9E2E37C3B677}" destId="{4934B3D4-ED4B-4716-89BE-BC8884C7DF23}" srcOrd="0" destOrd="0" parTransId="{ED8DE040-9165-47F4-A6B5-6BC8D8BD2892}" sibTransId="{E16A593E-B733-4102-BD33-AA2783BAA3D0}"/>
    <dgm:cxn modelId="{6568DEAA-B036-4CB5-8C5E-19A4F3E26556}" srcId="{4FBE7707-7CD2-4E39-8847-AF994AFFC2A5}" destId="{AD0A2843-607A-42E9-ACA2-9E2E37C3B677}" srcOrd="2" destOrd="0" parTransId="{F3171D73-EF2C-4482-A6BD-3336BC9042D9}" sibTransId="{5F9A443E-655C-453D-9411-053502819639}"/>
    <dgm:cxn modelId="{6E0B92AD-5A9A-42FB-BEBB-71BAFC833013}" srcId="{E66BA7B2-405E-4226-B1BA-C7FB230144E2}" destId="{97633AF8-8366-4C54-BE56-05FFBADCF9B8}" srcOrd="0" destOrd="0" parTransId="{39FE827B-9EEA-42CD-974F-B599A6FFB7A9}" sibTransId="{12197376-53CE-4DB2-8F4D-BCFE947FE60E}"/>
    <dgm:cxn modelId="{B0832FB3-9236-46B4-A2D8-951EA3CBFF1F}" type="presOf" srcId="{F2D30668-7198-4B04-818C-CCCBB6D911AE}" destId="{4BE91171-49A2-4362-94D8-007443487956}" srcOrd="0" destOrd="0" presId="urn:microsoft.com/office/officeart/2008/layout/SquareAccentList"/>
    <dgm:cxn modelId="{1A7CDEBC-F7F6-4311-9CB8-DF7C7B532A13}" srcId="{F2D30668-7198-4B04-818C-CCCBB6D911AE}" destId="{A46A6C11-57F2-47CC-AC39-6670361EE0EF}" srcOrd="0" destOrd="0" parTransId="{1DA707B6-E5A4-49BB-82C9-16000AC844BC}" sibTransId="{E3F17DB2-C69A-4A42-A293-031D4C0D6CE4}"/>
    <dgm:cxn modelId="{25CF42BF-0A24-4A81-B460-7D09612A3DAA}" type="presOf" srcId="{13C7C434-7D69-496C-8418-0EB601F34208}" destId="{B91A6D54-652A-4389-8842-36C3C5F7CBD7}" srcOrd="0" destOrd="0" presId="urn:microsoft.com/office/officeart/2008/layout/SquareAccentList"/>
    <dgm:cxn modelId="{21CF11C8-2398-4734-8273-7664C0E2B480}" srcId="{A4045426-687E-4299-9853-AA839D8AE916}" destId="{CAA6417E-DC11-42A5-B77C-D22E4C872FD8}" srcOrd="2" destOrd="0" parTransId="{0FA9B54E-0223-4E01-A9E5-AB8453DC2295}" sibTransId="{BE225920-5DB9-4E04-BDDA-47DF7A301337}"/>
    <dgm:cxn modelId="{055160CC-5ABD-429B-AE03-DF7BFC903045}" type="presOf" srcId="{4934B3D4-ED4B-4716-89BE-BC8884C7DF23}" destId="{74675BEE-679F-42B4-A32C-2FB7E06FD17F}" srcOrd="0" destOrd="0" presId="urn:microsoft.com/office/officeart/2008/layout/SquareAccentList"/>
    <dgm:cxn modelId="{97A37DCD-BA2A-4D09-AE2C-59090FE2D6B9}" type="presOf" srcId="{6D673414-3662-4AD1-9A55-9C34A4102627}" destId="{CA50FE3D-568F-4838-B3B5-CB4104C56A76}" srcOrd="0" destOrd="0" presId="urn:microsoft.com/office/officeart/2008/layout/SquareAccentList"/>
    <dgm:cxn modelId="{9B8CD3CD-E761-46DA-932D-BD13C5208BA1}" srcId="{4FBE7707-7CD2-4E39-8847-AF994AFFC2A5}" destId="{A4045426-687E-4299-9853-AA839D8AE916}" srcOrd="0" destOrd="0" parTransId="{1340D410-4FCB-4E47-AC42-8AAEAA5AC1D6}" sibTransId="{579C6720-69EA-434A-973F-BB547980C643}"/>
    <dgm:cxn modelId="{AD531BD7-5873-49D1-9C38-4C6AB28B86EF}" type="presOf" srcId="{03FA94A5-D66E-45B8-9F8D-1FA4418BE9C5}" destId="{099C355F-A406-491B-9192-DC8AB09D0045}" srcOrd="0" destOrd="0" presId="urn:microsoft.com/office/officeart/2008/layout/SquareAccentList"/>
    <dgm:cxn modelId="{2F7790DC-88AA-4890-A9FD-614F3BA86176}" type="presOf" srcId="{AD0A2843-607A-42E9-ACA2-9E2E37C3B677}" destId="{C1F26F3E-A4C8-4453-A2B2-0695D621ACE7}" srcOrd="0" destOrd="0" presId="urn:microsoft.com/office/officeart/2008/layout/SquareAccentList"/>
    <dgm:cxn modelId="{5D8596DF-A612-4C09-801C-694807A366BD}" type="presOf" srcId="{CAA6417E-DC11-42A5-B77C-D22E4C872FD8}" destId="{37ADCF25-C9F2-462F-B62F-31BE57B5B240}" srcOrd="0" destOrd="0" presId="urn:microsoft.com/office/officeart/2008/layout/SquareAccentList"/>
    <dgm:cxn modelId="{78E950E7-D0F9-4315-94F0-7BA32D0E68DE}" type="presOf" srcId="{5D4FA690-52DC-4195-85F3-643A8C6A3E17}" destId="{6AFB0F40-712C-4443-AC1D-C63A9C15E080}" srcOrd="0" destOrd="0" presId="urn:microsoft.com/office/officeart/2008/layout/SquareAccentList"/>
    <dgm:cxn modelId="{9F4D9FFC-D7C3-4016-A141-D16E5A9A2224}" srcId="{A4045426-687E-4299-9853-AA839D8AE916}" destId="{C98DE28E-F246-4B37-94EC-5F4706EE9497}" srcOrd="3" destOrd="0" parTransId="{A6548E57-B40E-4F21-A721-B391CC4A502B}" sibTransId="{7868EC01-F305-420B-9175-08DE84319390}"/>
    <dgm:cxn modelId="{7D7C0246-5780-422C-B163-18F333944C5F}" type="presParOf" srcId="{84D7A1D7-D5F4-46E0-9D7E-9EEC49D83772}" destId="{6E11E8FA-F88A-4B8E-B360-C0E278916F9B}" srcOrd="0" destOrd="0" presId="urn:microsoft.com/office/officeart/2008/layout/SquareAccentList"/>
    <dgm:cxn modelId="{EF397C8E-9F72-44CD-8781-07EA8387A0E1}" type="presParOf" srcId="{6E11E8FA-F88A-4B8E-B360-C0E278916F9B}" destId="{618E9378-EAE6-437F-99E7-0E860AC52E01}" srcOrd="0" destOrd="0" presId="urn:microsoft.com/office/officeart/2008/layout/SquareAccentList"/>
    <dgm:cxn modelId="{45A33992-BB9D-4774-8CA8-5BE56BF757B6}" type="presParOf" srcId="{618E9378-EAE6-437F-99E7-0E860AC52E01}" destId="{BBC77EBD-B543-46F6-AB74-7EF3AE4BBB18}" srcOrd="0" destOrd="0" presId="urn:microsoft.com/office/officeart/2008/layout/SquareAccentList"/>
    <dgm:cxn modelId="{7CE14CDA-8C6E-450E-B6E1-CDE4EFE1F89C}" type="presParOf" srcId="{618E9378-EAE6-437F-99E7-0E860AC52E01}" destId="{1A2A676A-F575-48A9-8FFC-6FB2A671DCCA}" srcOrd="1" destOrd="0" presId="urn:microsoft.com/office/officeart/2008/layout/SquareAccentList"/>
    <dgm:cxn modelId="{9640A829-D0AB-4D3D-B579-AFCF0E92291F}" type="presParOf" srcId="{618E9378-EAE6-437F-99E7-0E860AC52E01}" destId="{1DE56F0C-53BA-47C4-AE1C-1187ACEFE86F}" srcOrd="2" destOrd="0" presId="urn:microsoft.com/office/officeart/2008/layout/SquareAccentList"/>
    <dgm:cxn modelId="{D541EEC4-31DD-4203-BEFC-E2976E30E215}" type="presParOf" srcId="{6E11E8FA-F88A-4B8E-B360-C0E278916F9B}" destId="{DD05B324-BAD5-4E6F-9278-9897BEC76142}" srcOrd="1" destOrd="0" presId="urn:microsoft.com/office/officeart/2008/layout/SquareAccentList"/>
    <dgm:cxn modelId="{DD2F239D-E87C-49BB-9ADF-B3617FD0B83C}" type="presParOf" srcId="{DD05B324-BAD5-4E6F-9278-9897BEC76142}" destId="{C7C6E070-E85F-4236-B6F0-D4A4D22027B6}" srcOrd="0" destOrd="0" presId="urn:microsoft.com/office/officeart/2008/layout/SquareAccentList"/>
    <dgm:cxn modelId="{D300EB6C-7956-4E1A-83A2-B38E3C979D2E}" type="presParOf" srcId="{C7C6E070-E85F-4236-B6F0-D4A4D22027B6}" destId="{C2D9F071-FB44-4DE4-AEDA-68980A445D00}" srcOrd="0" destOrd="0" presId="urn:microsoft.com/office/officeart/2008/layout/SquareAccentList"/>
    <dgm:cxn modelId="{0114771D-55D9-4002-BE0B-680237C72DD8}" type="presParOf" srcId="{C7C6E070-E85F-4236-B6F0-D4A4D22027B6}" destId="{B91A6D54-652A-4389-8842-36C3C5F7CBD7}" srcOrd="1" destOrd="0" presId="urn:microsoft.com/office/officeart/2008/layout/SquareAccentList"/>
    <dgm:cxn modelId="{2868A72E-FC20-43EC-91DF-DC65E2F6DFDF}" type="presParOf" srcId="{DD05B324-BAD5-4E6F-9278-9897BEC76142}" destId="{F628B8B3-C437-488C-A889-D4A6ED157AAF}" srcOrd="1" destOrd="0" presId="urn:microsoft.com/office/officeart/2008/layout/SquareAccentList"/>
    <dgm:cxn modelId="{9044EEB0-4A2A-4BDF-99F0-5947E385197F}" type="presParOf" srcId="{F628B8B3-C437-488C-A889-D4A6ED157AAF}" destId="{A787764C-0710-41E0-BCA8-43F112979E66}" srcOrd="0" destOrd="0" presId="urn:microsoft.com/office/officeart/2008/layout/SquareAccentList"/>
    <dgm:cxn modelId="{B4D7E17D-0CD7-45F4-9BAA-570CEDB8DD0E}" type="presParOf" srcId="{F628B8B3-C437-488C-A889-D4A6ED157AAF}" destId="{CC9321BD-753E-4858-B19F-8F2B2BF0039D}" srcOrd="1" destOrd="0" presId="urn:microsoft.com/office/officeart/2008/layout/SquareAccentList"/>
    <dgm:cxn modelId="{A9761262-F11B-4480-B39A-7DDCC23FE8AC}" type="presParOf" srcId="{DD05B324-BAD5-4E6F-9278-9897BEC76142}" destId="{084FB2E5-5D55-4487-9147-78B2149761CC}" srcOrd="2" destOrd="0" presId="urn:microsoft.com/office/officeart/2008/layout/SquareAccentList"/>
    <dgm:cxn modelId="{633B6BF3-6D25-4907-B114-1F850483E1A4}" type="presParOf" srcId="{084FB2E5-5D55-4487-9147-78B2149761CC}" destId="{CE236E56-91A1-4FA7-AA97-04788B650F54}" srcOrd="0" destOrd="0" presId="urn:microsoft.com/office/officeart/2008/layout/SquareAccentList"/>
    <dgm:cxn modelId="{60884F96-DE63-4F52-9FCB-36ABBC33BF76}" type="presParOf" srcId="{084FB2E5-5D55-4487-9147-78B2149761CC}" destId="{37ADCF25-C9F2-462F-B62F-31BE57B5B240}" srcOrd="1" destOrd="0" presId="urn:microsoft.com/office/officeart/2008/layout/SquareAccentList"/>
    <dgm:cxn modelId="{91BDBC8E-8493-42A1-B239-AF4A755DF4DC}" type="presParOf" srcId="{DD05B324-BAD5-4E6F-9278-9897BEC76142}" destId="{740D26F4-DBFC-4074-8647-0CC0D9183126}" srcOrd="3" destOrd="0" presId="urn:microsoft.com/office/officeart/2008/layout/SquareAccentList"/>
    <dgm:cxn modelId="{35BFF132-C21D-4D4F-AA0D-0FA07D3CA5DD}" type="presParOf" srcId="{740D26F4-DBFC-4074-8647-0CC0D9183126}" destId="{2A45CF1E-54A5-4009-8111-E363B17C1FF3}" srcOrd="0" destOrd="0" presId="urn:microsoft.com/office/officeart/2008/layout/SquareAccentList"/>
    <dgm:cxn modelId="{21BC91CE-1DD4-47D2-8273-024551F59202}" type="presParOf" srcId="{740D26F4-DBFC-4074-8647-0CC0D9183126}" destId="{CB37AB98-2F33-480E-B347-B5320AF9B98C}" srcOrd="1" destOrd="0" presId="urn:microsoft.com/office/officeart/2008/layout/SquareAccentList"/>
    <dgm:cxn modelId="{7F94816D-2DF7-4C4D-987A-754C0A514422}" type="presParOf" srcId="{84D7A1D7-D5F4-46E0-9D7E-9EEC49D83772}" destId="{31FC546A-E7C2-4D30-BE35-106363DBD286}" srcOrd="1" destOrd="0" presId="urn:microsoft.com/office/officeart/2008/layout/SquareAccentList"/>
    <dgm:cxn modelId="{3C391534-7021-4CE0-A590-4A6F9B33AE4C}" type="presParOf" srcId="{31FC546A-E7C2-4D30-BE35-106363DBD286}" destId="{5C3B1C2D-A4DF-4D5D-B7B7-5F9EA01CB858}" srcOrd="0" destOrd="0" presId="urn:microsoft.com/office/officeart/2008/layout/SquareAccentList"/>
    <dgm:cxn modelId="{64664693-3BA4-46D9-A9A6-D0D953B57172}" type="presParOf" srcId="{5C3B1C2D-A4DF-4D5D-B7B7-5F9EA01CB858}" destId="{7FBFF024-D417-491A-8221-F706FE57E96C}" srcOrd="0" destOrd="0" presId="urn:microsoft.com/office/officeart/2008/layout/SquareAccentList"/>
    <dgm:cxn modelId="{80836752-CA23-461A-BE52-2CA26D0F13AA}" type="presParOf" srcId="{5C3B1C2D-A4DF-4D5D-B7B7-5F9EA01CB858}" destId="{21FC849D-ECF2-480D-81D5-85640227F7ED}" srcOrd="1" destOrd="0" presId="urn:microsoft.com/office/officeart/2008/layout/SquareAccentList"/>
    <dgm:cxn modelId="{4805918B-962B-4230-B8A9-33C320CFE193}" type="presParOf" srcId="{5C3B1C2D-A4DF-4D5D-B7B7-5F9EA01CB858}" destId="{6AFB0F40-712C-4443-AC1D-C63A9C15E080}" srcOrd="2" destOrd="0" presId="urn:microsoft.com/office/officeart/2008/layout/SquareAccentList"/>
    <dgm:cxn modelId="{970BDC95-DF1A-4879-A9D5-77F63A5A349B}" type="presParOf" srcId="{31FC546A-E7C2-4D30-BE35-106363DBD286}" destId="{365BB388-A7A1-4663-B547-F68780BCF5E9}" srcOrd="1" destOrd="0" presId="urn:microsoft.com/office/officeart/2008/layout/SquareAccentList"/>
    <dgm:cxn modelId="{6A323658-2161-418B-BCAC-CCFB0A3B9672}" type="presParOf" srcId="{365BB388-A7A1-4663-B547-F68780BCF5E9}" destId="{E61513DC-E837-46C9-BE3B-E37853DB3FD2}" srcOrd="0" destOrd="0" presId="urn:microsoft.com/office/officeart/2008/layout/SquareAccentList"/>
    <dgm:cxn modelId="{55C64F6E-BFA4-4BC0-8CCB-C9472A056FBD}" type="presParOf" srcId="{E61513DC-E837-46C9-BE3B-E37853DB3FD2}" destId="{4244D6E9-AA71-4E1F-85B4-E7D06A6C744E}" srcOrd="0" destOrd="0" presId="urn:microsoft.com/office/officeart/2008/layout/SquareAccentList"/>
    <dgm:cxn modelId="{BB4C5F79-20B0-46AB-B20B-7C1788931C40}" type="presParOf" srcId="{E61513DC-E837-46C9-BE3B-E37853DB3FD2}" destId="{099C355F-A406-491B-9192-DC8AB09D0045}" srcOrd="1" destOrd="0" presId="urn:microsoft.com/office/officeart/2008/layout/SquareAccentList"/>
    <dgm:cxn modelId="{255DBC65-63C1-4861-8D8F-C13CB0F25550}" type="presParOf" srcId="{365BB388-A7A1-4663-B547-F68780BCF5E9}" destId="{E2AFA387-9FF9-4009-8617-4168B43F56CF}" srcOrd="1" destOrd="0" presId="urn:microsoft.com/office/officeart/2008/layout/SquareAccentList"/>
    <dgm:cxn modelId="{47AAD54E-A5E9-46FF-9FD0-555EFF8CBBB1}" type="presParOf" srcId="{E2AFA387-9FF9-4009-8617-4168B43F56CF}" destId="{0738307B-C54B-4748-8D99-6D6DE051EEAE}" srcOrd="0" destOrd="0" presId="urn:microsoft.com/office/officeart/2008/layout/SquareAccentList"/>
    <dgm:cxn modelId="{2F0FC4ED-EE54-480F-8B5E-C66E74C62AFC}" type="presParOf" srcId="{E2AFA387-9FF9-4009-8617-4168B43F56CF}" destId="{EFECB5AA-658C-430B-BBFD-2E7F1554E332}" srcOrd="1" destOrd="0" presId="urn:microsoft.com/office/officeart/2008/layout/SquareAccentList"/>
    <dgm:cxn modelId="{9C4DB8BE-6994-45E6-B9C1-BC6016C097FB}" type="presParOf" srcId="{84D7A1D7-D5F4-46E0-9D7E-9EEC49D83772}" destId="{AB790610-277A-459B-871E-7345CF2F214F}" srcOrd="2" destOrd="0" presId="urn:microsoft.com/office/officeart/2008/layout/SquareAccentList"/>
    <dgm:cxn modelId="{FE290642-4DC7-4FC8-A525-840D6F3FF472}" type="presParOf" srcId="{AB790610-277A-459B-871E-7345CF2F214F}" destId="{65126C73-DB0A-4768-95C0-5B005EA83905}" srcOrd="0" destOrd="0" presId="urn:microsoft.com/office/officeart/2008/layout/SquareAccentList"/>
    <dgm:cxn modelId="{8AAB61EF-7DB0-4D68-BF77-D54460344229}" type="presParOf" srcId="{65126C73-DB0A-4768-95C0-5B005EA83905}" destId="{32057810-B838-4F3F-B2F1-2CB2DD29205D}" srcOrd="0" destOrd="0" presId="urn:microsoft.com/office/officeart/2008/layout/SquareAccentList"/>
    <dgm:cxn modelId="{CEC32731-1EC7-406C-B7BD-02C6010DA80E}" type="presParOf" srcId="{65126C73-DB0A-4768-95C0-5B005EA83905}" destId="{639FAC03-A1D5-457B-8881-266ED45FA532}" srcOrd="1" destOrd="0" presId="urn:microsoft.com/office/officeart/2008/layout/SquareAccentList"/>
    <dgm:cxn modelId="{2685E3E9-50B9-405C-8B47-3C3EB7CD6DB8}" type="presParOf" srcId="{65126C73-DB0A-4768-95C0-5B005EA83905}" destId="{C1F26F3E-A4C8-4453-A2B2-0695D621ACE7}" srcOrd="2" destOrd="0" presId="urn:microsoft.com/office/officeart/2008/layout/SquareAccentList"/>
    <dgm:cxn modelId="{ADE4EA22-BE9B-494D-A231-2AF4C4A970DD}" type="presParOf" srcId="{AB790610-277A-459B-871E-7345CF2F214F}" destId="{489BB24A-63B2-4706-B641-47E5D51A6B5A}" srcOrd="1" destOrd="0" presId="urn:microsoft.com/office/officeart/2008/layout/SquareAccentList"/>
    <dgm:cxn modelId="{6FCDAEFF-3630-4804-9568-5F3AA6E0A2A7}" type="presParOf" srcId="{489BB24A-63B2-4706-B641-47E5D51A6B5A}" destId="{4342334C-26ED-432A-A010-0B1B957AD51E}" srcOrd="0" destOrd="0" presId="urn:microsoft.com/office/officeart/2008/layout/SquareAccentList"/>
    <dgm:cxn modelId="{AC889663-E0AD-45EA-B189-1DB505B858CF}" type="presParOf" srcId="{4342334C-26ED-432A-A010-0B1B957AD51E}" destId="{D6EDAEB5-361C-4100-B9A2-C07BE187E129}" srcOrd="0" destOrd="0" presId="urn:microsoft.com/office/officeart/2008/layout/SquareAccentList"/>
    <dgm:cxn modelId="{F59CD09D-FF5A-4961-9C5F-9226E906ECBD}" type="presParOf" srcId="{4342334C-26ED-432A-A010-0B1B957AD51E}" destId="{74675BEE-679F-42B4-A32C-2FB7E06FD17F}" srcOrd="1" destOrd="0" presId="urn:microsoft.com/office/officeart/2008/layout/SquareAccentList"/>
    <dgm:cxn modelId="{192F4BAB-81F9-40FA-91E3-B7B98F6A57DD}" type="presParOf" srcId="{489BB24A-63B2-4706-B641-47E5D51A6B5A}" destId="{2EBC8546-A1C0-40C8-BAD3-E33D0551BF97}" srcOrd="1" destOrd="0" presId="urn:microsoft.com/office/officeart/2008/layout/SquareAccentList"/>
    <dgm:cxn modelId="{8CCABF3A-87A7-4013-A040-6C6C526DE42E}" type="presParOf" srcId="{2EBC8546-A1C0-40C8-BAD3-E33D0551BF97}" destId="{AD5B292F-0F0B-4708-A556-13E97BAE4DE0}" srcOrd="0" destOrd="0" presId="urn:microsoft.com/office/officeart/2008/layout/SquareAccentList"/>
    <dgm:cxn modelId="{E4EE0F3D-AD2B-481A-AAD5-23BC476341DD}" type="presParOf" srcId="{2EBC8546-A1C0-40C8-BAD3-E33D0551BF97}" destId="{CA50FE3D-568F-4838-B3B5-CB4104C56A76}" srcOrd="1" destOrd="0" presId="urn:microsoft.com/office/officeart/2008/layout/SquareAccentList"/>
    <dgm:cxn modelId="{38918801-0854-459C-8413-04494ED70926}" type="presParOf" srcId="{84D7A1D7-D5F4-46E0-9D7E-9EEC49D83772}" destId="{585473C1-CA62-473A-A745-C77B1C76F644}" srcOrd="3" destOrd="0" presId="urn:microsoft.com/office/officeart/2008/layout/SquareAccentList"/>
    <dgm:cxn modelId="{21AD518B-0253-4C0C-A85E-7754F07E426A}" type="presParOf" srcId="{585473C1-CA62-473A-A745-C77B1C76F644}" destId="{E93834AA-56C2-4B7B-960B-C9D55CD3D72F}" srcOrd="0" destOrd="0" presId="urn:microsoft.com/office/officeart/2008/layout/SquareAccentList"/>
    <dgm:cxn modelId="{02A99287-0443-4A32-A7E7-1A52532AA058}" type="presParOf" srcId="{E93834AA-56C2-4B7B-960B-C9D55CD3D72F}" destId="{65F0BE92-0347-452C-93A6-4E8CA755F707}" srcOrd="0" destOrd="0" presId="urn:microsoft.com/office/officeart/2008/layout/SquareAccentList"/>
    <dgm:cxn modelId="{E24B1CBC-54C6-4DAB-A88F-69B8CA0E6E1D}" type="presParOf" srcId="{E93834AA-56C2-4B7B-960B-C9D55CD3D72F}" destId="{7678314B-1A02-4D75-9104-4C7BEBF7D8E6}" srcOrd="1" destOrd="0" presId="urn:microsoft.com/office/officeart/2008/layout/SquareAccentList"/>
    <dgm:cxn modelId="{F9FC84D2-6663-4EB6-8595-0F83C14CAFB2}" type="presParOf" srcId="{E93834AA-56C2-4B7B-960B-C9D55CD3D72F}" destId="{4BE91171-49A2-4362-94D8-007443487956}" srcOrd="2" destOrd="0" presId="urn:microsoft.com/office/officeart/2008/layout/SquareAccentList"/>
    <dgm:cxn modelId="{B4F6DB1F-160E-4A1C-A331-9A107105A03F}" type="presParOf" srcId="{585473C1-CA62-473A-A745-C77B1C76F644}" destId="{B823D74E-BF4A-4319-9C9C-80A11B4CC755}" srcOrd="1" destOrd="0" presId="urn:microsoft.com/office/officeart/2008/layout/SquareAccentList"/>
    <dgm:cxn modelId="{F888EB79-EF5B-4C23-88B4-1153F33257F9}" type="presParOf" srcId="{B823D74E-BF4A-4319-9C9C-80A11B4CC755}" destId="{00703A3B-ECEF-4C2F-9FC8-F9ECB4990386}" srcOrd="0" destOrd="0" presId="urn:microsoft.com/office/officeart/2008/layout/SquareAccentList"/>
    <dgm:cxn modelId="{94F53D58-1C91-42A1-8941-F95B9845FDF1}" type="presParOf" srcId="{00703A3B-ECEF-4C2F-9FC8-F9ECB4990386}" destId="{2A91EB4D-A2F8-47A0-99F4-92201B379026}" srcOrd="0" destOrd="0" presId="urn:microsoft.com/office/officeart/2008/layout/SquareAccentList"/>
    <dgm:cxn modelId="{C65708F1-6982-4477-8902-01776B30F2B9}" type="presParOf" srcId="{00703A3B-ECEF-4C2F-9FC8-F9ECB4990386}" destId="{13854E20-9DE4-4FFB-9E29-8B93B579BF09}" srcOrd="1" destOrd="0" presId="urn:microsoft.com/office/officeart/2008/layout/SquareAccentList"/>
    <dgm:cxn modelId="{ADD42D24-F423-4449-843B-6FE8E2122F52}" type="presParOf" srcId="{B823D74E-BF4A-4319-9C9C-80A11B4CC755}" destId="{91B0F336-4D11-4BC2-AE15-528BCA0942F4}" srcOrd="1" destOrd="0" presId="urn:microsoft.com/office/officeart/2008/layout/SquareAccentList"/>
    <dgm:cxn modelId="{33366F7D-8856-4086-97B2-B2670B7B9FF0}" type="presParOf" srcId="{91B0F336-4D11-4BC2-AE15-528BCA0942F4}" destId="{78CD0B5D-CF11-4374-8FEB-73C84527E698}" srcOrd="0" destOrd="0" presId="urn:microsoft.com/office/officeart/2008/layout/SquareAccentList"/>
    <dgm:cxn modelId="{1B7FE20D-DA3D-4165-9A09-01BF10C65A2C}" type="presParOf" srcId="{91B0F336-4D11-4BC2-AE15-528BCA0942F4}" destId="{A0BE313D-C66B-49C3-8661-535279296146}" srcOrd="1" destOrd="0" presId="urn:microsoft.com/office/officeart/2008/layout/SquareAccentList"/>
    <dgm:cxn modelId="{5E38DDAF-ED6F-4267-9195-D8674730E57E}" type="presParOf" srcId="{84D7A1D7-D5F4-46E0-9D7E-9EEC49D83772}" destId="{8A346575-CBCD-4B16-ADC8-29DB8E020D1A}" srcOrd="4" destOrd="0" presId="urn:microsoft.com/office/officeart/2008/layout/SquareAccentList"/>
    <dgm:cxn modelId="{CFAC620F-A67E-48DB-85AC-BA3E700B1D9E}" type="presParOf" srcId="{8A346575-CBCD-4B16-ADC8-29DB8E020D1A}" destId="{D5FCFBC9-3665-4B9E-A019-52A24B19E033}" srcOrd="0" destOrd="0" presId="urn:microsoft.com/office/officeart/2008/layout/SquareAccentList"/>
    <dgm:cxn modelId="{E853E8EE-8597-48FA-8003-6FBEC182F556}" type="presParOf" srcId="{D5FCFBC9-3665-4B9E-A019-52A24B19E033}" destId="{3946B5EA-8307-49FB-92B0-F7E526750CF5}" srcOrd="0" destOrd="0" presId="urn:microsoft.com/office/officeart/2008/layout/SquareAccentList"/>
    <dgm:cxn modelId="{CC70DFFA-977E-474F-92E8-4FBEE913EB3F}" type="presParOf" srcId="{D5FCFBC9-3665-4B9E-A019-52A24B19E033}" destId="{D1EA336C-9226-48F8-9A6E-78BB91867236}" srcOrd="1" destOrd="0" presId="urn:microsoft.com/office/officeart/2008/layout/SquareAccentList"/>
    <dgm:cxn modelId="{5A6D1B3E-DDC4-45D3-80FB-94C8895C2DD2}" type="presParOf" srcId="{D5FCFBC9-3665-4B9E-A019-52A24B19E033}" destId="{2E7879E6-2B84-486A-928F-0E27AA4EE65A}" srcOrd="2" destOrd="0" presId="urn:microsoft.com/office/officeart/2008/layout/SquareAccentList"/>
    <dgm:cxn modelId="{13808B67-FFDD-4E81-9C9E-9CA26A8909B2}" type="presParOf" srcId="{8A346575-CBCD-4B16-ADC8-29DB8E020D1A}" destId="{8456DA9A-C901-4A14-A93A-D175E103C29C}" srcOrd="1" destOrd="0" presId="urn:microsoft.com/office/officeart/2008/layout/SquareAccentList"/>
    <dgm:cxn modelId="{5F71C6FC-3F71-4F8F-8795-5AC00DCD9CD9}" type="presParOf" srcId="{8456DA9A-C901-4A14-A93A-D175E103C29C}" destId="{3847B8CA-9113-4ED0-8BE5-77BA83617E4A}" srcOrd="0" destOrd="0" presId="urn:microsoft.com/office/officeart/2008/layout/SquareAccentList"/>
    <dgm:cxn modelId="{BBA74944-0661-4145-A652-DD2DAF2EF5CB}" type="presParOf" srcId="{3847B8CA-9113-4ED0-8BE5-77BA83617E4A}" destId="{253E6671-E7FC-4B44-854A-2A5F5717FB3A}" srcOrd="0" destOrd="0" presId="urn:microsoft.com/office/officeart/2008/layout/SquareAccentList"/>
    <dgm:cxn modelId="{0B4FC55A-446D-4A44-BDBB-A7A08BE3778F}" type="presParOf" srcId="{3847B8CA-9113-4ED0-8BE5-77BA83617E4A}" destId="{0A0B8021-310A-44B8-871C-6DAE187AA770}"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F8EAF-7ACF-46EE-ADB9-D1312DAD41E3}" type="doc">
      <dgm:prSet loTypeId="urn:microsoft.com/office/officeart/2005/8/layout/lProcess1" loCatId="process" qsTypeId="urn:microsoft.com/office/officeart/2005/8/quickstyle/simple5" qsCatId="simple" csTypeId="urn:microsoft.com/office/officeart/2005/8/colors/colorful5" csCatId="colorful" phldr="1"/>
      <dgm:spPr/>
      <dgm:t>
        <a:bodyPr/>
        <a:lstStyle/>
        <a:p>
          <a:endParaRPr lang="en-US"/>
        </a:p>
      </dgm:t>
    </dgm:pt>
    <dgm:pt modelId="{1647086C-F499-4E87-9FFE-2A0AFD363462}">
      <dgm:prSet/>
      <dgm:spPr/>
      <dgm:t>
        <a:bodyPr/>
        <a:lstStyle/>
        <a:p>
          <a:r>
            <a:rPr lang="en-US" dirty="0"/>
            <a:t>Top 3 Sectors for USA</a:t>
          </a:r>
        </a:p>
      </dgm:t>
    </dgm:pt>
    <dgm:pt modelId="{98330AEC-A9FC-4D94-B3CE-4BB9E2991168}" type="parTrans" cxnId="{18B5B91A-A983-4784-92EF-B6D19322CD52}">
      <dgm:prSet/>
      <dgm:spPr/>
      <dgm:t>
        <a:bodyPr/>
        <a:lstStyle/>
        <a:p>
          <a:endParaRPr lang="en-US"/>
        </a:p>
      </dgm:t>
    </dgm:pt>
    <dgm:pt modelId="{2660640C-33A4-4B2B-941A-8D50D48934C2}" type="sibTrans" cxnId="{18B5B91A-A983-4784-92EF-B6D19322CD52}">
      <dgm:prSet/>
      <dgm:spPr/>
      <dgm:t>
        <a:bodyPr/>
        <a:lstStyle/>
        <a:p>
          <a:endParaRPr lang="en-US"/>
        </a:p>
      </dgm:t>
    </dgm:pt>
    <dgm:pt modelId="{BDC55BD6-030A-41B1-98D8-35F3197D45FA}">
      <dgm:prSet/>
      <dgm:spPr/>
      <dgm:t>
        <a:bodyPr/>
        <a:lstStyle/>
        <a:p>
          <a:r>
            <a:rPr lang="en-US" dirty="0"/>
            <a:t>Top 3 Sectors for India</a:t>
          </a:r>
        </a:p>
      </dgm:t>
    </dgm:pt>
    <dgm:pt modelId="{FD72F615-2030-44B9-88AA-DA7FC68DD5C9}" type="parTrans" cxnId="{2CFD422C-7EF0-4391-985F-340DE11E1B92}">
      <dgm:prSet/>
      <dgm:spPr/>
      <dgm:t>
        <a:bodyPr/>
        <a:lstStyle/>
        <a:p>
          <a:endParaRPr lang="en-US"/>
        </a:p>
      </dgm:t>
    </dgm:pt>
    <dgm:pt modelId="{4B1618DD-1EBC-4A19-A9BB-2AF7A7873FB5}" type="sibTrans" cxnId="{2CFD422C-7EF0-4391-985F-340DE11E1B92}">
      <dgm:prSet/>
      <dgm:spPr/>
      <dgm:t>
        <a:bodyPr/>
        <a:lstStyle/>
        <a:p>
          <a:endParaRPr lang="en-US"/>
        </a:p>
      </dgm:t>
    </dgm:pt>
    <dgm:pt modelId="{B9E8C6BD-C1BE-489B-A47C-69A703D8E9AE}">
      <dgm:prSet/>
      <dgm:spPr/>
      <dgm:t>
        <a:bodyPr/>
        <a:lstStyle/>
        <a:p>
          <a:r>
            <a:rPr lang="en-US" dirty="0"/>
            <a:t> Others</a:t>
          </a:r>
        </a:p>
      </dgm:t>
    </dgm:pt>
    <dgm:pt modelId="{CB1236F0-878D-484E-AFA7-DBF15CC19B77}" type="parTrans" cxnId="{81C1C5CD-74BA-455F-892C-5D85B0A2C7E3}">
      <dgm:prSet/>
      <dgm:spPr/>
      <dgm:t>
        <a:bodyPr/>
        <a:lstStyle/>
        <a:p>
          <a:endParaRPr lang="en-US"/>
        </a:p>
      </dgm:t>
    </dgm:pt>
    <dgm:pt modelId="{A3D39AE1-C33A-4C43-936B-703150F3190D}" type="sibTrans" cxnId="{81C1C5CD-74BA-455F-892C-5D85B0A2C7E3}">
      <dgm:prSet/>
      <dgm:spPr/>
      <dgm:t>
        <a:bodyPr/>
        <a:lstStyle/>
        <a:p>
          <a:endParaRPr lang="en-US"/>
        </a:p>
      </dgm:t>
    </dgm:pt>
    <dgm:pt modelId="{8A4A9202-36CF-47EA-A725-EB7A4E62860C}">
      <dgm:prSet/>
      <dgm:spPr/>
      <dgm:t>
        <a:bodyPr/>
        <a:lstStyle/>
        <a:p>
          <a:r>
            <a:rPr lang="en-US" dirty="0"/>
            <a:t> Social, Finance, Analytics, Advertising</a:t>
          </a:r>
        </a:p>
      </dgm:t>
    </dgm:pt>
    <dgm:pt modelId="{2E57479B-DDFD-452E-A645-D39CE6C3A75C}" type="parTrans" cxnId="{7BCE638D-B7CB-432C-9390-1DC1AC7A8C1B}">
      <dgm:prSet/>
      <dgm:spPr/>
      <dgm:t>
        <a:bodyPr/>
        <a:lstStyle/>
        <a:p>
          <a:endParaRPr lang="en-US"/>
        </a:p>
      </dgm:t>
    </dgm:pt>
    <dgm:pt modelId="{E939A75A-3339-4E3C-9BD9-14AFECAFFC68}" type="sibTrans" cxnId="{7BCE638D-B7CB-432C-9390-1DC1AC7A8C1B}">
      <dgm:prSet/>
      <dgm:spPr/>
      <dgm:t>
        <a:bodyPr/>
        <a:lstStyle/>
        <a:p>
          <a:endParaRPr lang="en-US"/>
        </a:p>
      </dgm:t>
    </dgm:pt>
    <dgm:pt modelId="{3C22DB2C-9C8A-4CFF-9FD5-CFD176A480FC}">
      <dgm:prSet/>
      <dgm:spPr/>
      <dgm:t>
        <a:bodyPr/>
        <a:lstStyle/>
        <a:p>
          <a:r>
            <a:rPr lang="en-US" dirty="0"/>
            <a:t>Others</a:t>
          </a:r>
        </a:p>
      </dgm:t>
    </dgm:pt>
    <dgm:pt modelId="{AD280D2B-A5E5-49D6-803E-CBBB769D8869}" type="parTrans" cxnId="{A5AC101A-2649-4F73-AF44-938F21B634C4}">
      <dgm:prSet/>
      <dgm:spPr/>
      <dgm:t>
        <a:bodyPr/>
        <a:lstStyle/>
        <a:p>
          <a:endParaRPr lang="en-US"/>
        </a:p>
      </dgm:t>
    </dgm:pt>
    <dgm:pt modelId="{ADE9BA2B-F7AF-4B3B-B40C-348F4C26C696}" type="sibTrans" cxnId="{A5AC101A-2649-4F73-AF44-938F21B634C4}">
      <dgm:prSet/>
      <dgm:spPr/>
      <dgm:t>
        <a:bodyPr/>
        <a:lstStyle/>
        <a:p>
          <a:endParaRPr lang="en-US"/>
        </a:p>
      </dgm:t>
    </dgm:pt>
    <dgm:pt modelId="{E359089B-CF49-4C6A-89A1-316572351BF9}">
      <dgm:prSet/>
      <dgm:spPr/>
      <dgm:t>
        <a:bodyPr/>
        <a:lstStyle/>
        <a:p>
          <a:r>
            <a:rPr lang="en-US" dirty="0"/>
            <a:t>Social, Finance, Analytics, Advertising</a:t>
          </a:r>
        </a:p>
      </dgm:t>
    </dgm:pt>
    <dgm:pt modelId="{255C4F6D-0B91-4FD4-AC1B-283D1583F9D3}" type="parTrans" cxnId="{ADD86738-59ED-4E8F-98DA-B95A775380B1}">
      <dgm:prSet/>
      <dgm:spPr/>
      <dgm:t>
        <a:bodyPr/>
        <a:lstStyle/>
        <a:p>
          <a:endParaRPr lang="en-US"/>
        </a:p>
      </dgm:t>
    </dgm:pt>
    <dgm:pt modelId="{6D0BAC90-C01F-497A-B611-B7AB87D8382A}" type="sibTrans" cxnId="{ADD86738-59ED-4E8F-98DA-B95A775380B1}">
      <dgm:prSet/>
      <dgm:spPr/>
      <dgm:t>
        <a:bodyPr/>
        <a:lstStyle/>
        <a:p>
          <a:endParaRPr lang="en-US"/>
        </a:p>
      </dgm:t>
    </dgm:pt>
    <dgm:pt modelId="{CACCFB90-833A-46C3-800D-5D345B5F1CA0}">
      <dgm:prSet/>
      <dgm:spPr/>
      <dgm:t>
        <a:bodyPr/>
        <a:lstStyle/>
        <a:p>
          <a:r>
            <a:rPr lang="en-US" dirty="0"/>
            <a:t>Top 3 Sectors for GBR</a:t>
          </a:r>
        </a:p>
      </dgm:t>
    </dgm:pt>
    <dgm:pt modelId="{331EF72F-1CF1-44E1-B191-7490C6502CE0}" type="sibTrans" cxnId="{4C182166-B901-49E3-B916-95D0027FCF23}">
      <dgm:prSet/>
      <dgm:spPr/>
      <dgm:t>
        <a:bodyPr/>
        <a:lstStyle/>
        <a:p>
          <a:endParaRPr lang="en-US"/>
        </a:p>
      </dgm:t>
    </dgm:pt>
    <dgm:pt modelId="{0246BDC9-8A6D-41B6-AB13-9AB0559AC0F9}" type="parTrans" cxnId="{4C182166-B901-49E3-B916-95D0027FCF23}">
      <dgm:prSet/>
      <dgm:spPr/>
      <dgm:t>
        <a:bodyPr/>
        <a:lstStyle/>
        <a:p>
          <a:endParaRPr lang="en-US"/>
        </a:p>
      </dgm:t>
    </dgm:pt>
    <dgm:pt modelId="{31E116B7-2305-4D9D-8AAE-B90668CFB6FC}">
      <dgm:prSet/>
      <dgm:spPr/>
      <dgm:t>
        <a:bodyPr/>
        <a:lstStyle/>
        <a:p>
          <a:r>
            <a:rPr lang="en-US" dirty="0"/>
            <a:t>Others</a:t>
          </a:r>
        </a:p>
      </dgm:t>
    </dgm:pt>
    <dgm:pt modelId="{8AC9D57E-EA52-4F5F-AF8F-3E422991E2C9}" type="parTrans" cxnId="{1F06689D-9C5F-4344-A1A3-214D126F5F26}">
      <dgm:prSet/>
      <dgm:spPr/>
      <dgm:t>
        <a:bodyPr/>
        <a:lstStyle/>
        <a:p>
          <a:endParaRPr lang="en-US"/>
        </a:p>
      </dgm:t>
    </dgm:pt>
    <dgm:pt modelId="{3BEEF797-0AA5-4FFC-953D-106C66CEABA1}" type="sibTrans" cxnId="{1F06689D-9C5F-4344-A1A3-214D126F5F26}">
      <dgm:prSet/>
      <dgm:spPr/>
      <dgm:t>
        <a:bodyPr/>
        <a:lstStyle/>
        <a:p>
          <a:endParaRPr lang="en-US"/>
        </a:p>
      </dgm:t>
    </dgm:pt>
    <dgm:pt modelId="{B6EA77D6-CA1F-4B66-B1A9-7232CE533D3F}">
      <dgm:prSet/>
      <dgm:spPr/>
      <dgm:t>
        <a:bodyPr/>
        <a:lstStyle/>
        <a:p>
          <a:r>
            <a:rPr lang="en-US" dirty="0"/>
            <a:t>Social, Finance, Analytics, Advertising</a:t>
          </a:r>
        </a:p>
      </dgm:t>
    </dgm:pt>
    <dgm:pt modelId="{E783038D-4388-4698-AF8A-7C4CA545E1F9}" type="parTrans" cxnId="{4AF282BE-12E6-4073-8D03-A6FDC5403FBA}">
      <dgm:prSet/>
      <dgm:spPr/>
      <dgm:t>
        <a:bodyPr/>
        <a:lstStyle/>
        <a:p>
          <a:endParaRPr lang="en-US"/>
        </a:p>
      </dgm:t>
    </dgm:pt>
    <dgm:pt modelId="{37D43383-AACF-4183-8562-E26233D98470}" type="sibTrans" cxnId="{4AF282BE-12E6-4073-8D03-A6FDC5403FBA}">
      <dgm:prSet/>
      <dgm:spPr/>
      <dgm:t>
        <a:bodyPr/>
        <a:lstStyle/>
        <a:p>
          <a:endParaRPr lang="en-US"/>
        </a:p>
      </dgm:t>
    </dgm:pt>
    <dgm:pt modelId="{674D5BB2-D23B-46D5-9339-7A4FC7AC2CC5}">
      <dgm:prSet/>
      <dgm:spPr/>
      <dgm:t>
        <a:bodyPr/>
        <a:lstStyle/>
        <a:p>
          <a:r>
            <a:rPr lang="en-US" dirty="0"/>
            <a:t>Cleantech / Semiconductors</a:t>
          </a:r>
        </a:p>
      </dgm:t>
    </dgm:pt>
    <dgm:pt modelId="{16015C1F-116D-45C6-8768-D66C7E6993C5}" type="parTrans" cxnId="{D9D4E911-8987-4E67-8298-ED3858647E47}">
      <dgm:prSet/>
      <dgm:spPr/>
      <dgm:t>
        <a:bodyPr/>
        <a:lstStyle/>
        <a:p>
          <a:endParaRPr lang="en-US"/>
        </a:p>
      </dgm:t>
    </dgm:pt>
    <dgm:pt modelId="{FB554865-B74E-48E2-9746-774DCA7AF31C}" type="sibTrans" cxnId="{D9D4E911-8987-4E67-8298-ED3858647E47}">
      <dgm:prSet/>
      <dgm:spPr/>
      <dgm:t>
        <a:bodyPr/>
        <a:lstStyle/>
        <a:p>
          <a:endParaRPr lang="en-US"/>
        </a:p>
      </dgm:t>
    </dgm:pt>
    <dgm:pt modelId="{A4F706B5-B560-4679-9F3E-E7491721FB09}">
      <dgm:prSet/>
      <dgm:spPr/>
      <dgm:t>
        <a:bodyPr/>
        <a:lstStyle/>
        <a:p>
          <a:r>
            <a:rPr lang="en-US"/>
            <a:t>Cleantech / Semiconductors</a:t>
          </a:r>
          <a:endParaRPr lang="en-US" dirty="0"/>
        </a:p>
      </dgm:t>
    </dgm:pt>
    <dgm:pt modelId="{1B3F794E-C879-4484-B12C-5B741E1045BB}" type="parTrans" cxnId="{0FFBF104-229C-4603-8CDC-66B1386F50D1}">
      <dgm:prSet/>
      <dgm:spPr/>
      <dgm:t>
        <a:bodyPr/>
        <a:lstStyle/>
        <a:p>
          <a:endParaRPr lang="en-US"/>
        </a:p>
      </dgm:t>
    </dgm:pt>
    <dgm:pt modelId="{9FDD5649-00E0-44FF-AA3B-10232F5C4FC5}" type="sibTrans" cxnId="{0FFBF104-229C-4603-8CDC-66B1386F50D1}">
      <dgm:prSet/>
      <dgm:spPr/>
      <dgm:t>
        <a:bodyPr/>
        <a:lstStyle/>
        <a:p>
          <a:endParaRPr lang="en-US"/>
        </a:p>
      </dgm:t>
    </dgm:pt>
    <dgm:pt modelId="{00775ECC-EF51-4EA7-8962-2F06B8186138}">
      <dgm:prSet/>
      <dgm:spPr/>
      <dgm:t>
        <a:bodyPr/>
        <a:lstStyle/>
        <a:p>
          <a:r>
            <a:rPr lang="en-US" dirty="0"/>
            <a:t>News, Search and Messaging</a:t>
          </a:r>
        </a:p>
      </dgm:t>
    </dgm:pt>
    <dgm:pt modelId="{0B9BCA28-9483-430E-8AAE-7368C9F2FFB3}" type="parTrans" cxnId="{D8EEDABD-16A8-4C15-B10F-5F590A10CF2F}">
      <dgm:prSet/>
      <dgm:spPr/>
      <dgm:t>
        <a:bodyPr/>
        <a:lstStyle/>
        <a:p>
          <a:endParaRPr lang="en-US"/>
        </a:p>
      </dgm:t>
    </dgm:pt>
    <dgm:pt modelId="{F8C37CF7-473D-486F-B2B0-6D00A7B53964}" type="sibTrans" cxnId="{D8EEDABD-16A8-4C15-B10F-5F590A10CF2F}">
      <dgm:prSet/>
      <dgm:spPr/>
      <dgm:t>
        <a:bodyPr/>
        <a:lstStyle/>
        <a:p>
          <a:endParaRPr lang="en-US"/>
        </a:p>
      </dgm:t>
    </dgm:pt>
    <dgm:pt modelId="{3EF71196-75A4-42D4-8ABB-EFFDE3A7CC4C}" type="pres">
      <dgm:prSet presAssocID="{C58F8EAF-7ACF-46EE-ADB9-D1312DAD41E3}" presName="Name0" presStyleCnt="0">
        <dgm:presLayoutVars>
          <dgm:dir/>
          <dgm:animLvl val="lvl"/>
          <dgm:resizeHandles val="exact"/>
        </dgm:presLayoutVars>
      </dgm:prSet>
      <dgm:spPr/>
    </dgm:pt>
    <dgm:pt modelId="{0C230DED-EA72-4AC6-AC7A-2EA554B85F19}" type="pres">
      <dgm:prSet presAssocID="{1647086C-F499-4E87-9FFE-2A0AFD363462}" presName="vertFlow" presStyleCnt="0"/>
      <dgm:spPr/>
    </dgm:pt>
    <dgm:pt modelId="{721B0559-F7BB-4ED9-8247-8DBA80810682}" type="pres">
      <dgm:prSet presAssocID="{1647086C-F499-4E87-9FFE-2A0AFD363462}" presName="header" presStyleLbl="node1" presStyleIdx="0" presStyleCnt="3"/>
      <dgm:spPr/>
    </dgm:pt>
    <dgm:pt modelId="{389CE249-6DB8-4900-BAB5-D0598E390AF0}" type="pres">
      <dgm:prSet presAssocID="{CB1236F0-878D-484E-AFA7-DBF15CC19B77}" presName="parTrans" presStyleLbl="sibTrans2D1" presStyleIdx="0" presStyleCnt="9"/>
      <dgm:spPr/>
    </dgm:pt>
    <dgm:pt modelId="{80C0BE5D-E41B-4CF3-A153-B4FB1C23E035}" type="pres">
      <dgm:prSet presAssocID="{B9E8C6BD-C1BE-489B-A47C-69A703D8E9AE}" presName="child" presStyleLbl="alignAccFollowNode1" presStyleIdx="0" presStyleCnt="9">
        <dgm:presLayoutVars>
          <dgm:chMax val="0"/>
          <dgm:bulletEnabled val="1"/>
        </dgm:presLayoutVars>
      </dgm:prSet>
      <dgm:spPr/>
    </dgm:pt>
    <dgm:pt modelId="{5E54B4DD-58F0-461F-8840-A7E9AA8E3A5C}" type="pres">
      <dgm:prSet presAssocID="{A3D39AE1-C33A-4C43-936B-703150F3190D}" presName="sibTrans" presStyleLbl="sibTrans2D1" presStyleIdx="1" presStyleCnt="9"/>
      <dgm:spPr/>
    </dgm:pt>
    <dgm:pt modelId="{A3EE68B1-2F46-4691-ABB5-AD0E59C4B844}" type="pres">
      <dgm:prSet presAssocID="{8A4A9202-36CF-47EA-A725-EB7A4E62860C}" presName="child" presStyleLbl="alignAccFollowNode1" presStyleIdx="1" presStyleCnt="9">
        <dgm:presLayoutVars>
          <dgm:chMax val="0"/>
          <dgm:bulletEnabled val="1"/>
        </dgm:presLayoutVars>
      </dgm:prSet>
      <dgm:spPr/>
    </dgm:pt>
    <dgm:pt modelId="{4AB11C81-C003-434A-B006-BF98C143CE52}" type="pres">
      <dgm:prSet presAssocID="{E939A75A-3339-4E3C-9BD9-14AFECAFFC68}" presName="sibTrans" presStyleLbl="sibTrans2D1" presStyleIdx="2" presStyleCnt="9"/>
      <dgm:spPr/>
    </dgm:pt>
    <dgm:pt modelId="{169E4E7E-6BF6-4551-9A19-3E782763300C}" type="pres">
      <dgm:prSet presAssocID="{674D5BB2-D23B-46D5-9339-7A4FC7AC2CC5}" presName="child" presStyleLbl="alignAccFollowNode1" presStyleIdx="2" presStyleCnt="9">
        <dgm:presLayoutVars>
          <dgm:chMax val="0"/>
          <dgm:bulletEnabled val="1"/>
        </dgm:presLayoutVars>
      </dgm:prSet>
      <dgm:spPr/>
    </dgm:pt>
    <dgm:pt modelId="{334ACBA6-E47C-42C6-AA7B-2BFE53E2CFD9}" type="pres">
      <dgm:prSet presAssocID="{1647086C-F499-4E87-9FFE-2A0AFD363462}" presName="hSp" presStyleCnt="0"/>
      <dgm:spPr/>
    </dgm:pt>
    <dgm:pt modelId="{86527ED1-51A1-480E-B664-7368528BD0FB}" type="pres">
      <dgm:prSet presAssocID="{CACCFB90-833A-46C3-800D-5D345B5F1CA0}" presName="vertFlow" presStyleCnt="0"/>
      <dgm:spPr/>
    </dgm:pt>
    <dgm:pt modelId="{B785E673-22D2-4337-82F0-9DE94BDC9A49}" type="pres">
      <dgm:prSet presAssocID="{CACCFB90-833A-46C3-800D-5D345B5F1CA0}" presName="header" presStyleLbl="node1" presStyleIdx="1" presStyleCnt="3"/>
      <dgm:spPr/>
    </dgm:pt>
    <dgm:pt modelId="{FF11A51B-503B-49CB-91C1-A66C2886F95B}" type="pres">
      <dgm:prSet presAssocID="{AD280D2B-A5E5-49D6-803E-CBBB769D8869}" presName="parTrans" presStyleLbl="sibTrans2D1" presStyleIdx="3" presStyleCnt="9"/>
      <dgm:spPr/>
    </dgm:pt>
    <dgm:pt modelId="{CF689587-2E5C-4879-9B24-F96084315946}" type="pres">
      <dgm:prSet presAssocID="{3C22DB2C-9C8A-4CFF-9FD5-CFD176A480FC}" presName="child" presStyleLbl="alignAccFollowNode1" presStyleIdx="3" presStyleCnt="9">
        <dgm:presLayoutVars>
          <dgm:chMax val="0"/>
          <dgm:bulletEnabled val="1"/>
        </dgm:presLayoutVars>
      </dgm:prSet>
      <dgm:spPr/>
    </dgm:pt>
    <dgm:pt modelId="{7F14B72A-8EEC-4642-B092-2E544C2AC7D8}" type="pres">
      <dgm:prSet presAssocID="{ADE9BA2B-F7AF-4B3B-B40C-348F4C26C696}" presName="sibTrans" presStyleLbl="sibTrans2D1" presStyleIdx="4" presStyleCnt="9"/>
      <dgm:spPr/>
    </dgm:pt>
    <dgm:pt modelId="{3C8AF047-7F36-49F0-85E7-F5A7FC6A7701}" type="pres">
      <dgm:prSet presAssocID="{E359089B-CF49-4C6A-89A1-316572351BF9}" presName="child" presStyleLbl="alignAccFollowNode1" presStyleIdx="4" presStyleCnt="9">
        <dgm:presLayoutVars>
          <dgm:chMax val="0"/>
          <dgm:bulletEnabled val="1"/>
        </dgm:presLayoutVars>
      </dgm:prSet>
      <dgm:spPr/>
    </dgm:pt>
    <dgm:pt modelId="{A61AF7CF-0D42-462D-8919-20F921B5FABA}" type="pres">
      <dgm:prSet presAssocID="{6D0BAC90-C01F-497A-B611-B7AB87D8382A}" presName="sibTrans" presStyleLbl="sibTrans2D1" presStyleIdx="5" presStyleCnt="9"/>
      <dgm:spPr/>
    </dgm:pt>
    <dgm:pt modelId="{42696A0E-BC20-4CE7-8D03-75F9363641B4}" type="pres">
      <dgm:prSet presAssocID="{A4F706B5-B560-4679-9F3E-E7491721FB09}" presName="child" presStyleLbl="alignAccFollowNode1" presStyleIdx="5" presStyleCnt="9">
        <dgm:presLayoutVars>
          <dgm:chMax val="0"/>
          <dgm:bulletEnabled val="1"/>
        </dgm:presLayoutVars>
      </dgm:prSet>
      <dgm:spPr/>
    </dgm:pt>
    <dgm:pt modelId="{35CBBA4E-08D2-4947-ACE2-85EF97029C88}" type="pres">
      <dgm:prSet presAssocID="{CACCFB90-833A-46C3-800D-5D345B5F1CA0}" presName="hSp" presStyleCnt="0"/>
      <dgm:spPr/>
    </dgm:pt>
    <dgm:pt modelId="{C220AEC1-610C-4D54-96D3-DF60533BCB23}" type="pres">
      <dgm:prSet presAssocID="{BDC55BD6-030A-41B1-98D8-35F3197D45FA}" presName="vertFlow" presStyleCnt="0"/>
      <dgm:spPr/>
    </dgm:pt>
    <dgm:pt modelId="{3E34E716-EF8E-4F4F-99F8-1C1C5D113275}" type="pres">
      <dgm:prSet presAssocID="{BDC55BD6-030A-41B1-98D8-35F3197D45FA}" presName="header" presStyleLbl="node1" presStyleIdx="2" presStyleCnt="3"/>
      <dgm:spPr/>
    </dgm:pt>
    <dgm:pt modelId="{C5F37BF1-D37C-4373-8135-3195F4ACE339}" type="pres">
      <dgm:prSet presAssocID="{8AC9D57E-EA52-4F5F-AF8F-3E422991E2C9}" presName="parTrans" presStyleLbl="sibTrans2D1" presStyleIdx="6" presStyleCnt="9"/>
      <dgm:spPr/>
    </dgm:pt>
    <dgm:pt modelId="{189A1B59-4BD8-4EDA-9501-BDFAD2C0A86D}" type="pres">
      <dgm:prSet presAssocID="{31E116B7-2305-4D9D-8AAE-B90668CFB6FC}" presName="child" presStyleLbl="alignAccFollowNode1" presStyleIdx="6" presStyleCnt="9">
        <dgm:presLayoutVars>
          <dgm:chMax val="0"/>
          <dgm:bulletEnabled val="1"/>
        </dgm:presLayoutVars>
      </dgm:prSet>
      <dgm:spPr/>
    </dgm:pt>
    <dgm:pt modelId="{2541C64E-6A0E-4FA8-AD97-0102268E1A8F}" type="pres">
      <dgm:prSet presAssocID="{3BEEF797-0AA5-4FFC-953D-106C66CEABA1}" presName="sibTrans" presStyleLbl="sibTrans2D1" presStyleIdx="7" presStyleCnt="9"/>
      <dgm:spPr/>
    </dgm:pt>
    <dgm:pt modelId="{7D8224DC-9A77-4B0F-BD09-A624720D3F4B}" type="pres">
      <dgm:prSet presAssocID="{B6EA77D6-CA1F-4B66-B1A9-7232CE533D3F}" presName="child" presStyleLbl="alignAccFollowNode1" presStyleIdx="7" presStyleCnt="9">
        <dgm:presLayoutVars>
          <dgm:chMax val="0"/>
          <dgm:bulletEnabled val="1"/>
        </dgm:presLayoutVars>
      </dgm:prSet>
      <dgm:spPr/>
    </dgm:pt>
    <dgm:pt modelId="{75564290-4E94-4B45-BFF3-9D66DEDC713B}" type="pres">
      <dgm:prSet presAssocID="{37D43383-AACF-4183-8562-E26233D98470}" presName="sibTrans" presStyleLbl="sibTrans2D1" presStyleIdx="8" presStyleCnt="9"/>
      <dgm:spPr/>
    </dgm:pt>
    <dgm:pt modelId="{D0614075-85DB-4E23-BF19-149B3BCC9FB6}" type="pres">
      <dgm:prSet presAssocID="{00775ECC-EF51-4EA7-8962-2F06B8186138}" presName="child" presStyleLbl="alignAccFollowNode1" presStyleIdx="8" presStyleCnt="9">
        <dgm:presLayoutVars>
          <dgm:chMax val="0"/>
          <dgm:bulletEnabled val="1"/>
        </dgm:presLayoutVars>
      </dgm:prSet>
      <dgm:spPr/>
    </dgm:pt>
  </dgm:ptLst>
  <dgm:cxnLst>
    <dgm:cxn modelId="{0FFBF104-229C-4603-8CDC-66B1386F50D1}" srcId="{CACCFB90-833A-46C3-800D-5D345B5F1CA0}" destId="{A4F706B5-B560-4679-9F3E-E7491721FB09}" srcOrd="2" destOrd="0" parTransId="{1B3F794E-C879-4484-B12C-5B741E1045BB}" sibTransId="{9FDD5649-00E0-44FF-AA3B-10232F5C4FC5}"/>
    <dgm:cxn modelId="{CADC5B05-259E-49BD-ADF9-CFC93F7E38D9}" type="presOf" srcId="{E939A75A-3339-4E3C-9BD9-14AFECAFFC68}" destId="{4AB11C81-C003-434A-B006-BF98C143CE52}" srcOrd="0" destOrd="0" presId="urn:microsoft.com/office/officeart/2005/8/layout/lProcess1"/>
    <dgm:cxn modelId="{DC82A60E-1078-43C2-ABE5-094BC9BFEC99}" type="presOf" srcId="{C58F8EAF-7ACF-46EE-ADB9-D1312DAD41E3}" destId="{3EF71196-75A4-42D4-8ABB-EFFDE3A7CC4C}" srcOrd="0" destOrd="0" presId="urn:microsoft.com/office/officeart/2005/8/layout/lProcess1"/>
    <dgm:cxn modelId="{D9D4E911-8987-4E67-8298-ED3858647E47}" srcId="{1647086C-F499-4E87-9FFE-2A0AFD363462}" destId="{674D5BB2-D23B-46D5-9339-7A4FC7AC2CC5}" srcOrd="2" destOrd="0" parTransId="{16015C1F-116D-45C6-8768-D66C7E6993C5}" sibTransId="{FB554865-B74E-48E2-9746-774DCA7AF31C}"/>
    <dgm:cxn modelId="{A5AC101A-2649-4F73-AF44-938F21B634C4}" srcId="{CACCFB90-833A-46C3-800D-5D345B5F1CA0}" destId="{3C22DB2C-9C8A-4CFF-9FD5-CFD176A480FC}" srcOrd="0" destOrd="0" parTransId="{AD280D2B-A5E5-49D6-803E-CBBB769D8869}" sibTransId="{ADE9BA2B-F7AF-4B3B-B40C-348F4C26C696}"/>
    <dgm:cxn modelId="{18B5B91A-A983-4784-92EF-B6D19322CD52}" srcId="{C58F8EAF-7ACF-46EE-ADB9-D1312DAD41E3}" destId="{1647086C-F499-4E87-9FFE-2A0AFD363462}" srcOrd="0" destOrd="0" parTransId="{98330AEC-A9FC-4D94-B3CE-4BB9E2991168}" sibTransId="{2660640C-33A4-4B2B-941A-8D50D48934C2}"/>
    <dgm:cxn modelId="{08A5DD1B-7599-4FCC-BCD7-3079484F6FBB}" type="presOf" srcId="{8AC9D57E-EA52-4F5F-AF8F-3E422991E2C9}" destId="{C5F37BF1-D37C-4373-8135-3195F4ACE339}" srcOrd="0" destOrd="0" presId="urn:microsoft.com/office/officeart/2005/8/layout/lProcess1"/>
    <dgm:cxn modelId="{53205025-545E-4685-9FDF-613D67647726}" type="presOf" srcId="{00775ECC-EF51-4EA7-8962-2F06B8186138}" destId="{D0614075-85DB-4E23-BF19-149B3BCC9FB6}" srcOrd="0" destOrd="0" presId="urn:microsoft.com/office/officeart/2005/8/layout/lProcess1"/>
    <dgm:cxn modelId="{0BAA462A-F589-4AB8-ABF4-F61179015A65}" type="presOf" srcId="{A4F706B5-B560-4679-9F3E-E7491721FB09}" destId="{42696A0E-BC20-4CE7-8D03-75F9363641B4}" srcOrd="0" destOrd="0" presId="urn:microsoft.com/office/officeart/2005/8/layout/lProcess1"/>
    <dgm:cxn modelId="{2CFD422C-7EF0-4391-985F-340DE11E1B92}" srcId="{C58F8EAF-7ACF-46EE-ADB9-D1312DAD41E3}" destId="{BDC55BD6-030A-41B1-98D8-35F3197D45FA}" srcOrd="2" destOrd="0" parTransId="{FD72F615-2030-44B9-88AA-DA7FC68DD5C9}" sibTransId="{4B1618DD-1EBC-4A19-A9BB-2AF7A7873FB5}"/>
    <dgm:cxn modelId="{21D7432C-F8CB-4A0B-85AE-A8C4B7329B37}" type="presOf" srcId="{1647086C-F499-4E87-9FFE-2A0AFD363462}" destId="{721B0559-F7BB-4ED9-8247-8DBA80810682}" srcOrd="0" destOrd="0" presId="urn:microsoft.com/office/officeart/2005/8/layout/lProcess1"/>
    <dgm:cxn modelId="{ADD86738-59ED-4E8F-98DA-B95A775380B1}" srcId="{CACCFB90-833A-46C3-800D-5D345B5F1CA0}" destId="{E359089B-CF49-4C6A-89A1-316572351BF9}" srcOrd="1" destOrd="0" parTransId="{255C4F6D-0B91-4FD4-AC1B-283D1583F9D3}" sibTransId="{6D0BAC90-C01F-497A-B611-B7AB87D8382A}"/>
    <dgm:cxn modelId="{63E6A860-A522-4B6F-B719-21DC29540CD9}" type="presOf" srcId="{37D43383-AACF-4183-8562-E26233D98470}" destId="{75564290-4E94-4B45-BFF3-9D66DEDC713B}" srcOrd="0" destOrd="0" presId="urn:microsoft.com/office/officeart/2005/8/layout/lProcess1"/>
    <dgm:cxn modelId="{C818FE61-B0FA-4C36-BD8D-AACA6A07C1F9}" type="presOf" srcId="{B9E8C6BD-C1BE-489B-A47C-69A703D8E9AE}" destId="{80C0BE5D-E41B-4CF3-A153-B4FB1C23E035}" srcOrd="0" destOrd="0" presId="urn:microsoft.com/office/officeart/2005/8/layout/lProcess1"/>
    <dgm:cxn modelId="{8D9A1246-1731-4DFC-8ABF-5BAD1B7331A0}" type="presOf" srcId="{3BEEF797-0AA5-4FFC-953D-106C66CEABA1}" destId="{2541C64E-6A0E-4FA8-AD97-0102268E1A8F}" srcOrd="0" destOrd="0" presId="urn:microsoft.com/office/officeart/2005/8/layout/lProcess1"/>
    <dgm:cxn modelId="{4C182166-B901-49E3-B916-95D0027FCF23}" srcId="{C58F8EAF-7ACF-46EE-ADB9-D1312DAD41E3}" destId="{CACCFB90-833A-46C3-800D-5D345B5F1CA0}" srcOrd="1" destOrd="0" parTransId="{0246BDC9-8A6D-41B6-AB13-9AB0559AC0F9}" sibTransId="{331EF72F-1CF1-44E1-B191-7490C6502CE0}"/>
    <dgm:cxn modelId="{33118B68-4C63-4B30-899E-FF1FC4E42AE4}" type="presOf" srcId="{A3D39AE1-C33A-4C43-936B-703150F3190D}" destId="{5E54B4DD-58F0-461F-8840-A7E9AA8E3A5C}" srcOrd="0" destOrd="0" presId="urn:microsoft.com/office/officeart/2005/8/layout/lProcess1"/>
    <dgm:cxn modelId="{293B376C-951E-4AF7-B93D-06E1B2897FC8}" type="presOf" srcId="{B6EA77D6-CA1F-4B66-B1A9-7232CE533D3F}" destId="{7D8224DC-9A77-4B0F-BD09-A624720D3F4B}" srcOrd="0" destOrd="0" presId="urn:microsoft.com/office/officeart/2005/8/layout/lProcess1"/>
    <dgm:cxn modelId="{0AD2F96C-091A-4C62-AFFB-604A863F5C01}" type="presOf" srcId="{E359089B-CF49-4C6A-89A1-316572351BF9}" destId="{3C8AF047-7F36-49F0-85E7-F5A7FC6A7701}" srcOrd="0" destOrd="0" presId="urn:microsoft.com/office/officeart/2005/8/layout/lProcess1"/>
    <dgm:cxn modelId="{A71A5650-AA8A-4F1D-B340-4D5B0855EC39}" type="presOf" srcId="{3C22DB2C-9C8A-4CFF-9FD5-CFD176A480FC}" destId="{CF689587-2E5C-4879-9B24-F96084315946}" srcOrd="0" destOrd="0" presId="urn:microsoft.com/office/officeart/2005/8/layout/lProcess1"/>
    <dgm:cxn modelId="{0ABA0354-F1BC-49D6-A375-C7667825DB13}" type="presOf" srcId="{8A4A9202-36CF-47EA-A725-EB7A4E62860C}" destId="{A3EE68B1-2F46-4691-ABB5-AD0E59C4B844}" srcOrd="0" destOrd="0" presId="urn:microsoft.com/office/officeart/2005/8/layout/lProcess1"/>
    <dgm:cxn modelId="{CF9A587B-C452-4166-91F8-B0A0251AE7F1}" type="presOf" srcId="{CACCFB90-833A-46C3-800D-5D345B5F1CA0}" destId="{B785E673-22D2-4337-82F0-9DE94BDC9A49}" srcOrd="0" destOrd="0" presId="urn:microsoft.com/office/officeart/2005/8/layout/lProcess1"/>
    <dgm:cxn modelId="{A29FEB8B-7EC1-4F50-BF44-2083F973648D}" type="presOf" srcId="{ADE9BA2B-F7AF-4B3B-B40C-348F4C26C696}" destId="{7F14B72A-8EEC-4642-B092-2E544C2AC7D8}" srcOrd="0" destOrd="0" presId="urn:microsoft.com/office/officeart/2005/8/layout/lProcess1"/>
    <dgm:cxn modelId="{7BCE638D-B7CB-432C-9390-1DC1AC7A8C1B}" srcId="{1647086C-F499-4E87-9FFE-2A0AFD363462}" destId="{8A4A9202-36CF-47EA-A725-EB7A4E62860C}" srcOrd="1" destOrd="0" parTransId="{2E57479B-DDFD-452E-A645-D39CE6C3A75C}" sibTransId="{E939A75A-3339-4E3C-9BD9-14AFECAFFC68}"/>
    <dgm:cxn modelId="{2CADA08F-222C-4F37-AC80-AEE5D13AC23C}" type="presOf" srcId="{CB1236F0-878D-484E-AFA7-DBF15CC19B77}" destId="{389CE249-6DB8-4900-BAB5-D0598E390AF0}" srcOrd="0" destOrd="0" presId="urn:microsoft.com/office/officeart/2005/8/layout/lProcess1"/>
    <dgm:cxn modelId="{1F06689D-9C5F-4344-A1A3-214D126F5F26}" srcId="{BDC55BD6-030A-41B1-98D8-35F3197D45FA}" destId="{31E116B7-2305-4D9D-8AAE-B90668CFB6FC}" srcOrd="0" destOrd="0" parTransId="{8AC9D57E-EA52-4F5F-AF8F-3E422991E2C9}" sibTransId="{3BEEF797-0AA5-4FFC-953D-106C66CEABA1}"/>
    <dgm:cxn modelId="{D8EEDABD-16A8-4C15-B10F-5F590A10CF2F}" srcId="{BDC55BD6-030A-41B1-98D8-35F3197D45FA}" destId="{00775ECC-EF51-4EA7-8962-2F06B8186138}" srcOrd="2" destOrd="0" parTransId="{0B9BCA28-9483-430E-8AAE-7368C9F2FFB3}" sibTransId="{F8C37CF7-473D-486F-B2B0-6D00A7B53964}"/>
    <dgm:cxn modelId="{4AF282BE-12E6-4073-8D03-A6FDC5403FBA}" srcId="{BDC55BD6-030A-41B1-98D8-35F3197D45FA}" destId="{B6EA77D6-CA1F-4B66-B1A9-7232CE533D3F}" srcOrd="1" destOrd="0" parTransId="{E783038D-4388-4698-AF8A-7C4CA545E1F9}" sibTransId="{37D43383-AACF-4183-8562-E26233D98470}"/>
    <dgm:cxn modelId="{81C1C5CD-74BA-455F-892C-5D85B0A2C7E3}" srcId="{1647086C-F499-4E87-9FFE-2A0AFD363462}" destId="{B9E8C6BD-C1BE-489B-A47C-69A703D8E9AE}" srcOrd="0" destOrd="0" parTransId="{CB1236F0-878D-484E-AFA7-DBF15CC19B77}" sibTransId="{A3D39AE1-C33A-4C43-936B-703150F3190D}"/>
    <dgm:cxn modelId="{45B00BD7-C9F6-4E54-85EB-B5877349AD9B}" type="presOf" srcId="{31E116B7-2305-4D9D-8AAE-B90668CFB6FC}" destId="{189A1B59-4BD8-4EDA-9501-BDFAD2C0A86D}" srcOrd="0" destOrd="0" presId="urn:microsoft.com/office/officeart/2005/8/layout/lProcess1"/>
    <dgm:cxn modelId="{032186E4-3D2A-4253-BA47-0967719C46CE}" type="presOf" srcId="{674D5BB2-D23B-46D5-9339-7A4FC7AC2CC5}" destId="{169E4E7E-6BF6-4551-9A19-3E782763300C}" srcOrd="0" destOrd="0" presId="urn:microsoft.com/office/officeart/2005/8/layout/lProcess1"/>
    <dgm:cxn modelId="{69C0C9EA-C8AA-4424-8FBF-FC91C5A55C43}" type="presOf" srcId="{6D0BAC90-C01F-497A-B611-B7AB87D8382A}" destId="{A61AF7CF-0D42-462D-8919-20F921B5FABA}" srcOrd="0" destOrd="0" presId="urn:microsoft.com/office/officeart/2005/8/layout/lProcess1"/>
    <dgm:cxn modelId="{1A05BBF4-2036-4599-BDA6-52B5A4022529}" type="presOf" srcId="{AD280D2B-A5E5-49D6-803E-CBBB769D8869}" destId="{FF11A51B-503B-49CB-91C1-A66C2886F95B}" srcOrd="0" destOrd="0" presId="urn:microsoft.com/office/officeart/2005/8/layout/lProcess1"/>
    <dgm:cxn modelId="{47B193F9-93E0-4F8F-AD04-4B7B85736C9F}" type="presOf" srcId="{BDC55BD6-030A-41B1-98D8-35F3197D45FA}" destId="{3E34E716-EF8E-4F4F-99F8-1C1C5D113275}" srcOrd="0" destOrd="0" presId="urn:microsoft.com/office/officeart/2005/8/layout/lProcess1"/>
    <dgm:cxn modelId="{CE18A160-B5F8-40F8-BAA9-18B5931E6DAF}" type="presParOf" srcId="{3EF71196-75A4-42D4-8ABB-EFFDE3A7CC4C}" destId="{0C230DED-EA72-4AC6-AC7A-2EA554B85F19}" srcOrd="0" destOrd="0" presId="urn:microsoft.com/office/officeart/2005/8/layout/lProcess1"/>
    <dgm:cxn modelId="{4C7EF113-FEAD-474C-9AC8-4F217BC23D6D}" type="presParOf" srcId="{0C230DED-EA72-4AC6-AC7A-2EA554B85F19}" destId="{721B0559-F7BB-4ED9-8247-8DBA80810682}" srcOrd="0" destOrd="0" presId="urn:microsoft.com/office/officeart/2005/8/layout/lProcess1"/>
    <dgm:cxn modelId="{D37F6108-DEA1-4E0B-893B-CD7101AFA966}" type="presParOf" srcId="{0C230DED-EA72-4AC6-AC7A-2EA554B85F19}" destId="{389CE249-6DB8-4900-BAB5-D0598E390AF0}" srcOrd="1" destOrd="0" presId="urn:microsoft.com/office/officeart/2005/8/layout/lProcess1"/>
    <dgm:cxn modelId="{740753F1-606C-43FC-B8E3-6D6491A9F833}" type="presParOf" srcId="{0C230DED-EA72-4AC6-AC7A-2EA554B85F19}" destId="{80C0BE5D-E41B-4CF3-A153-B4FB1C23E035}" srcOrd="2" destOrd="0" presId="urn:microsoft.com/office/officeart/2005/8/layout/lProcess1"/>
    <dgm:cxn modelId="{5303FE27-1653-491D-BE5E-ABF38A156677}" type="presParOf" srcId="{0C230DED-EA72-4AC6-AC7A-2EA554B85F19}" destId="{5E54B4DD-58F0-461F-8840-A7E9AA8E3A5C}" srcOrd="3" destOrd="0" presId="urn:microsoft.com/office/officeart/2005/8/layout/lProcess1"/>
    <dgm:cxn modelId="{71B6C450-970F-4775-8C9C-DBF505562156}" type="presParOf" srcId="{0C230DED-EA72-4AC6-AC7A-2EA554B85F19}" destId="{A3EE68B1-2F46-4691-ABB5-AD0E59C4B844}" srcOrd="4" destOrd="0" presId="urn:microsoft.com/office/officeart/2005/8/layout/lProcess1"/>
    <dgm:cxn modelId="{7C792E40-725D-4510-B53F-F0DE872E112A}" type="presParOf" srcId="{0C230DED-EA72-4AC6-AC7A-2EA554B85F19}" destId="{4AB11C81-C003-434A-B006-BF98C143CE52}" srcOrd="5" destOrd="0" presId="urn:microsoft.com/office/officeart/2005/8/layout/lProcess1"/>
    <dgm:cxn modelId="{B2D39088-07B9-4C16-B2EA-CE9779F7BFA5}" type="presParOf" srcId="{0C230DED-EA72-4AC6-AC7A-2EA554B85F19}" destId="{169E4E7E-6BF6-4551-9A19-3E782763300C}" srcOrd="6" destOrd="0" presId="urn:microsoft.com/office/officeart/2005/8/layout/lProcess1"/>
    <dgm:cxn modelId="{AB6336FD-CA68-4B3C-8C8A-93E612CAA25C}" type="presParOf" srcId="{3EF71196-75A4-42D4-8ABB-EFFDE3A7CC4C}" destId="{334ACBA6-E47C-42C6-AA7B-2BFE53E2CFD9}" srcOrd="1" destOrd="0" presId="urn:microsoft.com/office/officeart/2005/8/layout/lProcess1"/>
    <dgm:cxn modelId="{D4C24216-7176-4ADC-AE1E-8342C8E8F809}" type="presParOf" srcId="{3EF71196-75A4-42D4-8ABB-EFFDE3A7CC4C}" destId="{86527ED1-51A1-480E-B664-7368528BD0FB}" srcOrd="2" destOrd="0" presId="urn:microsoft.com/office/officeart/2005/8/layout/lProcess1"/>
    <dgm:cxn modelId="{7C677769-5705-4C7C-A8B4-FF404C6E45E9}" type="presParOf" srcId="{86527ED1-51A1-480E-B664-7368528BD0FB}" destId="{B785E673-22D2-4337-82F0-9DE94BDC9A49}" srcOrd="0" destOrd="0" presId="urn:microsoft.com/office/officeart/2005/8/layout/lProcess1"/>
    <dgm:cxn modelId="{A0FCA5E3-DE19-4111-BD3C-84514C2F06DB}" type="presParOf" srcId="{86527ED1-51A1-480E-B664-7368528BD0FB}" destId="{FF11A51B-503B-49CB-91C1-A66C2886F95B}" srcOrd="1" destOrd="0" presId="urn:microsoft.com/office/officeart/2005/8/layout/lProcess1"/>
    <dgm:cxn modelId="{1FDD4BF8-C5DD-4B4E-88F3-31EB6D7E6862}" type="presParOf" srcId="{86527ED1-51A1-480E-B664-7368528BD0FB}" destId="{CF689587-2E5C-4879-9B24-F96084315946}" srcOrd="2" destOrd="0" presId="urn:microsoft.com/office/officeart/2005/8/layout/lProcess1"/>
    <dgm:cxn modelId="{D8F72BEF-5F5E-4626-AA8F-16EF6630D576}" type="presParOf" srcId="{86527ED1-51A1-480E-B664-7368528BD0FB}" destId="{7F14B72A-8EEC-4642-B092-2E544C2AC7D8}" srcOrd="3" destOrd="0" presId="urn:microsoft.com/office/officeart/2005/8/layout/lProcess1"/>
    <dgm:cxn modelId="{DE42CCE4-BDD9-4EBD-8856-7EFD5B78F1F2}" type="presParOf" srcId="{86527ED1-51A1-480E-B664-7368528BD0FB}" destId="{3C8AF047-7F36-49F0-85E7-F5A7FC6A7701}" srcOrd="4" destOrd="0" presId="urn:microsoft.com/office/officeart/2005/8/layout/lProcess1"/>
    <dgm:cxn modelId="{D250FB56-3BC0-470E-AB7A-1F529CEC606B}" type="presParOf" srcId="{86527ED1-51A1-480E-B664-7368528BD0FB}" destId="{A61AF7CF-0D42-462D-8919-20F921B5FABA}" srcOrd="5" destOrd="0" presId="urn:microsoft.com/office/officeart/2005/8/layout/lProcess1"/>
    <dgm:cxn modelId="{0F88B368-A367-460C-92B4-28ABA7411326}" type="presParOf" srcId="{86527ED1-51A1-480E-B664-7368528BD0FB}" destId="{42696A0E-BC20-4CE7-8D03-75F9363641B4}" srcOrd="6" destOrd="0" presId="urn:microsoft.com/office/officeart/2005/8/layout/lProcess1"/>
    <dgm:cxn modelId="{49B24273-1621-44C9-B10E-36F6E24B9B34}" type="presParOf" srcId="{3EF71196-75A4-42D4-8ABB-EFFDE3A7CC4C}" destId="{35CBBA4E-08D2-4947-ACE2-85EF97029C88}" srcOrd="3" destOrd="0" presId="urn:microsoft.com/office/officeart/2005/8/layout/lProcess1"/>
    <dgm:cxn modelId="{C2357E25-8F6F-4E54-A874-DC80C1F4133D}" type="presParOf" srcId="{3EF71196-75A4-42D4-8ABB-EFFDE3A7CC4C}" destId="{C220AEC1-610C-4D54-96D3-DF60533BCB23}" srcOrd="4" destOrd="0" presId="urn:microsoft.com/office/officeart/2005/8/layout/lProcess1"/>
    <dgm:cxn modelId="{83FB09E1-9D77-429B-BAB9-50D06F2F58BE}" type="presParOf" srcId="{C220AEC1-610C-4D54-96D3-DF60533BCB23}" destId="{3E34E716-EF8E-4F4F-99F8-1C1C5D113275}" srcOrd="0" destOrd="0" presId="urn:microsoft.com/office/officeart/2005/8/layout/lProcess1"/>
    <dgm:cxn modelId="{9742F60F-55B3-4F3E-88C5-3A92BA4680DA}" type="presParOf" srcId="{C220AEC1-610C-4D54-96D3-DF60533BCB23}" destId="{C5F37BF1-D37C-4373-8135-3195F4ACE339}" srcOrd="1" destOrd="0" presId="urn:microsoft.com/office/officeart/2005/8/layout/lProcess1"/>
    <dgm:cxn modelId="{638EDCB3-5BE7-451B-A7E2-805E5FAAFCCC}" type="presParOf" srcId="{C220AEC1-610C-4D54-96D3-DF60533BCB23}" destId="{189A1B59-4BD8-4EDA-9501-BDFAD2C0A86D}" srcOrd="2" destOrd="0" presId="urn:microsoft.com/office/officeart/2005/8/layout/lProcess1"/>
    <dgm:cxn modelId="{9513CC3B-EFE3-423C-BA50-C7580DDB4704}" type="presParOf" srcId="{C220AEC1-610C-4D54-96D3-DF60533BCB23}" destId="{2541C64E-6A0E-4FA8-AD97-0102268E1A8F}" srcOrd="3" destOrd="0" presId="urn:microsoft.com/office/officeart/2005/8/layout/lProcess1"/>
    <dgm:cxn modelId="{F5543475-B74E-4CA6-88B0-C3FE2395F787}" type="presParOf" srcId="{C220AEC1-610C-4D54-96D3-DF60533BCB23}" destId="{7D8224DC-9A77-4B0F-BD09-A624720D3F4B}" srcOrd="4" destOrd="0" presId="urn:microsoft.com/office/officeart/2005/8/layout/lProcess1"/>
    <dgm:cxn modelId="{30B9017D-0645-447F-A268-8D87DFECD89E}" type="presParOf" srcId="{C220AEC1-610C-4D54-96D3-DF60533BCB23}" destId="{75564290-4E94-4B45-BFF3-9D66DEDC713B}" srcOrd="5" destOrd="0" presId="urn:microsoft.com/office/officeart/2005/8/layout/lProcess1"/>
    <dgm:cxn modelId="{1908FB16-7DD8-42BC-8EA6-B864CDB7D39D}" type="presParOf" srcId="{C220AEC1-610C-4D54-96D3-DF60533BCB23}" destId="{D0614075-85DB-4E23-BF19-149B3BCC9FB6}"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72413-35B2-43F6-ADC7-1390FE8E2E09}" type="doc">
      <dgm:prSet loTypeId="urn:microsoft.com/office/officeart/2008/layout/LinedList" loCatId="hierarchy" qsTypeId="urn:microsoft.com/office/officeart/2005/8/quickstyle/3d1" qsCatId="3D" csTypeId="urn:microsoft.com/office/officeart/2005/8/colors/colorful5" csCatId="colorful" phldr="1"/>
      <dgm:spPr/>
      <dgm:t>
        <a:bodyPr/>
        <a:lstStyle/>
        <a:p>
          <a:endParaRPr lang="en-US"/>
        </a:p>
      </dgm:t>
    </dgm:pt>
    <dgm:pt modelId="{38962AE7-79AF-4F3A-8985-5DCBE4E733F1}">
      <dgm:prSet phldrT="[Text]"/>
      <dgm:spPr/>
      <dgm:t>
        <a:bodyPr/>
        <a:lstStyle/>
        <a:p>
          <a:r>
            <a:rPr lang="en-US" b="1" dirty="0"/>
            <a:t>Venture type </a:t>
          </a:r>
          <a:r>
            <a:rPr lang="en-US" dirty="0"/>
            <a:t>funding is the most suitable Funding type for the company.</a:t>
          </a:r>
        </a:p>
      </dgm:t>
    </dgm:pt>
    <dgm:pt modelId="{ECA6C8BE-F809-422D-93A4-ACB62195C878}" type="parTrans" cxnId="{AD15245B-DCB2-47FE-ADAE-806954D91750}">
      <dgm:prSet/>
      <dgm:spPr/>
      <dgm:t>
        <a:bodyPr/>
        <a:lstStyle/>
        <a:p>
          <a:endParaRPr lang="en-US"/>
        </a:p>
      </dgm:t>
    </dgm:pt>
    <dgm:pt modelId="{C54539F9-29FC-47C0-9EF5-C5FE0BE949F6}" type="sibTrans" cxnId="{AD15245B-DCB2-47FE-ADAE-806954D91750}">
      <dgm:prSet/>
      <dgm:spPr/>
      <dgm:t>
        <a:bodyPr/>
        <a:lstStyle/>
        <a:p>
          <a:endParaRPr lang="en-US"/>
        </a:p>
      </dgm:t>
    </dgm:pt>
    <dgm:pt modelId="{57930F2F-5376-4D22-AF32-76684D0552C9}">
      <dgm:prSet phldrT="[Text]"/>
      <dgm:spPr/>
      <dgm:t>
        <a:bodyPr/>
        <a:lstStyle/>
        <a:p>
          <a:r>
            <a:rPr lang="en-US" dirty="0"/>
            <a:t>The Top 3 English Speaking Countries recommended for Investment along with their Top Sectors  and Companies are:</a:t>
          </a:r>
        </a:p>
      </dgm:t>
    </dgm:pt>
    <dgm:pt modelId="{39C0E83F-7330-4E81-A17C-B5549E76A539}" type="parTrans" cxnId="{1B10261B-CBFD-4B64-9571-A66EB1518D94}">
      <dgm:prSet/>
      <dgm:spPr/>
      <dgm:t>
        <a:bodyPr/>
        <a:lstStyle/>
        <a:p>
          <a:endParaRPr lang="en-US"/>
        </a:p>
      </dgm:t>
    </dgm:pt>
    <dgm:pt modelId="{E91BFA1D-BB81-4C64-9FA9-7A10D762C292}" type="sibTrans" cxnId="{1B10261B-CBFD-4B64-9571-A66EB1518D94}">
      <dgm:prSet/>
      <dgm:spPr/>
      <dgm:t>
        <a:bodyPr/>
        <a:lstStyle/>
        <a:p>
          <a:endParaRPr lang="en-US"/>
        </a:p>
      </dgm:t>
    </dgm:pt>
    <dgm:pt modelId="{9E479AEC-E92A-40E2-9189-6A9A9BFFECCF}">
      <dgm:prSet phldrT="[Text]"/>
      <dgm:spPr/>
      <dgm:t>
        <a:bodyPr/>
        <a:lstStyle/>
        <a:p>
          <a:r>
            <a:rPr lang="en-US" dirty="0"/>
            <a:t>1. USA</a:t>
          </a:r>
        </a:p>
      </dgm:t>
    </dgm:pt>
    <dgm:pt modelId="{54DCBB35-4331-45ED-BDBD-4730185CDB1B}" type="parTrans" cxnId="{7D16A870-24B2-4038-8A17-420CF523C941}">
      <dgm:prSet/>
      <dgm:spPr/>
      <dgm:t>
        <a:bodyPr/>
        <a:lstStyle/>
        <a:p>
          <a:endParaRPr lang="en-US"/>
        </a:p>
      </dgm:t>
    </dgm:pt>
    <dgm:pt modelId="{FE36D7FA-3B50-4369-9C81-45D5BBD482C6}" type="sibTrans" cxnId="{7D16A870-24B2-4038-8A17-420CF523C941}">
      <dgm:prSet/>
      <dgm:spPr/>
      <dgm:t>
        <a:bodyPr/>
        <a:lstStyle/>
        <a:p>
          <a:endParaRPr lang="en-US"/>
        </a:p>
      </dgm:t>
    </dgm:pt>
    <dgm:pt modelId="{A97AF203-9BAA-4048-A1D6-BEF35201E1D4}">
      <dgm:prSet phldrT="[Text]"/>
      <dgm:spPr/>
      <dgm:t>
        <a:bodyPr/>
        <a:lstStyle/>
        <a:p>
          <a:r>
            <a:rPr lang="en-US" dirty="0"/>
            <a:t>2. GBR (United Kingdom)</a:t>
          </a:r>
        </a:p>
      </dgm:t>
    </dgm:pt>
    <dgm:pt modelId="{79B945DB-34DF-487C-911A-9922BB38289D}" type="parTrans" cxnId="{8E26EB94-078B-4683-804C-25DA2EE2EDFF}">
      <dgm:prSet/>
      <dgm:spPr/>
      <dgm:t>
        <a:bodyPr/>
        <a:lstStyle/>
        <a:p>
          <a:endParaRPr lang="en-US"/>
        </a:p>
      </dgm:t>
    </dgm:pt>
    <dgm:pt modelId="{8360912F-5991-48EA-BCAA-BDFE6612F6DC}" type="sibTrans" cxnId="{8E26EB94-078B-4683-804C-25DA2EE2EDFF}">
      <dgm:prSet/>
      <dgm:spPr/>
      <dgm:t>
        <a:bodyPr/>
        <a:lstStyle/>
        <a:p>
          <a:endParaRPr lang="en-US"/>
        </a:p>
      </dgm:t>
    </dgm:pt>
    <dgm:pt modelId="{5D48BA06-4FD9-43BC-9D1A-E7F638A4E49F}">
      <dgm:prSet phldrT="[Text]"/>
      <dgm:spPr/>
      <dgm:t>
        <a:bodyPr/>
        <a:lstStyle/>
        <a:p>
          <a:r>
            <a:rPr lang="en-US" dirty="0"/>
            <a:t>3. India</a:t>
          </a:r>
        </a:p>
      </dgm:t>
    </dgm:pt>
    <dgm:pt modelId="{DE212593-8785-49A3-9AEA-A231778D99D9}" type="parTrans" cxnId="{CD3920EB-F5D4-48F9-B937-462CA40F8D8F}">
      <dgm:prSet/>
      <dgm:spPr/>
      <dgm:t>
        <a:bodyPr/>
        <a:lstStyle/>
        <a:p>
          <a:endParaRPr lang="en-US"/>
        </a:p>
      </dgm:t>
    </dgm:pt>
    <dgm:pt modelId="{36BA80E6-70C4-48B5-884F-2271F02074AD}" type="sibTrans" cxnId="{CD3920EB-F5D4-48F9-B937-462CA40F8D8F}">
      <dgm:prSet/>
      <dgm:spPr/>
      <dgm:t>
        <a:bodyPr/>
        <a:lstStyle/>
        <a:p>
          <a:endParaRPr lang="en-US"/>
        </a:p>
      </dgm:t>
    </dgm:pt>
    <dgm:pt modelId="{CDC96BC5-5380-4AF0-94F9-7ADB9F371601}">
      <dgm:prSet phldrT="[Text]"/>
      <dgm:spPr/>
      <dgm:t>
        <a:bodyPr/>
        <a:lstStyle/>
        <a:p>
          <a:pPr>
            <a:buFont typeface="+mj-lt"/>
            <a:buAutoNum type="arabicPeriod"/>
          </a:pPr>
          <a:r>
            <a:rPr lang="en-US" dirty="0"/>
            <a:t>1. Others</a:t>
          </a:r>
        </a:p>
      </dgm:t>
    </dgm:pt>
    <dgm:pt modelId="{E7F39E33-690E-4E7A-80A5-95FD32177F24}" type="parTrans" cxnId="{AD9DE076-5C29-4F7E-B09F-44F15EA6E0F3}">
      <dgm:prSet/>
      <dgm:spPr/>
      <dgm:t>
        <a:bodyPr/>
        <a:lstStyle/>
        <a:p>
          <a:endParaRPr lang="en-US"/>
        </a:p>
      </dgm:t>
    </dgm:pt>
    <dgm:pt modelId="{5DD4E688-C7DE-4FFB-B0DB-A941698D6573}" type="sibTrans" cxnId="{AD9DE076-5C29-4F7E-B09F-44F15EA6E0F3}">
      <dgm:prSet/>
      <dgm:spPr/>
      <dgm:t>
        <a:bodyPr/>
        <a:lstStyle/>
        <a:p>
          <a:endParaRPr lang="en-US"/>
        </a:p>
      </dgm:t>
    </dgm:pt>
    <dgm:pt modelId="{8B889A5A-63EC-4D28-8902-759434C931FD}">
      <dgm:prSet phldrT="[Text]"/>
      <dgm:spPr/>
      <dgm:t>
        <a:bodyPr/>
        <a:lstStyle/>
        <a:p>
          <a:r>
            <a:rPr lang="en-US" dirty="0"/>
            <a:t>2. Social, Finance, Analytics, Advertising</a:t>
          </a:r>
        </a:p>
      </dgm:t>
    </dgm:pt>
    <dgm:pt modelId="{2CFE90E5-6379-483A-98C7-CD678DE50411}" type="parTrans" cxnId="{1A4920CC-0EA1-4D74-8330-2D8E7280F73E}">
      <dgm:prSet/>
      <dgm:spPr/>
      <dgm:t>
        <a:bodyPr/>
        <a:lstStyle/>
        <a:p>
          <a:endParaRPr lang="en-US"/>
        </a:p>
      </dgm:t>
    </dgm:pt>
    <dgm:pt modelId="{AC4028E9-1B2A-4E21-B4CF-E8CFB038BB54}" type="sibTrans" cxnId="{1A4920CC-0EA1-4D74-8330-2D8E7280F73E}">
      <dgm:prSet/>
      <dgm:spPr/>
      <dgm:t>
        <a:bodyPr/>
        <a:lstStyle/>
        <a:p>
          <a:endParaRPr lang="en-US"/>
        </a:p>
      </dgm:t>
    </dgm:pt>
    <dgm:pt modelId="{893F254B-E2FF-406B-91EE-926CD28F8227}">
      <dgm:prSet phldrT="[Text]"/>
      <dgm:spPr/>
      <dgm:t>
        <a:bodyPr/>
        <a:lstStyle/>
        <a:p>
          <a:r>
            <a:rPr lang="en-US" dirty="0"/>
            <a:t>3. Cleantech / Semiconductors</a:t>
          </a:r>
        </a:p>
      </dgm:t>
    </dgm:pt>
    <dgm:pt modelId="{F06824D7-495D-4AC3-B2F9-1F1EEE460069}" type="parTrans" cxnId="{9000F7A2-C43A-4089-A6FB-2599BEA52C60}">
      <dgm:prSet/>
      <dgm:spPr/>
      <dgm:t>
        <a:bodyPr/>
        <a:lstStyle/>
        <a:p>
          <a:endParaRPr lang="en-US"/>
        </a:p>
      </dgm:t>
    </dgm:pt>
    <dgm:pt modelId="{A0225833-ECFF-4A48-940A-FE0990FD0843}" type="sibTrans" cxnId="{9000F7A2-C43A-4089-A6FB-2599BEA52C60}">
      <dgm:prSet/>
      <dgm:spPr/>
      <dgm:t>
        <a:bodyPr/>
        <a:lstStyle/>
        <a:p>
          <a:endParaRPr lang="en-US"/>
        </a:p>
      </dgm:t>
    </dgm:pt>
    <dgm:pt modelId="{A5B92957-D801-4DCE-B9B5-01270DE0C66A}">
      <dgm:prSet phldrT="[Text]"/>
      <dgm:spPr/>
      <dgm:t>
        <a:bodyPr/>
        <a:lstStyle/>
        <a:p>
          <a:pPr>
            <a:buFont typeface="+mj-lt"/>
            <a:buAutoNum type="arabicPeriod"/>
          </a:pPr>
          <a:r>
            <a:rPr lang="en-US" dirty="0"/>
            <a:t>1. Others</a:t>
          </a:r>
        </a:p>
      </dgm:t>
    </dgm:pt>
    <dgm:pt modelId="{253B5995-005A-4BD3-835C-2B493A699C99}" type="parTrans" cxnId="{8F699BCB-DB24-4C16-ABFF-7BC7881C171C}">
      <dgm:prSet/>
      <dgm:spPr/>
      <dgm:t>
        <a:bodyPr/>
        <a:lstStyle/>
        <a:p>
          <a:endParaRPr lang="en-US"/>
        </a:p>
      </dgm:t>
    </dgm:pt>
    <dgm:pt modelId="{0E641223-9EAD-496D-8CD7-E40A0FD01FBB}" type="sibTrans" cxnId="{8F699BCB-DB24-4C16-ABFF-7BC7881C171C}">
      <dgm:prSet/>
      <dgm:spPr/>
      <dgm:t>
        <a:bodyPr/>
        <a:lstStyle/>
        <a:p>
          <a:endParaRPr lang="en-US"/>
        </a:p>
      </dgm:t>
    </dgm:pt>
    <dgm:pt modelId="{88E3831E-1504-4AB7-BCB9-54FD9C17FAEB}">
      <dgm:prSet phldrT="[Text]"/>
      <dgm:spPr/>
      <dgm:t>
        <a:bodyPr/>
        <a:lstStyle/>
        <a:p>
          <a:r>
            <a:rPr lang="en-US" dirty="0"/>
            <a:t>2. Social, Finance, Analytics, Advertising</a:t>
          </a:r>
        </a:p>
      </dgm:t>
    </dgm:pt>
    <dgm:pt modelId="{F7C3D6F5-7CC9-4F9A-9D8B-11533CF3DDA6}" type="parTrans" cxnId="{F7CA41B7-A42F-4A3A-B30A-28CDCFEDBEBC}">
      <dgm:prSet/>
      <dgm:spPr/>
      <dgm:t>
        <a:bodyPr/>
        <a:lstStyle/>
        <a:p>
          <a:endParaRPr lang="en-US"/>
        </a:p>
      </dgm:t>
    </dgm:pt>
    <dgm:pt modelId="{2E61EFE5-F8DB-4953-B7A5-6B6E8C7F5970}" type="sibTrans" cxnId="{F7CA41B7-A42F-4A3A-B30A-28CDCFEDBEBC}">
      <dgm:prSet/>
      <dgm:spPr/>
      <dgm:t>
        <a:bodyPr/>
        <a:lstStyle/>
        <a:p>
          <a:endParaRPr lang="en-US"/>
        </a:p>
      </dgm:t>
    </dgm:pt>
    <dgm:pt modelId="{326643AC-AF85-4BA5-8670-223015D9FBE2}">
      <dgm:prSet phldrT="[Text]"/>
      <dgm:spPr/>
      <dgm:t>
        <a:bodyPr/>
        <a:lstStyle/>
        <a:p>
          <a:r>
            <a:rPr lang="en-US" dirty="0"/>
            <a:t>3. Cleantech / Semiconductors</a:t>
          </a:r>
        </a:p>
      </dgm:t>
    </dgm:pt>
    <dgm:pt modelId="{DA867225-A371-4D4D-A420-669DC1B8A9B9}" type="parTrans" cxnId="{6A0F203B-C5AB-484F-AFF7-E96D67A20F8F}">
      <dgm:prSet/>
      <dgm:spPr/>
      <dgm:t>
        <a:bodyPr/>
        <a:lstStyle/>
        <a:p>
          <a:endParaRPr lang="en-US"/>
        </a:p>
      </dgm:t>
    </dgm:pt>
    <dgm:pt modelId="{E9E46C6B-B513-4F40-B9CA-644CEA2A0E91}" type="sibTrans" cxnId="{6A0F203B-C5AB-484F-AFF7-E96D67A20F8F}">
      <dgm:prSet/>
      <dgm:spPr/>
      <dgm:t>
        <a:bodyPr/>
        <a:lstStyle/>
        <a:p>
          <a:endParaRPr lang="en-US"/>
        </a:p>
      </dgm:t>
    </dgm:pt>
    <dgm:pt modelId="{8766C62E-D3CC-486A-A2AE-217306F12BE2}">
      <dgm:prSet phldrT="[Text]"/>
      <dgm:spPr/>
      <dgm:t>
        <a:bodyPr/>
        <a:lstStyle/>
        <a:p>
          <a:r>
            <a:rPr lang="en-US" dirty="0"/>
            <a:t>1. Others</a:t>
          </a:r>
        </a:p>
      </dgm:t>
    </dgm:pt>
    <dgm:pt modelId="{D47C421D-FD57-4177-A12F-2CAE68F5B4A1}" type="parTrans" cxnId="{7D34B393-36B4-4738-93FF-0B4945A50E8F}">
      <dgm:prSet/>
      <dgm:spPr/>
      <dgm:t>
        <a:bodyPr/>
        <a:lstStyle/>
        <a:p>
          <a:endParaRPr lang="en-US"/>
        </a:p>
      </dgm:t>
    </dgm:pt>
    <dgm:pt modelId="{F19DB9B3-E924-4235-AD3C-5E2567B527A8}" type="sibTrans" cxnId="{7D34B393-36B4-4738-93FF-0B4945A50E8F}">
      <dgm:prSet/>
      <dgm:spPr/>
      <dgm:t>
        <a:bodyPr/>
        <a:lstStyle/>
        <a:p>
          <a:endParaRPr lang="en-US"/>
        </a:p>
      </dgm:t>
    </dgm:pt>
    <dgm:pt modelId="{36C12FC1-3C99-48A5-A96C-D46BCFD61D3D}">
      <dgm:prSet phldrT="[Text]"/>
      <dgm:spPr/>
      <dgm:t>
        <a:bodyPr/>
        <a:lstStyle/>
        <a:p>
          <a:r>
            <a:rPr lang="en-US" dirty="0"/>
            <a:t>2. Social, Finance, Analytics, Advertising</a:t>
          </a:r>
        </a:p>
      </dgm:t>
    </dgm:pt>
    <dgm:pt modelId="{16C28CB4-5717-4720-A055-D0C1FBB69E17}" type="parTrans" cxnId="{03B65877-DEB0-422D-958A-376C1A3B4CE0}">
      <dgm:prSet/>
      <dgm:spPr/>
      <dgm:t>
        <a:bodyPr/>
        <a:lstStyle/>
        <a:p>
          <a:endParaRPr lang="en-US"/>
        </a:p>
      </dgm:t>
    </dgm:pt>
    <dgm:pt modelId="{533EEBE4-9A9A-41D9-B106-70789689C58A}" type="sibTrans" cxnId="{03B65877-DEB0-422D-958A-376C1A3B4CE0}">
      <dgm:prSet/>
      <dgm:spPr/>
      <dgm:t>
        <a:bodyPr/>
        <a:lstStyle/>
        <a:p>
          <a:endParaRPr lang="en-US"/>
        </a:p>
      </dgm:t>
    </dgm:pt>
    <dgm:pt modelId="{5CF621E6-1486-434A-8BAA-BF784031DFE6}">
      <dgm:prSet phldrT="[Text]"/>
      <dgm:spPr/>
      <dgm:t>
        <a:bodyPr/>
        <a:lstStyle/>
        <a:p>
          <a:r>
            <a:rPr lang="en-US" dirty="0"/>
            <a:t>3. News, Search and Messaging</a:t>
          </a:r>
        </a:p>
      </dgm:t>
    </dgm:pt>
    <dgm:pt modelId="{C2953211-5CFC-4673-B997-BA6C512667F2}" type="parTrans" cxnId="{B4552CD0-391D-4BA7-84EE-AD302D452FA8}">
      <dgm:prSet/>
      <dgm:spPr/>
      <dgm:t>
        <a:bodyPr/>
        <a:lstStyle/>
        <a:p>
          <a:endParaRPr lang="en-US"/>
        </a:p>
      </dgm:t>
    </dgm:pt>
    <dgm:pt modelId="{A4AE5090-C688-4435-9980-8283EF0447D5}" type="sibTrans" cxnId="{B4552CD0-391D-4BA7-84EE-AD302D452FA8}">
      <dgm:prSet/>
      <dgm:spPr/>
      <dgm:t>
        <a:bodyPr/>
        <a:lstStyle/>
        <a:p>
          <a:endParaRPr lang="en-US"/>
        </a:p>
      </dgm:t>
    </dgm:pt>
    <dgm:pt modelId="{A9F4ECEB-4674-475D-9C17-A031B7B19DF8}">
      <dgm:prSet phldrT="[Text]" custT="1"/>
      <dgm:spPr/>
      <dgm:t>
        <a:bodyPr/>
        <a:lstStyle/>
        <a:p>
          <a:r>
            <a:rPr lang="en-US" sz="1050" b="1" i="0" dirty="0" err="1"/>
            <a:t>virtustream</a:t>
          </a:r>
          <a:endParaRPr lang="en-US" sz="1050" dirty="0"/>
        </a:p>
      </dgm:t>
    </dgm:pt>
    <dgm:pt modelId="{5DD059A9-1DC7-48A9-964B-0D5C4BEEAB3C}" type="parTrans" cxnId="{94AFACE7-47C1-4127-A476-2269CF774A56}">
      <dgm:prSet/>
      <dgm:spPr/>
      <dgm:t>
        <a:bodyPr/>
        <a:lstStyle/>
        <a:p>
          <a:endParaRPr lang="en-US"/>
        </a:p>
      </dgm:t>
    </dgm:pt>
    <dgm:pt modelId="{B7E097AC-905A-405D-B75B-7AC3A2820BC5}" type="sibTrans" cxnId="{94AFACE7-47C1-4127-A476-2269CF774A56}">
      <dgm:prSet/>
      <dgm:spPr/>
      <dgm:t>
        <a:bodyPr/>
        <a:lstStyle/>
        <a:p>
          <a:endParaRPr lang="en-US"/>
        </a:p>
      </dgm:t>
    </dgm:pt>
    <dgm:pt modelId="{874BA5A4-7828-435E-86C3-C8ECD07BF722}">
      <dgm:prSet phldrT="[Text]" custT="1"/>
      <dgm:spPr/>
      <dgm:t>
        <a:bodyPr/>
        <a:lstStyle/>
        <a:p>
          <a:r>
            <a:rPr lang="en-US" sz="1050" b="1" i="0" dirty="0" err="1"/>
            <a:t>sst</a:t>
          </a:r>
          <a:r>
            <a:rPr lang="en-US" sz="1050" b="1" i="0" dirty="0"/>
            <a:t> </a:t>
          </a:r>
          <a:r>
            <a:rPr lang="en-US" sz="1050" b="1" i="0" dirty="0" err="1"/>
            <a:t>inc.</a:t>
          </a:r>
          <a:r>
            <a:rPr lang="en-US" sz="1050" b="1" i="0" dirty="0"/>
            <a:t> (formerly </a:t>
          </a:r>
          <a:r>
            <a:rPr lang="en-US" sz="1050" b="1" i="0" dirty="0" err="1"/>
            <a:t>shotspotter</a:t>
          </a:r>
          <a:r>
            <a:rPr lang="en-US" sz="1050" b="1" i="0" dirty="0"/>
            <a:t>)</a:t>
          </a:r>
          <a:endParaRPr lang="en-US" sz="1050" dirty="0"/>
        </a:p>
      </dgm:t>
    </dgm:pt>
    <dgm:pt modelId="{D47A18E6-F821-47FE-A9C7-2A5B95F48EE0}" type="parTrans" cxnId="{21AB5E22-347B-4979-BD62-DDBA9003256F}">
      <dgm:prSet/>
      <dgm:spPr/>
      <dgm:t>
        <a:bodyPr/>
        <a:lstStyle/>
        <a:p>
          <a:endParaRPr lang="en-US"/>
        </a:p>
      </dgm:t>
    </dgm:pt>
    <dgm:pt modelId="{495514B4-8A74-4BFB-B6B7-5874CCADE758}" type="sibTrans" cxnId="{21AB5E22-347B-4979-BD62-DDBA9003256F}">
      <dgm:prSet/>
      <dgm:spPr/>
      <dgm:t>
        <a:bodyPr/>
        <a:lstStyle/>
        <a:p>
          <a:endParaRPr lang="en-US"/>
        </a:p>
      </dgm:t>
    </dgm:pt>
    <dgm:pt modelId="{FF9E66AA-40C2-4963-9BD4-D7C4741693CE}">
      <dgm:prSet phldrT="[Text]" custT="1"/>
      <dgm:spPr/>
      <dgm:t>
        <a:bodyPr/>
        <a:lstStyle/>
        <a:p>
          <a:r>
            <a:rPr lang="en-US" sz="1050" b="1" i="0" dirty="0" err="1"/>
            <a:t>airspan</a:t>
          </a:r>
          <a:r>
            <a:rPr lang="en-US" sz="1050" b="1" i="0" dirty="0"/>
            <a:t> networks</a:t>
          </a:r>
          <a:endParaRPr lang="en-US" sz="1050" b="1" dirty="0"/>
        </a:p>
      </dgm:t>
    </dgm:pt>
    <dgm:pt modelId="{27742EEF-E134-434D-8A22-8CCC9774E7FE}" type="parTrans" cxnId="{5A45C0FD-022F-4412-9D81-7D01370547FE}">
      <dgm:prSet/>
      <dgm:spPr/>
      <dgm:t>
        <a:bodyPr/>
        <a:lstStyle/>
        <a:p>
          <a:endParaRPr lang="en-US"/>
        </a:p>
      </dgm:t>
    </dgm:pt>
    <dgm:pt modelId="{7E3D13D1-E69D-4557-AD88-34D36E1A69D0}" type="sibTrans" cxnId="{5A45C0FD-022F-4412-9D81-7D01370547FE}">
      <dgm:prSet/>
      <dgm:spPr/>
      <dgm:t>
        <a:bodyPr/>
        <a:lstStyle/>
        <a:p>
          <a:endParaRPr lang="en-US"/>
        </a:p>
      </dgm:t>
    </dgm:pt>
    <dgm:pt modelId="{F4360B35-15CE-4015-A588-28AB13FEE7DE}">
      <dgm:prSet phldrT="[Text]" custT="1"/>
      <dgm:spPr/>
      <dgm:t>
        <a:bodyPr/>
        <a:lstStyle/>
        <a:p>
          <a:pPr marL="0" lvl="0" indent="0" algn="l" defTabSz="466725">
            <a:lnSpc>
              <a:spcPct val="90000"/>
            </a:lnSpc>
            <a:spcBef>
              <a:spcPct val="0"/>
            </a:spcBef>
            <a:spcAft>
              <a:spcPct val="35000"/>
            </a:spcAft>
            <a:buNone/>
          </a:pPr>
          <a:r>
            <a:rPr lang="en-US" sz="1050" b="1" i="0" kern="1200" dirty="0">
              <a:solidFill>
                <a:prstClr val="black">
                  <a:hueOff val="0"/>
                  <a:satOff val="0"/>
                  <a:lumOff val="0"/>
                  <a:alphaOff val="0"/>
                </a:prstClr>
              </a:solidFill>
              <a:latin typeface="Calibri" panose="020F0502020204030204"/>
              <a:ea typeface="+mn-ea"/>
              <a:cs typeface="+mn-cs"/>
            </a:rPr>
            <a:t>electric cloud</a:t>
          </a:r>
        </a:p>
      </dgm:t>
    </dgm:pt>
    <dgm:pt modelId="{8876A898-03F9-4CD8-8DF6-9C8CB8979EF3}" type="parTrans" cxnId="{891680A5-1A5C-439F-BDC8-5EE9C2A314A4}">
      <dgm:prSet/>
      <dgm:spPr/>
      <dgm:t>
        <a:bodyPr/>
        <a:lstStyle/>
        <a:p>
          <a:endParaRPr lang="en-US"/>
        </a:p>
      </dgm:t>
    </dgm:pt>
    <dgm:pt modelId="{0C8FDCBA-14DD-4138-9ECF-56E0A7386A4B}" type="sibTrans" cxnId="{891680A5-1A5C-439F-BDC8-5EE9C2A314A4}">
      <dgm:prSet/>
      <dgm:spPr/>
      <dgm:t>
        <a:bodyPr/>
        <a:lstStyle/>
        <a:p>
          <a:endParaRPr lang="en-US"/>
        </a:p>
      </dgm:t>
    </dgm:pt>
    <dgm:pt modelId="{CA4C96F7-6826-4D78-B296-C886986C5DEB}">
      <dgm:prSet phldrT="[Text]" custT="1"/>
      <dgm:spPr/>
      <dgm:t>
        <a:bodyPr/>
        <a:lstStyle/>
        <a:p>
          <a:pPr marL="0" lvl="0" indent="0" algn="l" defTabSz="466725">
            <a:lnSpc>
              <a:spcPct val="90000"/>
            </a:lnSpc>
            <a:spcBef>
              <a:spcPct val="0"/>
            </a:spcBef>
            <a:spcAft>
              <a:spcPct val="35000"/>
            </a:spcAft>
            <a:buNone/>
          </a:pPr>
          <a:r>
            <a:rPr lang="en-US" sz="1050" b="1" i="0" kern="1200" dirty="0" err="1">
              <a:solidFill>
                <a:prstClr val="black">
                  <a:hueOff val="0"/>
                  <a:satOff val="0"/>
                  <a:lumOff val="0"/>
                  <a:alphaOff val="0"/>
                </a:prstClr>
              </a:solidFill>
              <a:latin typeface="Calibri" panose="020F0502020204030204"/>
              <a:ea typeface="+mn-ea"/>
              <a:cs typeface="+mn-cs"/>
            </a:rPr>
            <a:t>celltick</a:t>
          </a:r>
          <a:r>
            <a:rPr lang="en-US" sz="1050" b="1" i="0" kern="1200" dirty="0">
              <a:solidFill>
                <a:prstClr val="black">
                  <a:hueOff val="0"/>
                  <a:satOff val="0"/>
                  <a:lumOff val="0"/>
                  <a:alphaOff val="0"/>
                </a:prstClr>
              </a:solidFill>
              <a:latin typeface="Calibri" panose="020F0502020204030204"/>
              <a:ea typeface="+mn-ea"/>
              <a:cs typeface="+mn-cs"/>
            </a:rPr>
            <a:t> technologies</a:t>
          </a:r>
        </a:p>
      </dgm:t>
    </dgm:pt>
    <dgm:pt modelId="{C9C8249F-F44E-4A73-9297-89AA648F3E2E}" type="parTrans" cxnId="{3BF7E8FB-FF0C-4CC5-A488-97178FD3628B}">
      <dgm:prSet/>
      <dgm:spPr/>
      <dgm:t>
        <a:bodyPr/>
        <a:lstStyle/>
        <a:p>
          <a:endParaRPr lang="en-US"/>
        </a:p>
      </dgm:t>
    </dgm:pt>
    <dgm:pt modelId="{815447B7-FFE4-4A13-9BEA-2DDE0726B17D}" type="sibTrans" cxnId="{3BF7E8FB-FF0C-4CC5-A488-97178FD3628B}">
      <dgm:prSet/>
      <dgm:spPr/>
      <dgm:t>
        <a:bodyPr/>
        <a:lstStyle/>
        <a:p>
          <a:endParaRPr lang="en-US"/>
        </a:p>
      </dgm:t>
    </dgm:pt>
    <dgm:pt modelId="{385CADFE-4B31-4880-AC05-611FE402E9FE}">
      <dgm:prSet phldrT="[Text]" custT="1"/>
      <dgm:spPr/>
      <dgm:t>
        <a:bodyPr/>
        <a:lstStyle/>
        <a:p>
          <a:r>
            <a:rPr lang="en-US" sz="1050" b="1" i="0" dirty="0" err="1"/>
            <a:t>eusa</a:t>
          </a:r>
          <a:r>
            <a:rPr lang="en-US" sz="1050" b="1" i="0" dirty="0"/>
            <a:t> pharma</a:t>
          </a:r>
          <a:endParaRPr lang="en-US" sz="1050" dirty="0"/>
        </a:p>
      </dgm:t>
    </dgm:pt>
    <dgm:pt modelId="{1B08C6F6-FA41-47FA-A998-7302BAF109BD}" type="parTrans" cxnId="{D798BAC9-DF1B-4C3C-8009-E965F6EF0077}">
      <dgm:prSet/>
      <dgm:spPr/>
      <dgm:t>
        <a:bodyPr/>
        <a:lstStyle/>
        <a:p>
          <a:endParaRPr lang="en-US"/>
        </a:p>
      </dgm:t>
    </dgm:pt>
    <dgm:pt modelId="{CBFCEF8F-485C-429F-B34B-BDA8916FA788}" type="sibTrans" cxnId="{D798BAC9-DF1B-4C3C-8009-E965F6EF0077}">
      <dgm:prSet/>
      <dgm:spPr/>
      <dgm:t>
        <a:bodyPr/>
        <a:lstStyle/>
        <a:p>
          <a:endParaRPr lang="en-US"/>
        </a:p>
      </dgm:t>
    </dgm:pt>
    <dgm:pt modelId="{E3B85F51-DD24-4644-8039-620A44F5235C}">
      <dgm:prSet phldrT="[Text]" custT="1"/>
      <dgm:spPr/>
      <dgm:t>
        <a:bodyPr/>
        <a:lstStyle/>
        <a:p>
          <a:r>
            <a:rPr lang="en-US" sz="1050" b="1" i="0" dirty="0"/>
            <a:t>firstcry.com</a:t>
          </a:r>
          <a:endParaRPr lang="en-US" sz="1050" dirty="0"/>
        </a:p>
      </dgm:t>
    </dgm:pt>
    <dgm:pt modelId="{17745C5C-1739-4F54-A253-656EB9C05CEB}" type="parTrans" cxnId="{B4A11408-010C-4AF3-BFAB-556BFA91936E}">
      <dgm:prSet/>
      <dgm:spPr/>
      <dgm:t>
        <a:bodyPr/>
        <a:lstStyle/>
        <a:p>
          <a:endParaRPr lang="en-US"/>
        </a:p>
      </dgm:t>
    </dgm:pt>
    <dgm:pt modelId="{8BC384D2-2A7F-4599-A75F-6C0AAB2C474B}" type="sibTrans" cxnId="{B4A11408-010C-4AF3-BFAB-556BFA91936E}">
      <dgm:prSet/>
      <dgm:spPr/>
      <dgm:t>
        <a:bodyPr/>
        <a:lstStyle/>
        <a:p>
          <a:endParaRPr lang="en-US"/>
        </a:p>
      </dgm:t>
    </dgm:pt>
    <dgm:pt modelId="{6908D355-5C29-41A3-B368-4EAB2B5D64A1}">
      <dgm:prSet phldrT="[Text]" custT="1"/>
      <dgm:spPr/>
      <dgm:t>
        <a:bodyPr/>
        <a:lstStyle/>
        <a:p>
          <a:r>
            <a:rPr lang="en-US" sz="1050" b="1" i="0" dirty="0" err="1"/>
            <a:t>manthan</a:t>
          </a:r>
          <a:r>
            <a:rPr lang="en-US" sz="1050" b="1" i="0" dirty="0"/>
            <a:t> systems</a:t>
          </a:r>
          <a:endParaRPr lang="en-US" sz="1050" b="1" dirty="0"/>
        </a:p>
      </dgm:t>
    </dgm:pt>
    <dgm:pt modelId="{4966FE4D-5511-4A88-AD26-A7FED6CBBE7C}" type="parTrans" cxnId="{753BCD01-BFEA-42F6-A67A-07524777F5EE}">
      <dgm:prSet/>
      <dgm:spPr/>
      <dgm:t>
        <a:bodyPr/>
        <a:lstStyle/>
        <a:p>
          <a:endParaRPr lang="en-US"/>
        </a:p>
      </dgm:t>
    </dgm:pt>
    <dgm:pt modelId="{620E58C8-223B-47B3-8642-9AA12C223F4F}" type="sibTrans" cxnId="{753BCD01-BFEA-42F6-A67A-07524777F5EE}">
      <dgm:prSet/>
      <dgm:spPr/>
      <dgm:t>
        <a:bodyPr/>
        <a:lstStyle/>
        <a:p>
          <a:endParaRPr lang="en-US"/>
        </a:p>
      </dgm:t>
    </dgm:pt>
    <dgm:pt modelId="{201315D0-AC31-4295-841C-30C76ACDD1CE}">
      <dgm:prSet phldrT="[Text]" custT="1"/>
      <dgm:spPr/>
      <dgm:t>
        <a:bodyPr/>
        <a:lstStyle/>
        <a:p>
          <a:r>
            <a:rPr lang="en-US" sz="1050" b="1" dirty="0" err="1"/>
            <a:t>gupshup</a:t>
          </a:r>
          <a:endParaRPr lang="en-US" sz="1050" b="1" dirty="0"/>
        </a:p>
      </dgm:t>
    </dgm:pt>
    <dgm:pt modelId="{0BA02017-855D-4D29-8D36-A5CE9656F2AE}" type="parTrans" cxnId="{9651DAF8-699C-419E-8637-149476CA953D}">
      <dgm:prSet/>
      <dgm:spPr/>
      <dgm:t>
        <a:bodyPr/>
        <a:lstStyle/>
        <a:p>
          <a:endParaRPr lang="en-US"/>
        </a:p>
      </dgm:t>
    </dgm:pt>
    <dgm:pt modelId="{388FFA79-B46D-4855-B462-C3365ABEEF39}" type="sibTrans" cxnId="{9651DAF8-699C-419E-8637-149476CA953D}">
      <dgm:prSet/>
      <dgm:spPr/>
      <dgm:t>
        <a:bodyPr/>
        <a:lstStyle/>
        <a:p>
          <a:endParaRPr lang="en-US"/>
        </a:p>
      </dgm:t>
    </dgm:pt>
    <dgm:pt modelId="{48AFBB52-DDED-46DF-9DE3-8FCBF206C6E5}" type="pres">
      <dgm:prSet presAssocID="{8D772413-35B2-43F6-ADC7-1390FE8E2E09}" presName="vert0" presStyleCnt="0">
        <dgm:presLayoutVars>
          <dgm:dir/>
          <dgm:animOne val="branch"/>
          <dgm:animLvl val="lvl"/>
        </dgm:presLayoutVars>
      </dgm:prSet>
      <dgm:spPr/>
    </dgm:pt>
    <dgm:pt modelId="{4F74D46C-62EE-4695-97C9-FCD9AA006EDC}" type="pres">
      <dgm:prSet presAssocID="{38962AE7-79AF-4F3A-8985-5DCBE4E733F1}" presName="thickLine" presStyleLbl="alignNode1" presStyleIdx="0" presStyleCnt="2"/>
      <dgm:spPr/>
    </dgm:pt>
    <dgm:pt modelId="{F22FC035-5ABC-4CCD-AC0A-E9A57E2FC0F0}" type="pres">
      <dgm:prSet presAssocID="{38962AE7-79AF-4F3A-8985-5DCBE4E733F1}" presName="horz1" presStyleCnt="0"/>
      <dgm:spPr/>
    </dgm:pt>
    <dgm:pt modelId="{AECBCDB1-D1A2-4A6F-B077-E78653B70D61}" type="pres">
      <dgm:prSet presAssocID="{38962AE7-79AF-4F3A-8985-5DCBE4E733F1}" presName="tx1" presStyleLbl="revTx" presStyleIdx="0" presStyleCnt="23" custScaleX="382011" custScaleY="44934"/>
      <dgm:spPr/>
    </dgm:pt>
    <dgm:pt modelId="{6A2B405F-0C0E-4687-845B-4722B9D5BA3B}" type="pres">
      <dgm:prSet presAssocID="{38962AE7-79AF-4F3A-8985-5DCBE4E733F1}" presName="vert1" presStyleCnt="0"/>
      <dgm:spPr/>
    </dgm:pt>
    <dgm:pt modelId="{EB9082D4-54BD-41D7-8D9C-6FE32E49DFFD}" type="pres">
      <dgm:prSet presAssocID="{57930F2F-5376-4D22-AF32-76684D0552C9}" presName="thickLine" presStyleLbl="alignNode1" presStyleIdx="1" presStyleCnt="2"/>
      <dgm:spPr/>
    </dgm:pt>
    <dgm:pt modelId="{1336ADAB-FFB7-4606-A283-AA434E45E182}" type="pres">
      <dgm:prSet presAssocID="{57930F2F-5376-4D22-AF32-76684D0552C9}" presName="horz1" presStyleCnt="0"/>
      <dgm:spPr/>
    </dgm:pt>
    <dgm:pt modelId="{4033D5D3-D3F2-440B-ABBE-58C6A20C89FA}" type="pres">
      <dgm:prSet presAssocID="{57930F2F-5376-4D22-AF32-76684D0552C9}" presName="tx1" presStyleLbl="revTx" presStyleIdx="1" presStyleCnt="23"/>
      <dgm:spPr/>
    </dgm:pt>
    <dgm:pt modelId="{06E18BB7-388B-4B10-80B6-F085CA619DFE}" type="pres">
      <dgm:prSet presAssocID="{57930F2F-5376-4D22-AF32-76684D0552C9}" presName="vert1" presStyleCnt="0"/>
      <dgm:spPr/>
    </dgm:pt>
    <dgm:pt modelId="{7308CBD3-DBB0-4132-A57B-BB1248F9BEFD}" type="pres">
      <dgm:prSet presAssocID="{9E479AEC-E92A-40E2-9189-6A9A9BFFECCF}" presName="vertSpace2a" presStyleCnt="0"/>
      <dgm:spPr/>
    </dgm:pt>
    <dgm:pt modelId="{34B0333F-2161-4734-B853-2A005C67DE14}" type="pres">
      <dgm:prSet presAssocID="{9E479AEC-E92A-40E2-9189-6A9A9BFFECCF}" presName="horz2" presStyleCnt="0"/>
      <dgm:spPr/>
    </dgm:pt>
    <dgm:pt modelId="{6A7C931C-1BED-487E-8A75-5E3B5AEA3462}" type="pres">
      <dgm:prSet presAssocID="{9E479AEC-E92A-40E2-9189-6A9A9BFFECCF}" presName="horzSpace2" presStyleCnt="0"/>
      <dgm:spPr/>
    </dgm:pt>
    <dgm:pt modelId="{2BFB351F-6C4C-4B20-98A1-A30474553719}" type="pres">
      <dgm:prSet presAssocID="{9E479AEC-E92A-40E2-9189-6A9A9BFFECCF}" presName="tx2" presStyleLbl="revTx" presStyleIdx="2" presStyleCnt="23"/>
      <dgm:spPr/>
    </dgm:pt>
    <dgm:pt modelId="{13F28FAD-E357-42C3-8690-00873DEA03B7}" type="pres">
      <dgm:prSet presAssocID="{9E479AEC-E92A-40E2-9189-6A9A9BFFECCF}" presName="vert2" presStyleCnt="0"/>
      <dgm:spPr/>
    </dgm:pt>
    <dgm:pt modelId="{40709128-E8BE-4B6A-9DBC-B935C3329DCD}" type="pres">
      <dgm:prSet presAssocID="{CDC96BC5-5380-4AF0-94F9-7ADB9F371601}" presName="horz3" presStyleCnt="0"/>
      <dgm:spPr/>
    </dgm:pt>
    <dgm:pt modelId="{4BD6961D-3DAC-4960-92C8-AD56877C9906}" type="pres">
      <dgm:prSet presAssocID="{CDC96BC5-5380-4AF0-94F9-7ADB9F371601}" presName="horzSpace3" presStyleCnt="0"/>
      <dgm:spPr/>
    </dgm:pt>
    <dgm:pt modelId="{E9F279EE-D5E9-4FD7-AF06-823CE640FC1D}" type="pres">
      <dgm:prSet presAssocID="{CDC96BC5-5380-4AF0-94F9-7ADB9F371601}" presName="tx3" presStyleLbl="revTx" presStyleIdx="3" presStyleCnt="23"/>
      <dgm:spPr/>
    </dgm:pt>
    <dgm:pt modelId="{3ACF7A18-783F-414D-AE60-B03F86DBFE75}" type="pres">
      <dgm:prSet presAssocID="{CDC96BC5-5380-4AF0-94F9-7ADB9F371601}" presName="vert3" presStyleCnt="0"/>
      <dgm:spPr/>
    </dgm:pt>
    <dgm:pt modelId="{ACF44A23-F02A-47C5-B38E-45DC2AEC186E}" type="pres">
      <dgm:prSet presAssocID="{A9F4ECEB-4674-475D-9C17-A031B7B19DF8}" presName="horz4" presStyleCnt="0"/>
      <dgm:spPr/>
    </dgm:pt>
    <dgm:pt modelId="{B7AA7AF1-FE1E-40D6-AA61-EBBBBD2767D5}" type="pres">
      <dgm:prSet presAssocID="{A9F4ECEB-4674-475D-9C17-A031B7B19DF8}" presName="horzSpace4" presStyleCnt="0"/>
      <dgm:spPr/>
    </dgm:pt>
    <dgm:pt modelId="{A5F89D22-FDA4-43FF-AFC4-85EFC2119409}" type="pres">
      <dgm:prSet presAssocID="{A9F4ECEB-4674-475D-9C17-A031B7B19DF8}" presName="tx4" presStyleLbl="revTx" presStyleIdx="4" presStyleCnt="23">
        <dgm:presLayoutVars>
          <dgm:bulletEnabled val="1"/>
        </dgm:presLayoutVars>
      </dgm:prSet>
      <dgm:spPr/>
    </dgm:pt>
    <dgm:pt modelId="{896DC137-AC80-4570-83C6-E73166D9D007}" type="pres">
      <dgm:prSet presAssocID="{5DD4E688-C7DE-4FFB-B0DB-A941698D6573}" presName="thinLine3" presStyleLbl="callout" presStyleIdx="0" presStyleCnt="9"/>
      <dgm:spPr/>
    </dgm:pt>
    <dgm:pt modelId="{A6763664-1523-4A0D-9588-B624A7E99C22}" type="pres">
      <dgm:prSet presAssocID="{8B889A5A-63EC-4D28-8902-759434C931FD}" presName="horz3" presStyleCnt="0"/>
      <dgm:spPr/>
    </dgm:pt>
    <dgm:pt modelId="{D30B77DF-7EB4-4D68-9C8B-8EF268617ACA}" type="pres">
      <dgm:prSet presAssocID="{8B889A5A-63EC-4D28-8902-759434C931FD}" presName="horzSpace3" presStyleCnt="0"/>
      <dgm:spPr/>
    </dgm:pt>
    <dgm:pt modelId="{C05B8D0C-0BC3-455B-8538-F0014936D4A7}" type="pres">
      <dgm:prSet presAssocID="{8B889A5A-63EC-4D28-8902-759434C931FD}" presName="tx3" presStyleLbl="revTx" presStyleIdx="5" presStyleCnt="23"/>
      <dgm:spPr/>
    </dgm:pt>
    <dgm:pt modelId="{B470D55C-A837-4017-B4B1-8C07DCA2D9DE}" type="pres">
      <dgm:prSet presAssocID="{8B889A5A-63EC-4D28-8902-759434C931FD}" presName="vert3" presStyleCnt="0"/>
      <dgm:spPr/>
    </dgm:pt>
    <dgm:pt modelId="{F8B0DD6C-CE1D-4E97-9E7E-3D9808C48892}" type="pres">
      <dgm:prSet presAssocID="{874BA5A4-7828-435E-86C3-C8ECD07BF722}" presName="horz4" presStyleCnt="0"/>
      <dgm:spPr/>
    </dgm:pt>
    <dgm:pt modelId="{E09544A6-E26B-4192-84E1-D19A00330E1F}" type="pres">
      <dgm:prSet presAssocID="{874BA5A4-7828-435E-86C3-C8ECD07BF722}" presName="horzSpace4" presStyleCnt="0"/>
      <dgm:spPr/>
    </dgm:pt>
    <dgm:pt modelId="{F081ACE4-1ED0-46D1-90C6-5709447388BA}" type="pres">
      <dgm:prSet presAssocID="{874BA5A4-7828-435E-86C3-C8ECD07BF722}" presName="tx4" presStyleLbl="revTx" presStyleIdx="6" presStyleCnt="23">
        <dgm:presLayoutVars>
          <dgm:bulletEnabled val="1"/>
        </dgm:presLayoutVars>
      </dgm:prSet>
      <dgm:spPr/>
    </dgm:pt>
    <dgm:pt modelId="{C6A1D7B1-8F6B-4666-A63B-EE284E7CA5CA}" type="pres">
      <dgm:prSet presAssocID="{AC4028E9-1B2A-4E21-B4CF-E8CFB038BB54}" presName="thinLine3" presStyleLbl="callout" presStyleIdx="1" presStyleCnt="9"/>
      <dgm:spPr/>
    </dgm:pt>
    <dgm:pt modelId="{59B7A6B1-33AC-4131-AB74-73FD47B213B4}" type="pres">
      <dgm:prSet presAssocID="{893F254B-E2FF-406B-91EE-926CD28F8227}" presName="horz3" presStyleCnt="0"/>
      <dgm:spPr/>
    </dgm:pt>
    <dgm:pt modelId="{3BF2EA72-82D0-451F-A4E2-09754BACE874}" type="pres">
      <dgm:prSet presAssocID="{893F254B-E2FF-406B-91EE-926CD28F8227}" presName="horzSpace3" presStyleCnt="0"/>
      <dgm:spPr/>
    </dgm:pt>
    <dgm:pt modelId="{AB6E250B-7EF9-4371-B031-14CA7491E51D}" type="pres">
      <dgm:prSet presAssocID="{893F254B-E2FF-406B-91EE-926CD28F8227}" presName="tx3" presStyleLbl="revTx" presStyleIdx="7" presStyleCnt="23"/>
      <dgm:spPr/>
    </dgm:pt>
    <dgm:pt modelId="{40291B64-4B63-4D7A-8E4D-30F31C83C755}" type="pres">
      <dgm:prSet presAssocID="{893F254B-E2FF-406B-91EE-926CD28F8227}" presName="vert3" presStyleCnt="0"/>
      <dgm:spPr/>
    </dgm:pt>
    <dgm:pt modelId="{0B4A4680-134E-4359-BCD0-2C1B92FC450A}" type="pres">
      <dgm:prSet presAssocID="{FF9E66AA-40C2-4963-9BD4-D7C4741693CE}" presName="horz4" presStyleCnt="0"/>
      <dgm:spPr/>
    </dgm:pt>
    <dgm:pt modelId="{83340BA3-3BB1-4695-B4C0-D7F5403CCA51}" type="pres">
      <dgm:prSet presAssocID="{FF9E66AA-40C2-4963-9BD4-D7C4741693CE}" presName="horzSpace4" presStyleCnt="0"/>
      <dgm:spPr/>
    </dgm:pt>
    <dgm:pt modelId="{45A80A22-43E9-4AB7-AA03-3CDF2B0B7BD5}" type="pres">
      <dgm:prSet presAssocID="{FF9E66AA-40C2-4963-9BD4-D7C4741693CE}" presName="tx4" presStyleLbl="revTx" presStyleIdx="8" presStyleCnt="23">
        <dgm:presLayoutVars>
          <dgm:bulletEnabled val="1"/>
        </dgm:presLayoutVars>
      </dgm:prSet>
      <dgm:spPr/>
    </dgm:pt>
    <dgm:pt modelId="{B96BF1B0-DFD8-416C-B6DB-09C06FB50B89}" type="pres">
      <dgm:prSet presAssocID="{9E479AEC-E92A-40E2-9189-6A9A9BFFECCF}" presName="thinLine2b" presStyleLbl="callout" presStyleIdx="2" presStyleCnt="9"/>
      <dgm:spPr/>
    </dgm:pt>
    <dgm:pt modelId="{3B5C8C7E-31B2-4122-8789-966DE8F4B1A9}" type="pres">
      <dgm:prSet presAssocID="{9E479AEC-E92A-40E2-9189-6A9A9BFFECCF}" presName="vertSpace2b" presStyleCnt="0"/>
      <dgm:spPr/>
    </dgm:pt>
    <dgm:pt modelId="{C9A4ED98-8169-42F4-A001-5D3DD603C97A}" type="pres">
      <dgm:prSet presAssocID="{A97AF203-9BAA-4048-A1D6-BEF35201E1D4}" presName="horz2" presStyleCnt="0"/>
      <dgm:spPr/>
    </dgm:pt>
    <dgm:pt modelId="{C67D7209-8863-45CA-BABA-61117AA0043B}" type="pres">
      <dgm:prSet presAssocID="{A97AF203-9BAA-4048-A1D6-BEF35201E1D4}" presName="horzSpace2" presStyleCnt="0"/>
      <dgm:spPr/>
    </dgm:pt>
    <dgm:pt modelId="{AD4A233C-07B5-4E7F-9DEB-8D841405E6A6}" type="pres">
      <dgm:prSet presAssocID="{A97AF203-9BAA-4048-A1D6-BEF35201E1D4}" presName="tx2" presStyleLbl="revTx" presStyleIdx="9" presStyleCnt="23"/>
      <dgm:spPr/>
    </dgm:pt>
    <dgm:pt modelId="{490FB9D7-BDD3-479F-8921-DDFD7FA81411}" type="pres">
      <dgm:prSet presAssocID="{A97AF203-9BAA-4048-A1D6-BEF35201E1D4}" presName="vert2" presStyleCnt="0"/>
      <dgm:spPr/>
    </dgm:pt>
    <dgm:pt modelId="{86353287-94BF-4D78-B2C0-0ECCE0C66FE7}" type="pres">
      <dgm:prSet presAssocID="{A5B92957-D801-4DCE-B9B5-01270DE0C66A}" presName="horz3" presStyleCnt="0"/>
      <dgm:spPr/>
    </dgm:pt>
    <dgm:pt modelId="{6A054826-5AF7-47F3-BC76-717B75235DBB}" type="pres">
      <dgm:prSet presAssocID="{A5B92957-D801-4DCE-B9B5-01270DE0C66A}" presName="horzSpace3" presStyleCnt="0"/>
      <dgm:spPr/>
    </dgm:pt>
    <dgm:pt modelId="{83F727BA-8971-49F9-A539-D2D8F2C5DADD}" type="pres">
      <dgm:prSet presAssocID="{A5B92957-D801-4DCE-B9B5-01270DE0C66A}" presName="tx3" presStyleLbl="revTx" presStyleIdx="10" presStyleCnt="23"/>
      <dgm:spPr/>
    </dgm:pt>
    <dgm:pt modelId="{76190BA2-C354-450C-9A42-159DF22E0000}" type="pres">
      <dgm:prSet presAssocID="{A5B92957-D801-4DCE-B9B5-01270DE0C66A}" presName="vert3" presStyleCnt="0"/>
      <dgm:spPr/>
    </dgm:pt>
    <dgm:pt modelId="{69950C98-03CC-4788-89DD-B49298F0D6C7}" type="pres">
      <dgm:prSet presAssocID="{F4360B35-15CE-4015-A588-28AB13FEE7DE}" presName="horz4" presStyleCnt="0"/>
      <dgm:spPr/>
    </dgm:pt>
    <dgm:pt modelId="{B2D5EF4F-39B0-4BB7-B1B4-0D0098873611}" type="pres">
      <dgm:prSet presAssocID="{F4360B35-15CE-4015-A588-28AB13FEE7DE}" presName="horzSpace4" presStyleCnt="0"/>
      <dgm:spPr/>
    </dgm:pt>
    <dgm:pt modelId="{EE68CC83-86D5-45AB-914C-8D2D452712CC}" type="pres">
      <dgm:prSet presAssocID="{F4360B35-15CE-4015-A588-28AB13FEE7DE}" presName="tx4" presStyleLbl="revTx" presStyleIdx="11" presStyleCnt="23">
        <dgm:presLayoutVars>
          <dgm:bulletEnabled val="1"/>
        </dgm:presLayoutVars>
      </dgm:prSet>
      <dgm:spPr/>
    </dgm:pt>
    <dgm:pt modelId="{5F76A1A7-9605-47B0-A11A-C03D3CCDE89E}" type="pres">
      <dgm:prSet presAssocID="{0E641223-9EAD-496D-8CD7-E40A0FD01FBB}" presName="thinLine3" presStyleLbl="callout" presStyleIdx="3" presStyleCnt="9"/>
      <dgm:spPr/>
    </dgm:pt>
    <dgm:pt modelId="{B8A6DE07-CF13-4ECE-9900-083A141B73CB}" type="pres">
      <dgm:prSet presAssocID="{88E3831E-1504-4AB7-BCB9-54FD9C17FAEB}" presName="horz3" presStyleCnt="0"/>
      <dgm:spPr/>
    </dgm:pt>
    <dgm:pt modelId="{D1390A55-1564-405F-A45B-08204A64EA48}" type="pres">
      <dgm:prSet presAssocID="{88E3831E-1504-4AB7-BCB9-54FD9C17FAEB}" presName="horzSpace3" presStyleCnt="0"/>
      <dgm:spPr/>
    </dgm:pt>
    <dgm:pt modelId="{6214D28D-3D4F-4063-BCB6-38320D34B2DF}" type="pres">
      <dgm:prSet presAssocID="{88E3831E-1504-4AB7-BCB9-54FD9C17FAEB}" presName="tx3" presStyleLbl="revTx" presStyleIdx="12" presStyleCnt="23"/>
      <dgm:spPr/>
    </dgm:pt>
    <dgm:pt modelId="{4B5BDCAB-64FB-4013-A784-D4316E0998BA}" type="pres">
      <dgm:prSet presAssocID="{88E3831E-1504-4AB7-BCB9-54FD9C17FAEB}" presName="vert3" presStyleCnt="0"/>
      <dgm:spPr/>
    </dgm:pt>
    <dgm:pt modelId="{1F9E561B-0C58-4DE6-A550-3D41296DCDA4}" type="pres">
      <dgm:prSet presAssocID="{CA4C96F7-6826-4D78-B296-C886986C5DEB}" presName="horz4" presStyleCnt="0"/>
      <dgm:spPr/>
    </dgm:pt>
    <dgm:pt modelId="{3881F799-9C97-4846-921C-35166C41079B}" type="pres">
      <dgm:prSet presAssocID="{CA4C96F7-6826-4D78-B296-C886986C5DEB}" presName="horzSpace4" presStyleCnt="0"/>
      <dgm:spPr/>
    </dgm:pt>
    <dgm:pt modelId="{593C7A4B-235D-47C3-AFFA-9CBBFB8BAAFC}" type="pres">
      <dgm:prSet presAssocID="{CA4C96F7-6826-4D78-B296-C886986C5DEB}" presName="tx4" presStyleLbl="revTx" presStyleIdx="13" presStyleCnt="23">
        <dgm:presLayoutVars>
          <dgm:bulletEnabled val="1"/>
        </dgm:presLayoutVars>
      </dgm:prSet>
      <dgm:spPr/>
    </dgm:pt>
    <dgm:pt modelId="{CE790027-9C65-438A-99F4-645A0CCF3BA3}" type="pres">
      <dgm:prSet presAssocID="{2E61EFE5-F8DB-4953-B7A5-6B6E8C7F5970}" presName="thinLine3" presStyleLbl="callout" presStyleIdx="4" presStyleCnt="9"/>
      <dgm:spPr/>
    </dgm:pt>
    <dgm:pt modelId="{B66826E2-3124-4C54-A669-43087C441A73}" type="pres">
      <dgm:prSet presAssocID="{326643AC-AF85-4BA5-8670-223015D9FBE2}" presName="horz3" presStyleCnt="0"/>
      <dgm:spPr/>
    </dgm:pt>
    <dgm:pt modelId="{03E52050-AE88-429D-B63E-011D129A4586}" type="pres">
      <dgm:prSet presAssocID="{326643AC-AF85-4BA5-8670-223015D9FBE2}" presName="horzSpace3" presStyleCnt="0"/>
      <dgm:spPr/>
    </dgm:pt>
    <dgm:pt modelId="{6ADBCB8E-CD7E-49A5-A75B-36A9A5472B94}" type="pres">
      <dgm:prSet presAssocID="{326643AC-AF85-4BA5-8670-223015D9FBE2}" presName="tx3" presStyleLbl="revTx" presStyleIdx="14" presStyleCnt="23"/>
      <dgm:spPr/>
    </dgm:pt>
    <dgm:pt modelId="{BD01B7E8-0451-4E9F-ABA7-80F5A5CB9A53}" type="pres">
      <dgm:prSet presAssocID="{326643AC-AF85-4BA5-8670-223015D9FBE2}" presName="vert3" presStyleCnt="0"/>
      <dgm:spPr/>
    </dgm:pt>
    <dgm:pt modelId="{9FB47A10-D2EE-4048-822A-CEB66D6B757D}" type="pres">
      <dgm:prSet presAssocID="{385CADFE-4B31-4880-AC05-611FE402E9FE}" presName="horz4" presStyleCnt="0"/>
      <dgm:spPr/>
    </dgm:pt>
    <dgm:pt modelId="{F302F9CC-AC33-40D8-BABF-BB7BD4CB3BBF}" type="pres">
      <dgm:prSet presAssocID="{385CADFE-4B31-4880-AC05-611FE402E9FE}" presName="horzSpace4" presStyleCnt="0"/>
      <dgm:spPr/>
    </dgm:pt>
    <dgm:pt modelId="{330AD9D5-D2B5-4C02-94E6-79D82B8A97A1}" type="pres">
      <dgm:prSet presAssocID="{385CADFE-4B31-4880-AC05-611FE402E9FE}" presName="tx4" presStyleLbl="revTx" presStyleIdx="15" presStyleCnt="23">
        <dgm:presLayoutVars>
          <dgm:bulletEnabled val="1"/>
        </dgm:presLayoutVars>
      </dgm:prSet>
      <dgm:spPr/>
    </dgm:pt>
    <dgm:pt modelId="{102684B5-A09A-4CF1-A486-28509B60641E}" type="pres">
      <dgm:prSet presAssocID="{A97AF203-9BAA-4048-A1D6-BEF35201E1D4}" presName="thinLine2b" presStyleLbl="callout" presStyleIdx="5" presStyleCnt="9"/>
      <dgm:spPr/>
    </dgm:pt>
    <dgm:pt modelId="{D4513D54-0A7C-4BD1-9D47-B196B90B085B}" type="pres">
      <dgm:prSet presAssocID="{A97AF203-9BAA-4048-A1D6-BEF35201E1D4}" presName="vertSpace2b" presStyleCnt="0"/>
      <dgm:spPr/>
    </dgm:pt>
    <dgm:pt modelId="{4305618E-7923-4A0A-9B37-1ACF5A003FBF}" type="pres">
      <dgm:prSet presAssocID="{5D48BA06-4FD9-43BC-9D1A-E7F638A4E49F}" presName="horz2" presStyleCnt="0"/>
      <dgm:spPr/>
    </dgm:pt>
    <dgm:pt modelId="{0E6C68F9-8B52-43F5-BF62-19479030B22F}" type="pres">
      <dgm:prSet presAssocID="{5D48BA06-4FD9-43BC-9D1A-E7F638A4E49F}" presName="horzSpace2" presStyleCnt="0"/>
      <dgm:spPr/>
    </dgm:pt>
    <dgm:pt modelId="{72F5AAA8-CF9E-46BB-A21A-806B40A73990}" type="pres">
      <dgm:prSet presAssocID="{5D48BA06-4FD9-43BC-9D1A-E7F638A4E49F}" presName="tx2" presStyleLbl="revTx" presStyleIdx="16" presStyleCnt="23"/>
      <dgm:spPr/>
    </dgm:pt>
    <dgm:pt modelId="{DEF1828D-6403-4FE6-9118-2AD5FAD46D65}" type="pres">
      <dgm:prSet presAssocID="{5D48BA06-4FD9-43BC-9D1A-E7F638A4E49F}" presName="vert2" presStyleCnt="0"/>
      <dgm:spPr/>
    </dgm:pt>
    <dgm:pt modelId="{E6F74F6A-5F31-41BB-937D-A51EC57E37CB}" type="pres">
      <dgm:prSet presAssocID="{8766C62E-D3CC-486A-A2AE-217306F12BE2}" presName="horz3" presStyleCnt="0"/>
      <dgm:spPr/>
    </dgm:pt>
    <dgm:pt modelId="{15C18D59-3A5F-4868-856E-3FCE6FFB7A70}" type="pres">
      <dgm:prSet presAssocID="{8766C62E-D3CC-486A-A2AE-217306F12BE2}" presName="horzSpace3" presStyleCnt="0"/>
      <dgm:spPr/>
    </dgm:pt>
    <dgm:pt modelId="{43E72FB3-57EF-4139-9686-196F9FB00B47}" type="pres">
      <dgm:prSet presAssocID="{8766C62E-D3CC-486A-A2AE-217306F12BE2}" presName="tx3" presStyleLbl="revTx" presStyleIdx="17" presStyleCnt="23"/>
      <dgm:spPr/>
    </dgm:pt>
    <dgm:pt modelId="{11572409-F813-4069-9DE7-870FB4424379}" type="pres">
      <dgm:prSet presAssocID="{8766C62E-D3CC-486A-A2AE-217306F12BE2}" presName="vert3" presStyleCnt="0"/>
      <dgm:spPr/>
    </dgm:pt>
    <dgm:pt modelId="{10AFD37A-963E-4DAA-9420-935FCF1A3273}" type="pres">
      <dgm:prSet presAssocID="{E3B85F51-DD24-4644-8039-620A44F5235C}" presName="horz4" presStyleCnt="0"/>
      <dgm:spPr/>
    </dgm:pt>
    <dgm:pt modelId="{BBC8FEB3-D219-428B-BBA1-3E8F2D7F22F1}" type="pres">
      <dgm:prSet presAssocID="{E3B85F51-DD24-4644-8039-620A44F5235C}" presName="horzSpace4" presStyleCnt="0"/>
      <dgm:spPr/>
    </dgm:pt>
    <dgm:pt modelId="{FAFE4D4B-93AF-4C7E-84F4-820CF474FD45}" type="pres">
      <dgm:prSet presAssocID="{E3B85F51-DD24-4644-8039-620A44F5235C}" presName="tx4" presStyleLbl="revTx" presStyleIdx="18" presStyleCnt="23">
        <dgm:presLayoutVars>
          <dgm:bulletEnabled val="1"/>
        </dgm:presLayoutVars>
      </dgm:prSet>
      <dgm:spPr/>
    </dgm:pt>
    <dgm:pt modelId="{8198F011-D2C0-4E37-914F-900C5FC3C405}" type="pres">
      <dgm:prSet presAssocID="{F19DB9B3-E924-4235-AD3C-5E2567B527A8}" presName="thinLine3" presStyleLbl="callout" presStyleIdx="6" presStyleCnt="9"/>
      <dgm:spPr/>
    </dgm:pt>
    <dgm:pt modelId="{77EE1EEA-E581-414A-846F-34865BDB0455}" type="pres">
      <dgm:prSet presAssocID="{36C12FC1-3C99-48A5-A96C-D46BCFD61D3D}" presName="horz3" presStyleCnt="0"/>
      <dgm:spPr/>
    </dgm:pt>
    <dgm:pt modelId="{01C58F01-53D1-4004-81BF-E69119CC0ABD}" type="pres">
      <dgm:prSet presAssocID="{36C12FC1-3C99-48A5-A96C-D46BCFD61D3D}" presName="horzSpace3" presStyleCnt="0"/>
      <dgm:spPr/>
    </dgm:pt>
    <dgm:pt modelId="{1BF689E9-5804-4B9C-B9AE-495DF1AB5CEB}" type="pres">
      <dgm:prSet presAssocID="{36C12FC1-3C99-48A5-A96C-D46BCFD61D3D}" presName="tx3" presStyleLbl="revTx" presStyleIdx="19" presStyleCnt="23"/>
      <dgm:spPr/>
    </dgm:pt>
    <dgm:pt modelId="{50970479-BA95-45AD-A56B-AFE49E81C143}" type="pres">
      <dgm:prSet presAssocID="{36C12FC1-3C99-48A5-A96C-D46BCFD61D3D}" presName="vert3" presStyleCnt="0"/>
      <dgm:spPr/>
    </dgm:pt>
    <dgm:pt modelId="{CF5A42E2-5784-4D90-9168-5E135E551DC1}" type="pres">
      <dgm:prSet presAssocID="{6908D355-5C29-41A3-B368-4EAB2B5D64A1}" presName="horz4" presStyleCnt="0"/>
      <dgm:spPr/>
    </dgm:pt>
    <dgm:pt modelId="{10265390-D35E-4A6D-988C-5C6F13747717}" type="pres">
      <dgm:prSet presAssocID="{6908D355-5C29-41A3-B368-4EAB2B5D64A1}" presName="horzSpace4" presStyleCnt="0"/>
      <dgm:spPr/>
    </dgm:pt>
    <dgm:pt modelId="{976A95F4-54E6-4669-8C60-DE5D4FE3B3E1}" type="pres">
      <dgm:prSet presAssocID="{6908D355-5C29-41A3-B368-4EAB2B5D64A1}" presName="tx4" presStyleLbl="revTx" presStyleIdx="20" presStyleCnt="23">
        <dgm:presLayoutVars>
          <dgm:bulletEnabled val="1"/>
        </dgm:presLayoutVars>
      </dgm:prSet>
      <dgm:spPr/>
    </dgm:pt>
    <dgm:pt modelId="{4BDB3CC5-8724-44C3-A630-91C6DCDE03B6}" type="pres">
      <dgm:prSet presAssocID="{533EEBE4-9A9A-41D9-B106-70789689C58A}" presName="thinLine3" presStyleLbl="callout" presStyleIdx="7" presStyleCnt="9"/>
      <dgm:spPr/>
    </dgm:pt>
    <dgm:pt modelId="{F917614C-A6E6-41AC-8676-14D5087F6C1F}" type="pres">
      <dgm:prSet presAssocID="{5CF621E6-1486-434A-8BAA-BF784031DFE6}" presName="horz3" presStyleCnt="0"/>
      <dgm:spPr/>
    </dgm:pt>
    <dgm:pt modelId="{ED0DF6A4-FA55-4D7C-978D-8BCD5938B386}" type="pres">
      <dgm:prSet presAssocID="{5CF621E6-1486-434A-8BAA-BF784031DFE6}" presName="horzSpace3" presStyleCnt="0"/>
      <dgm:spPr/>
    </dgm:pt>
    <dgm:pt modelId="{06888EAD-C244-4B53-8329-F8DB59148510}" type="pres">
      <dgm:prSet presAssocID="{5CF621E6-1486-434A-8BAA-BF784031DFE6}" presName="tx3" presStyleLbl="revTx" presStyleIdx="21" presStyleCnt="23"/>
      <dgm:spPr/>
    </dgm:pt>
    <dgm:pt modelId="{0CA82E7F-B41C-4F02-9D97-C25AFB883B73}" type="pres">
      <dgm:prSet presAssocID="{5CF621E6-1486-434A-8BAA-BF784031DFE6}" presName="vert3" presStyleCnt="0"/>
      <dgm:spPr/>
    </dgm:pt>
    <dgm:pt modelId="{A34E5E68-9590-4FF8-AF6E-38F67DFE9283}" type="pres">
      <dgm:prSet presAssocID="{201315D0-AC31-4295-841C-30C76ACDD1CE}" presName="horz4" presStyleCnt="0"/>
      <dgm:spPr/>
    </dgm:pt>
    <dgm:pt modelId="{9FD5E385-9229-46B2-8BC6-888238AF233D}" type="pres">
      <dgm:prSet presAssocID="{201315D0-AC31-4295-841C-30C76ACDD1CE}" presName="horzSpace4" presStyleCnt="0"/>
      <dgm:spPr/>
    </dgm:pt>
    <dgm:pt modelId="{0AE52FD6-7F46-46A1-89C6-3AF1A78ABB54}" type="pres">
      <dgm:prSet presAssocID="{201315D0-AC31-4295-841C-30C76ACDD1CE}" presName="tx4" presStyleLbl="revTx" presStyleIdx="22" presStyleCnt="23">
        <dgm:presLayoutVars>
          <dgm:bulletEnabled val="1"/>
        </dgm:presLayoutVars>
      </dgm:prSet>
      <dgm:spPr/>
    </dgm:pt>
    <dgm:pt modelId="{27E6E512-074A-4689-AF9F-7CB5CC318EA2}" type="pres">
      <dgm:prSet presAssocID="{5D48BA06-4FD9-43BC-9D1A-E7F638A4E49F}" presName="thinLine2b" presStyleLbl="callout" presStyleIdx="8" presStyleCnt="9"/>
      <dgm:spPr/>
    </dgm:pt>
    <dgm:pt modelId="{FB56BBB6-38D3-4FD0-AB96-0434DEBC6395}" type="pres">
      <dgm:prSet presAssocID="{5D48BA06-4FD9-43BC-9D1A-E7F638A4E49F}" presName="vertSpace2b" presStyleCnt="0"/>
      <dgm:spPr/>
    </dgm:pt>
  </dgm:ptLst>
  <dgm:cxnLst>
    <dgm:cxn modelId="{31554C01-50E4-48CE-9B52-41ABD9674D9A}" type="presOf" srcId="{36C12FC1-3C99-48A5-A96C-D46BCFD61D3D}" destId="{1BF689E9-5804-4B9C-B9AE-495DF1AB5CEB}" srcOrd="0" destOrd="0" presId="urn:microsoft.com/office/officeart/2008/layout/LinedList"/>
    <dgm:cxn modelId="{753BCD01-BFEA-42F6-A67A-07524777F5EE}" srcId="{36C12FC1-3C99-48A5-A96C-D46BCFD61D3D}" destId="{6908D355-5C29-41A3-B368-4EAB2B5D64A1}" srcOrd="0" destOrd="0" parTransId="{4966FE4D-5511-4A88-AD26-A7FED6CBBE7C}" sibTransId="{620E58C8-223B-47B3-8642-9AA12C223F4F}"/>
    <dgm:cxn modelId="{D92F6802-86D2-4A78-82AB-15F5B9F08F80}" type="presOf" srcId="{FF9E66AA-40C2-4963-9BD4-D7C4741693CE}" destId="{45A80A22-43E9-4AB7-AA03-3CDF2B0B7BD5}" srcOrd="0" destOrd="0" presId="urn:microsoft.com/office/officeart/2008/layout/LinedList"/>
    <dgm:cxn modelId="{01FAAC02-BF4F-436B-BD8E-4983850D3D3E}" type="presOf" srcId="{A5B92957-D801-4DCE-B9B5-01270DE0C66A}" destId="{83F727BA-8971-49F9-A539-D2D8F2C5DADD}" srcOrd="0" destOrd="0" presId="urn:microsoft.com/office/officeart/2008/layout/LinedList"/>
    <dgm:cxn modelId="{67BC4A05-0706-4C1A-A50A-79C4FADECCBE}" type="presOf" srcId="{8766C62E-D3CC-486A-A2AE-217306F12BE2}" destId="{43E72FB3-57EF-4139-9686-196F9FB00B47}" srcOrd="0" destOrd="0" presId="urn:microsoft.com/office/officeart/2008/layout/LinedList"/>
    <dgm:cxn modelId="{B4A11408-010C-4AF3-BFAB-556BFA91936E}" srcId="{8766C62E-D3CC-486A-A2AE-217306F12BE2}" destId="{E3B85F51-DD24-4644-8039-620A44F5235C}" srcOrd="0" destOrd="0" parTransId="{17745C5C-1739-4F54-A253-656EB9C05CEB}" sibTransId="{8BC384D2-2A7F-4599-A75F-6C0AAB2C474B}"/>
    <dgm:cxn modelId="{1B10261B-CBFD-4B64-9571-A66EB1518D94}" srcId="{8D772413-35B2-43F6-ADC7-1390FE8E2E09}" destId="{57930F2F-5376-4D22-AF32-76684D0552C9}" srcOrd="1" destOrd="0" parTransId="{39C0E83F-7330-4E81-A17C-B5549E76A539}" sibTransId="{E91BFA1D-BB81-4C64-9FA9-7A10D762C292}"/>
    <dgm:cxn modelId="{21AB5E22-347B-4979-BD62-DDBA9003256F}" srcId="{8B889A5A-63EC-4D28-8902-759434C931FD}" destId="{874BA5A4-7828-435E-86C3-C8ECD07BF722}" srcOrd="0" destOrd="0" parTransId="{D47A18E6-F821-47FE-A9C7-2A5B95F48EE0}" sibTransId="{495514B4-8A74-4BFB-B6B7-5874CCADE758}"/>
    <dgm:cxn modelId="{AA3AEB23-10B7-468E-A2EF-8AB5F9A39F5C}" type="presOf" srcId="{57930F2F-5376-4D22-AF32-76684D0552C9}" destId="{4033D5D3-D3F2-440B-ABBE-58C6A20C89FA}" srcOrd="0" destOrd="0" presId="urn:microsoft.com/office/officeart/2008/layout/LinedList"/>
    <dgm:cxn modelId="{089F0E36-B61D-4EF2-8F48-608999CDAC56}" type="presOf" srcId="{5D48BA06-4FD9-43BC-9D1A-E7F638A4E49F}" destId="{72F5AAA8-CF9E-46BB-A21A-806B40A73990}" srcOrd="0" destOrd="0" presId="urn:microsoft.com/office/officeart/2008/layout/LinedList"/>
    <dgm:cxn modelId="{6A0F203B-C5AB-484F-AFF7-E96D67A20F8F}" srcId="{A97AF203-9BAA-4048-A1D6-BEF35201E1D4}" destId="{326643AC-AF85-4BA5-8670-223015D9FBE2}" srcOrd="2" destOrd="0" parTransId="{DA867225-A371-4D4D-A420-669DC1B8A9B9}" sibTransId="{E9E46C6B-B513-4F40-B9CA-644CEA2A0E91}"/>
    <dgm:cxn modelId="{AD15245B-DCB2-47FE-ADAE-806954D91750}" srcId="{8D772413-35B2-43F6-ADC7-1390FE8E2E09}" destId="{38962AE7-79AF-4F3A-8985-5DCBE4E733F1}" srcOrd="0" destOrd="0" parTransId="{ECA6C8BE-F809-422D-93A4-ACB62195C878}" sibTransId="{C54539F9-29FC-47C0-9EF5-C5FE0BE949F6}"/>
    <dgm:cxn modelId="{6ECC9941-D862-49F6-926A-8A2721A5C993}" type="presOf" srcId="{6908D355-5C29-41A3-B368-4EAB2B5D64A1}" destId="{976A95F4-54E6-4669-8C60-DE5D4FE3B3E1}" srcOrd="0" destOrd="0" presId="urn:microsoft.com/office/officeart/2008/layout/LinedList"/>
    <dgm:cxn modelId="{422D8044-995F-4AA1-BEEB-0AF57A1DC66B}" type="presOf" srcId="{8B889A5A-63EC-4D28-8902-759434C931FD}" destId="{C05B8D0C-0BC3-455B-8538-F0014936D4A7}" srcOrd="0" destOrd="0" presId="urn:microsoft.com/office/officeart/2008/layout/LinedList"/>
    <dgm:cxn modelId="{A98FE44B-7D70-44A1-A2FB-574B99AC830F}" type="presOf" srcId="{874BA5A4-7828-435E-86C3-C8ECD07BF722}" destId="{F081ACE4-1ED0-46D1-90C6-5709447388BA}" srcOrd="0" destOrd="0" presId="urn:microsoft.com/office/officeart/2008/layout/LinedList"/>
    <dgm:cxn modelId="{0A86DD6F-52C7-4EEF-8584-1DA7D097C7B0}" type="presOf" srcId="{E3B85F51-DD24-4644-8039-620A44F5235C}" destId="{FAFE4D4B-93AF-4C7E-84F4-820CF474FD45}" srcOrd="0" destOrd="0" presId="urn:microsoft.com/office/officeart/2008/layout/LinedList"/>
    <dgm:cxn modelId="{7D16A870-24B2-4038-8A17-420CF523C941}" srcId="{57930F2F-5376-4D22-AF32-76684D0552C9}" destId="{9E479AEC-E92A-40E2-9189-6A9A9BFFECCF}" srcOrd="0" destOrd="0" parTransId="{54DCBB35-4331-45ED-BDBD-4730185CDB1B}" sibTransId="{FE36D7FA-3B50-4369-9C81-45D5BBD482C6}"/>
    <dgm:cxn modelId="{AD9DE076-5C29-4F7E-B09F-44F15EA6E0F3}" srcId="{9E479AEC-E92A-40E2-9189-6A9A9BFFECCF}" destId="{CDC96BC5-5380-4AF0-94F9-7ADB9F371601}" srcOrd="0" destOrd="0" parTransId="{E7F39E33-690E-4E7A-80A5-95FD32177F24}" sibTransId="{5DD4E688-C7DE-4FFB-B0DB-A941698D6573}"/>
    <dgm:cxn modelId="{03B65877-DEB0-422D-958A-376C1A3B4CE0}" srcId="{5D48BA06-4FD9-43BC-9D1A-E7F638A4E49F}" destId="{36C12FC1-3C99-48A5-A96C-D46BCFD61D3D}" srcOrd="1" destOrd="0" parTransId="{16C28CB4-5717-4720-A055-D0C1FBB69E17}" sibTransId="{533EEBE4-9A9A-41D9-B106-70789689C58A}"/>
    <dgm:cxn modelId="{4EC58157-E39B-4518-AD4F-BB752B063DE9}" type="presOf" srcId="{38962AE7-79AF-4F3A-8985-5DCBE4E733F1}" destId="{AECBCDB1-D1A2-4A6F-B077-E78653B70D61}" srcOrd="0" destOrd="0" presId="urn:microsoft.com/office/officeart/2008/layout/LinedList"/>
    <dgm:cxn modelId="{C458827A-EE70-4FE2-954A-280089914091}" type="presOf" srcId="{A97AF203-9BAA-4048-A1D6-BEF35201E1D4}" destId="{AD4A233C-07B5-4E7F-9DEB-8D841405E6A6}" srcOrd="0" destOrd="0" presId="urn:microsoft.com/office/officeart/2008/layout/LinedList"/>
    <dgm:cxn modelId="{D9E9218F-B79B-4844-9C42-F42F2219C0EA}" type="presOf" srcId="{9E479AEC-E92A-40E2-9189-6A9A9BFFECCF}" destId="{2BFB351F-6C4C-4B20-98A1-A30474553719}" srcOrd="0" destOrd="0" presId="urn:microsoft.com/office/officeart/2008/layout/LinedList"/>
    <dgm:cxn modelId="{7D34B393-36B4-4738-93FF-0B4945A50E8F}" srcId="{5D48BA06-4FD9-43BC-9D1A-E7F638A4E49F}" destId="{8766C62E-D3CC-486A-A2AE-217306F12BE2}" srcOrd="0" destOrd="0" parTransId="{D47C421D-FD57-4177-A12F-2CAE68F5B4A1}" sibTransId="{F19DB9B3-E924-4235-AD3C-5E2567B527A8}"/>
    <dgm:cxn modelId="{8E26EB94-078B-4683-804C-25DA2EE2EDFF}" srcId="{57930F2F-5376-4D22-AF32-76684D0552C9}" destId="{A97AF203-9BAA-4048-A1D6-BEF35201E1D4}" srcOrd="1" destOrd="0" parTransId="{79B945DB-34DF-487C-911A-9922BB38289D}" sibTransId="{8360912F-5991-48EA-BCAA-BDFE6612F6DC}"/>
    <dgm:cxn modelId="{DB6D6095-9E3C-4144-8D75-A97E414CE03A}" type="presOf" srcId="{88E3831E-1504-4AB7-BCB9-54FD9C17FAEB}" destId="{6214D28D-3D4F-4063-BCB6-38320D34B2DF}" srcOrd="0" destOrd="0" presId="urn:microsoft.com/office/officeart/2008/layout/LinedList"/>
    <dgm:cxn modelId="{3D902098-E44A-4929-917F-2D51CEF26233}" type="presOf" srcId="{8D772413-35B2-43F6-ADC7-1390FE8E2E09}" destId="{48AFBB52-DDED-46DF-9DE3-8FCBF206C6E5}" srcOrd="0" destOrd="0" presId="urn:microsoft.com/office/officeart/2008/layout/LinedList"/>
    <dgm:cxn modelId="{9000F7A2-C43A-4089-A6FB-2599BEA52C60}" srcId="{9E479AEC-E92A-40E2-9189-6A9A9BFFECCF}" destId="{893F254B-E2FF-406B-91EE-926CD28F8227}" srcOrd="2" destOrd="0" parTransId="{F06824D7-495D-4AC3-B2F9-1F1EEE460069}" sibTransId="{A0225833-ECFF-4A48-940A-FE0990FD0843}"/>
    <dgm:cxn modelId="{2D2259A4-DF83-4E83-8380-0AE078061A4C}" type="presOf" srcId="{5CF621E6-1486-434A-8BAA-BF784031DFE6}" destId="{06888EAD-C244-4B53-8329-F8DB59148510}" srcOrd="0" destOrd="0" presId="urn:microsoft.com/office/officeart/2008/layout/LinedList"/>
    <dgm:cxn modelId="{891680A5-1A5C-439F-BDC8-5EE9C2A314A4}" srcId="{A5B92957-D801-4DCE-B9B5-01270DE0C66A}" destId="{F4360B35-15CE-4015-A588-28AB13FEE7DE}" srcOrd="0" destOrd="0" parTransId="{8876A898-03F9-4CD8-8DF6-9C8CB8979EF3}" sibTransId="{0C8FDCBA-14DD-4138-9ECF-56E0A7386A4B}"/>
    <dgm:cxn modelId="{F7CA41B7-A42F-4A3A-B30A-28CDCFEDBEBC}" srcId="{A97AF203-9BAA-4048-A1D6-BEF35201E1D4}" destId="{88E3831E-1504-4AB7-BCB9-54FD9C17FAEB}" srcOrd="1" destOrd="0" parTransId="{F7C3D6F5-7CC9-4F9A-9D8B-11533CF3DDA6}" sibTransId="{2E61EFE5-F8DB-4953-B7A5-6B6E8C7F5970}"/>
    <dgm:cxn modelId="{D798BAC9-DF1B-4C3C-8009-E965F6EF0077}" srcId="{326643AC-AF85-4BA5-8670-223015D9FBE2}" destId="{385CADFE-4B31-4880-AC05-611FE402E9FE}" srcOrd="0" destOrd="0" parTransId="{1B08C6F6-FA41-47FA-A998-7302BAF109BD}" sibTransId="{CBFCEF8F-485C-429F-B34B-BDA8916FA788}"/>
    <dgm:cxn modelId="{8F699BCB-DB24-4C16-ABFF-7BC7881C171C}" srcId="{A97AF203-9BAA-4048-A1D6-BEF35201E1D4}" destId="{A5B92957-D801-4DCE-B9B5-01270DE0C66A}" srcOrd="0" destOrd="0" parTransId="{253B5995-005A-4BD3-835C-2B493A699C99}" sibTransId="{0E641223-9EAD-496D-8CD7-E40A0FD01FBB}"/>
    <dgm:cxn modelId="{1A4920CC-0EA1-4D74-8330-2D8E7280F73E}" srcId="{9E479AEC-E92A-40E2-9189-6A9A9BFFECCF}" destId="{8B889A5A-63EC-4D28-8902-759434C931FD}" srcOrd="1" destOrd="0" parTransId="{2CFE90E5-6379-483A-98C7-CD678DE50411}" sibTransId="{AC4028E9-1B2A-4E21-B4CF-E8CFB038BB54}"/>
    <dgm:cxn modelId="{B4552CD0-391D-4BA7-84EE-AD302D452FA8}" srcId="{5D48BA06-4FD9-43BC-9D1A-E7F638A4E49F}" destId="{5CF621E6-1486-434A-8BAA-BF784031DFE6}" srcOrd="2" destOrd="0" parTransId="{C2953211-5CFC-4673-B997-BA6C512667F2}" sibTransId="{A4AE5090-C688-4435-9980-8283EF0447D5}"/>
    <dgm:cxn modelId="{8A969FD0-70B4-4427-A675-E886A633D92E}" type="presOf" srcId="{CDC96BC5-5380-4AF0-94F9-7ADB9F371601}" destId="{E9F279EE-D5E9-4FD7-AF06-823CE640FC1D}" srcOrd="0" destOrd="0" presId="urn:microsoft.com/office/officeart/2008/layout/LinedList"/>
    <dgm:cxn modelId="{A18D75D8-B7E4-4F3E-B725-9604C499A854}" type="presOf" srcId="{893F254B-E2FF-406B-91EE-926CD28F8227}" destId="{AB6E250B-7EF9-4371-B031-14CA7491E51D}" srcOrd="0" destOrd="0" presId="urn:microsoft.com/office/officeart/2008/layout/LinedList"/>
    <dgm:cxn modelId="{E7B69ADC-A890-4BA2-A029-7064BBFE428E}" type="presOf" srcId="{201315D0-AC31-4295-841C-30C76ACDD1CE}" destId="{0AE52FD6-7F46-46A1-89C6-3AF1A78ABB54}" srcOrd="0" destOrd="0" presId="urn:microsoft.com/office/officeart/2008/layout/LinedList"/>
    <dgm:cxn modelId="{94AFACE7-47C1-4127-A476-2269CF774A56}" srcId="{CDC96BC5-5380-4AF0-94F9-7ADB9F371601}" destId="{A9F4ECEB-4674-475D-9C17-A031B7B19DF8}" srcOrd="0" destOrd="0" parTransId="{5DD059A9-1DC7-48A9-964B-0D5C4BEEAB3C}" sibTransId="{B7E097AC-905A-405D-B75B-7AC3A2820BC5}"/>
    <dgm:cxn modelId="{CD3920EB-F5D4-48F9-B937-462CA40F8D8F}" srcId="{57930F2F-5376-4D22-AF32-76684D0552C9}" destId="{5D48BA06-4FD9-43BC-9D1A-E7F638A4E49F}" srcOrd="2" destOrd="0" parTransId="{DE212593-8785-49A3-9AEA-A231778D99D9}" sibTransId="{36BA80E6-70C4-48B5-884F-2271F02074AD}"/>
    <dgm:cxn modelId="{B244E7ED-3A79-479D-908C-A215C4BC20D7}" type="presOf" srcId="{A9F4ECEB-4674-475D-9C17-A031B7B19DF8}" destId="{A5F89D22-FDA4-43FF-AFC4-85EFC2119409}" srcOrd="0" destOrd="0" presId="urn:microsoft.com/office/officeart/2008/layout/LinedList"/>
    <dgm:cxn modelId="{464A8AF3-BAFB-4AE0-A8A7-C2A97FF48EBE}" type="presOf" srcId="{385CADFE-4B31-4880-AC05-611FE402E9FE}" destId="{330AD9D5-D2B5-4C02-94E6-79D82B8A97A1}" srcOrd="0" destOrd="0" presId="urn:microsoft.com/office/officeart/2008/layout/LinedList"/>
    <dgm:cxn modelId="{882B19F6-4689-4CFB-833B-A8B4FEE46B23}" type="presOf" srcId="{326643AC-AF85-4BA5-8670-223015D9FBE2}" destId="{6ADBCB8E-CD7E-49A5-A75B-36A9A5472B94}" srcOrd="0" destOrd="0" presId="urn:microsoft.com/office/officeart/2008/layout/LinedList"/>
    <dgm:cxn modelId="{E3AC15F8-4B5E-4711-A0B5-D75487E2E83F}" type="presOf" srcId="{CA4C96F7-6826-4D78-B296-C886986C5DEB}" destId="{593C7A4B-235D-47C3-AFFA-9CBBFB8BAAFC}" srcOrd="0" destOrd="0" presId="urn:microsoft.com/office/officeart/2008/layout/LinedList"/>
    <dgm:cxn modelId="{9651DAF8-699C-419E-8637-149476CA953D}" srcId="{5CF621E6-1486-434A-8BAA-BF784031DFE6}" destId="{201315D0-AC31-4295-841C-30C76ACDD1CE}" srcOrd="0" destOrd="0" parTransId="{0BA02017-855D-4D29-8D36-A5CE9656F2AE}" sibTransId="{388FFA79-B46D-4855-B462-C3365ABEEF39}"/>
    <dgm:cxn modelId="{541F0FF9-E050-4B80-9779-FBE490A3F868}" type="presOf" srcId="{F4360B35-15CE-4015-A588-28AB13FEE7DE}" destId="{EE68CC83-86D5-45AB-914C-8D2D452712CC}" srcOrd="0" destOrd="0" presId="urn:microsoft.com/office/officeart/2008/layout/LinedList"/>
    <dgm:cxn modelId="{3BF7E8FB-FF0C-4CC5-A488-97178FD3628B}" srcId="{88E3831E-1504-4AB7-BCB9-54FD9C17FAEB}" destId="{CA4C96F7-6826-4D78-B296-C886986C5DEB}" srcOrd="0" destOrd="0" parTransId="{C9C8249F-F44E-4A73-9297-89AA648F3E2E}" sibTransId="{815447B7-FFE4-4A13-9BEA-2DDE0726B17D}"/>
    <dgm:cxn modelId="{5A45C0FD-022F-4412-9D81-7D01370547FE}" srcId="{893F254B-E2FF-406B-91EE-926CD28F8227}" destId="{FF9E66AA-40C2-4963-9BD4-D7C4741693CE}" srcOrd="0" destOrd="0" parTransId="{27742EEF-E134-434D-8A22-8CCC9774E7FE}" sibTransId="{7E3D13D1-E69D-4557-AD88-34D36E1A69D0}"/>
    <dgm:cxn modelId="{8F0EB45F-26CE-4970-B8F0-69479ABC76D5}" type="presParOf" srcId="{48AFBB52-DDED-46DF-9DE3-8FCBF206C6E5}" destId="{4F74D46C-62EE-4695-97C9-FCD9AA006EDC}" srcOrd="0" destOrd="0" presId="urn:microsoft.com/office/officeart/2008/layout/LinedList"/>
    <dgm:cxn modelId="{D263DF04-34FE-4E8C-9A07-219269681300}" type="presParOf" srcId="{48AFBB52-DDED-46DF-9DE3-8FCBF206C6E5}" destId="{F22FC035-5ABC-4CCD-AC0A-E9A57E2FC0F0}" srcOrd="1" destOrd="0" presId="urn:microsoft.com/office/officeart/2008/layout/LinedList"/>
    <dgm:cxn modelId="{08FF9B5C-741A-4666-B2CA-654B0EC4DC43}" type="presParOf" srcId="{F22FC035-5ABC-4CCD-AC0A-E9A57E2FC0F0}" destId="{AECBCDB1-D1A2-4A6F-B077-E78653B70D61}" srcOrd="0" destOrd="0" presId="urn:microsoft.com/office/officeart/2008/layout/LinedList"/>
    <dgm:cxn modelId="{188647AD-4B49-4D75-B5A5-99B0ACC41FF0}" type="presParOf" srcId="{F22FC035-5ABC-4CCD-AC0A-E9A57E2FC0F0}" destId="{6A2B405F-0C0E-4687-845B-4722B9D5BA3B}" srcOrd="1" destOrd="0" presId="urn:microsoft.com/office/officeart/2008/layout/LinedList"/>
    <dgm:cxn modelId="{D3F8654E-321C-495C-9788-894C4569A6B8}" type="presParOf" srcId="{48AFBB52-DDED-46DF-9DE3-8FCBF206C6E5}" destId="{EB9082D4-54BD-41D7-8D9C-6FE32E49DFFD}" srcOrd="2" destOrd="0" presId="urn:microsoft.com/office/officeart/2008/layout/LinedList"/>
    <dgm:cxn modelId="{F07A5820-A4A8-4D42-8822-5639D05D8E70}" type="presParOf" srcId="{48AFBB52-DDED-46DF-9DE3-8FCBF206C6E5}" destId="{1336ADAB-FFB7-4606-A283-AA434E45E182}" srcOrd="3" destOrd="0" presId="urn:microsoft.com/office/officeart/2008/layout/LinedList"/>
    <dgm:cxn modelId="{16CED556-8A4C-449E-AD26-6ECC6253F504}" type="presParOf" srcId="{1336ADAB-FFB7-4606-A283-AA434E45E182}" destId="{4033D5D3-D3F2-440B-ABBE-58C6A20C89FA}" srcOrd="0" destOrd="0" presId="urn:microsoft.com/office/officeart/2008/layout/LinedList"/>
    <dgm:cxn modelId="{68E6DFE1-4496-41D4-A52C-11726E2268A3}" type="presParOf" srcId="{1336ADAB-FFB7-4606-A283-AA434E45E182}" destId="{06E18BB7-388B-4B10-80B6-F085CA619DFE}" srcOrd="1" destOrd="0" presId="urn:microsoft.com/office/officeart/2008/layout/LinedList"/>
    <dgm:cxn modelId="{8F153351-1608-4DF8-B81F-622FFCC82316}" type="presParOf" srcId="{06E18BB7-388B-4B10-80B6-F085CA619DFE}" destId="{7308CBD3-DBB0-4132-A57B-BB1248F9BEFD}" srcOrd="0" destOrd="0" presId="urn:microsoft.com/office/officeart/2008/layout/LinedList"/>
    <dgm:cxn modelId="{3307D1F0-BEA8-4B33-BA34-9A47F1460A45}" type="presParOf" srcId="{06E18BB7-388B-4B10-80B6-F085CA619DFE}" destId="{34B0333F-2161-4734-B853-2A005C67DE14}" srcOrd="1" destOrd="0" presId="urn:microsoft.com/office/officeart/2008/layout/LinedList"/>
    <dgm:cxn modelId="{662CA20C-89AA-4475-9BBF-34DBF4F95F3C}" type="presParOf" srcId="{34B0333F-2161-4734-B853-2A005C67DE14}" destId="{6A7C931C-1BED-487E-8A75-5E3B5AEA3462}" srcOrd="0" destOrd="0" presId="urn:microsoft.com/office/officeart/2008/layout/LinedList"/>
    <dgm:cxn modelId="{0D902D07-7FB9-408D-8B87-8BAF653094A4}" type="presParOf" srcId="{34B0333F-2161-4734-B853-2A005C67DE14}" destId="{2BFB351F-6C4C-4B20-98A1-A30474553719}" srcOrd="1" destOrd="0" presId="urn:microsoft.com/office/officeart/2008/layout/LinedList"/>
    <dgm:cxn modelId="{3892D605-869E-4840-8F42-037D09BE49E4}" type="presParOf" srcId="{34B0333F-2161-4734-B853-2A005C67DE14}" destId="{13F28FAD-E357-42C3-8690-00873DEA03B7}" srcOrd="2" destOrd="0" presId="urn:microsoft.com/office/officeart/2008/layout/LinedList"/>
    <dgm:cxn modelId="{769FE492-2622-4281-903F-0B0C7172807C}" type="presParOf" srcId="{13F28FAD-E357-42C3-8690-00873DEA03B7}" destId="{40709128-E8BE-4B6A-9DBC-B935C3329DCD}" srcOrd="0" destOrd="0" presId="urn:microsoft.com/office/officeart/2008/layout/LinedList"/>
    <dgm:cxn modelId="{2F64AE5F-06C5-4ED4-9B16-FBA360354372}" type="presParOf" srcId="{40709128-E8BE-4B6A-9DBC-B935C3329DCD}" destId="{4BD6961D-3DAC-4960-92C8-AD56877C9906}" srcOrd="0" destOrd="0" presId="urn:microsoft.com/office/officeart/2008/layout/LinedList"/>
    <dgm:cxn modelId="{62DD35C3-0756-44CD-BB09-9744143A76A0}" type="presParOf" srcId="{40709128-E8BE-4B6A-9DBC-B935C3329DCD}" destId="{E9F279EE-D5E9-4FD7-AF06-823CE640FC1D}" srcOrd="1" destOrd="0" presId="urn:microsoft.com/office/officeart/2008/layout/LinedList"/>
    <dgm:cxn modelId="{510EC3EB-4BEE-4603-9EDB-C2EEF1BD00EF}" type="presParOf" srcId="{40709128-E8BE-4B6A-9DBC-B935C3329DCD}" destId="{3ACF7A18-783F-414D-AE60-B03F86DBFE75}" srcOrd="2" destOrd="0" presId="urn:microsoft.com/office/officeart/2008/layout/LinedList"/>
    <dgm:cxn modelId="{BCC98987-F1DC-4CD9-905E-587F53D406FE}" type="presParOf" srcId="{3ACF7A18-783F-414D-AE60-B03F86DBFE75}" destId="{ACF44A23-F02A-47C5-B38E-45DC2AEC186E}" srcOrd="0" destOrd="0" presId="urn:microsoft.com/office/officeart/2008/layout/LinedList"/>
    <dgm:cxn modelId="{A5D634F3-1D7E-427C-B1D9-7F871540EEC4}" type="presParOf" srcId="{ACF44A23-F02A-47C5-B38E-45DC2AEC186E}" destId="{B7AA7AF1-FE1E-40D6-AA61-EBBBBD2767D5}" srcOrd="0" destOrd="0" presId="urn:microsoft.com/office/officeart/2008/layout/LinedList"/>
    <dgm:cxn modelId="{0BCA0E48-0DC3-480F-AF93-8E11E8E59144}" type="presParOf" srcId="{ACF44A23-F02A-47C5-B38E-45DC2AEC186E}" destId="{A5F89D22-FDA4-43FF-AFC4-85EFC2119409}" srcOrd="1" destOrd="0" presId="urn:microsoft.com/office/officeart/2008/layout/LinedList"/>
    <dgm:cxn modelId="{53AB0F5F-1E01-4552-817A-2DB95244E9E8}" type="presParOf" srcId="{13F28FAD-E357-42C3-8690-00873DEA03B7}" destId="{896DC137-AC80-4570-83C6-E73166D9D007}" srcOrd="1" destOrd="0" presId="urn:microsoft.com/office/officeart/2008/layout/LinedList"/>
    <dgm:cxn modelId="{E6950551-BA10-411B-B7EF-E925311ADBD7}" type="presParOf" srcId="{13F28FAD-E357-42C3-8690-00873DEA03B7}" destId="{A6763664-1523-4A0D-9588-B624A7E99C22}" srcOrd="2" destOrd="0" presId="urn:microsoft.com/office/officeart/2008/layout/LinedList"/>
    <dgm:cxn modelId="{08F5F6BC-FC65-495F-8386-DE56BC174168}" type="presParOf" srcId="{A6763664-1523-4A0D-9588-B624A7E99C22}" destId="{D30B77DF-7EB4-4D68-9C8B-8EF268617ACA}" srcOrd="0" destOrd="0" presId="urn:microsoft.com/office/officeart/2008/layout/LinedList"/>
    <dgm:cxn modelId="{0D3010C4-8B08-4D10-B4D6-5EAB4A009546}" type="presParOf" srcId="{A6763664-1523-4A0D-9588-B624A7E99C22}" destId="{C05B8D0C-0BC3-455B-8538-F0014936D4A7}" srcOrd="1" destOrd="0" presId="urn:microsoft.com/office/officeart/2008/layout/LinedList"/>
    <dgm:cxn modelId="{5761ADE6-0E51-4228-A9EB-8C525AB082C4}" type="presParOf" srcId="{A6763664-1523-4A0D-9588-B624A7E99C22}" destId="{B470D55C-A837-4017-B4B1-8C07DCA2D9DE}" srcOrd="2" destOrd="0" presId="urn:microsoft.com/office/officeart/2008/layout/LinedList"/>
    <dgm:cxn modelId="{DF5296C7-FC46-4E22-998C-3342B5787948}" type="presParOf" srcId="{B470D55C-A837-4017-B4B1-8C07DCA2D9DE}" destId="{F8B0DD6C-CE1D-4E97-9E7E-3D9808C48892}" srcOrd="0" destOrd="0" presId="urn:microsoft.com/office/officeart/2008/layout/LinedList"/>
    <dgm:cxn modelId="{BB4B498D-6443-4D76-BADC-AD49A0C410E5}" type="presParOf" srcId="{F8B0DD6C-CE1D-4E97-9E7E-3D9808C48892}" destId="{E09544A6-E26B-4192-84E1-D19A00330E1F}" srcOrd="0" destOrd="0" presId="urn:microsoft.com/office/officeart/2008/layout/LinedList"/>
    <dgm:cxn modelId="{697588A5-598B-4490-AEDA-F63434A4C2C6}" type="presParOf" srcId="{F8B0DD6C-CE1D-4E97-9E7E-3D9808C48892}" destId="{F081ACE4-1ED0-46D1-90C6-5709447388BA}" srcOrd="1" destOrd="0" presId="urn:microsoft.com/office/officeart/2008/layout/LinedList"/>
    <dgm:cxn modelId="{3FE4ABDC-BF56-4BBA-A91C-1E60165F83AC}" type="presParOf" srcId="{13F28FAD-E357-42C3-8690-00873DEA03B7}" destId="{C6A1D7B1-8F6B-4666-A63B-EE284E7CA5CA}" srcOrd="3" destOrd="0" presId="urn:microsoft.com/office/officeart/2008/layout/LinedList"/>
    <dgm:cxn modelId="{A1808EB9-410D-47DF-8BD0-A2017F284607}" type="presParOf" srcId="{13F28FAD-E357-42C3-8690-00873DEA03B7}" destId="{59B7A6B1-33AC-4131-AB74-73FD47B213B4}" srcOrd="4" destOrd="0" presId="urn:microsoft.com/office/officeart/2008/layout/LinedList"/>
    <dgm:cxn modelId="{66B8F173-3697-4984-ABF2-BBB98AF146E1}" type="presParOf" srcId="{59B7A6B1-33AC-4131-AB74-73FD47B213B4}" destId="{3BF2EA72-82D0-451F-A4E2-09754BACE874}" srcOrd="0" destOrd="0" presId="urn:microsoft.com/office/officeart/2008/layout/LinedList"/>
    <dgm:cxn modelId="{F62CBF6D-FC95-4F13-BE4A-2B3B67974869}" type="presParOf" srcId="{59B7A6B1-33AC-4131-AB74-73FD47B213B4}" destId="{AB6E250B-7EF9-4371-B031-14CA7491E51D}" srcOrd="1" destOrd="0" presId="urn:microsoft.com/office/officeart/2008/layout/LinedList"/>
    <dgm:cxn modelId="{05F99EC0-11C9-4628-A61F-2B1ADE53B0F9}" type="presParOf" srcId="{59B7A6B1-33AC-4131-AB74-73FD47B213B4}" destId="{40291B64-4B63-4D7A-8E4D-30F31C83C755}" srcOrd="2" destOrd="0" presId="urn:microsoft.com/office/officeart/2008/layout/LinedList"/>
    <dgm:cxn modelId="{9CA12E67-5BE0-4703-B12F-BF210CA659B4}" type="presParOf" srcId="{40291B64-4B63-4D7A-8E4D-30F31C83C755}" destId="{0B4A4680-134E-4359-BCD0-2C1B92FC450A}" srcOrd="0" destOrd="0" presId="urn:microsoft.com/office/officeart/2008/layout/LinedList"/>
    <dgm:cxn modelId="{45F187CF-2A1E-4536-B9AD-75BEE62D3CC5}" type="presParOf" srcId="{0B4A4680-134E-4359-BCD0-2C1B92FC450A}" destId="{83340BA3-3BB1-4695-B4C0-D7F5403CCA51}" srcOrd="0" destOrd="0" presId="urn:microsoft.com/office/officeart/2008/layout/LinedList"/>
    <dgm:cxn modelId="{B7CDF2C4-67AE-4452-8D25-E88EA7C782C8}" type="presParOf" srcId="{0B4A4680-134E-4359-BCD0-2C1B92FC450A}" destId="{45A80A22-43E9-4AB7-AA03-3CDF2B0B7BD5}" srcOrd="1" destOrd="0" presId="urn:microsoft.com/office/officeart/2008/layout/LinedList"/>
    <dgm:cxn modelId="{14D4E76F-17FA-4AFA-B546-6D0F6DE87182}" type="presParOf" srcId="{06E18BB7-388B-4B10-80B6-F085CA619DFE}" destId="{B96BF1B0-DFD8-416C-B6DB-09C06FB50B89}" srcOrd="2" destOrd="0" presId="urn:microsoft.com/office/officeart/2008/layout/LinedList"/>
    <dgm:cxn modelId="{63A846D6-02E4-40D2-95E6-4B1E72D2D5AA}" type="presParOf" srcId="{06E18BB7-388B-4B10-80B6-F085CA619DFE}" destId="{3B5C8C7E-31B2-4122-8789-966DE8F4B1A9}" srcOrd="3" destOrd="0" presId="urn:microsoft.com/office/officeart/2008/layout/LinedList"/>
    <dgm:cxn modelId="{40D06817-4095-4B64-B864-0B0A5E3F49A8}" type="presParOf" srcId="{06E18BB7-388B-4B10-80B6-F085CA619DFE}" destId="{C9A4ED98-8169-42F4-A001-5D3DD603C97A}" srcOrd="4" destOrd="0" presId="urn:microsoft.com/office/officeart/2008/layout/LinedList"/>
    <dgm:cxn modelId="{E236A704-3911-48E1-B9F5-5C7BF9E37342}" type="presParOf" srcId="{C9A4ED98-8169-42F4-A001-5D3DD603C97A}" destId="{C67D7209-8863-45CA-BABA-61117AA0043B}" srcOrd="0" destOrd="0" presId="urn:microsoft.com/office/officeart/2008/layout/LinedList"/>
    <dgm:cxn modelId="{ADB78108-B177-4A0F-A403-FE597AB73E72}" type="presParOf" srcId="{C9A4ED98-8169-42F4-A001-5D3DD603C97A}" destId="{AD4A233C-07B5-4E7F-9DEB-8D841405E6A6}" srcOrd="1" destOrd="0" presId="urn:microsoft.com/office/officeart/2008/layout/LinedList"/>
    <dgm:cxn modelId="{651E23B7-EABF-4D4C-ACE5-3726641D14F0}" type="presParOf" srcId="{C9A4ED98-8169-42F4-A001-5D3DD603C97A}" destId="{490FB9D7-BDD3-479F-8921-DDFD7FA81411}" srcOrd="2" destOrd="0" presId="urn:microsoft.com/office/officeart/2008/layout/LinedList"/>
    <dgm:cxn modelId="{52A3D16F-3532-417D-87CA-0D7A69588B97}" type="presParOf" srcId="{490FB9D7-BDD3-479F-8921-DDFD7FA81411}" destId="{86353287-94BF-4D78-B2C0-0ECCE0C66FE7}" srcOrd="0" destOrd="0" presId="urn:microsoft.com/office/officeart/2008/layout/LinedList"/>
    <dgm:cxn modelId="{A2FF0955-B7B0-44E9-B3F5-DCB4CB535182}" type="presParOf" srcId="{86353287-94BF-4D78-B2C0-0ECCE0C66FE7}" destId="{6A054826-5AF7-47F3-BC76-717B75235DBB}" srcOrd="0" destOrd="0" presId="urn:microsoft.com/office/officeart/2008/layout/LinedList"/>
    <dgm:cxn modelId="{ACD31E68-433C-4894-999C-6E7FC1199EF2}" type="presParOf" srcId="{86353287-94BF-4D78-B2C0-0ECCE0C66FE7}" destId="{83F727BA-8971-49F9-A539-D2D8F2C5DADD}" srcOrd="1" destOrd="0" presId="urn:microsoft.com/office/officeart/2008/layout/LinedList"/>
    <dgm:cxn modelId="{1E86BBCA-9A75-43CB-B7E7-165C4003C714}" type="presParOf" srcId="{86353287-94BF-4D78-B2C0-0ECCE0C66FE7}" destId="{76190BA2-C354-450C-9A42-159DF22E0000}" srcOrd="2" destOrd="0" presId="urn:microsoft.com/office/officeart/2008/layout/LinedList"/>
    <dgm:cxn modelId="{74AEF420-3031-4C49-A949-87C5BBDE9161}" type="presParOf" srcId="{76190BA2-C354-450C-9A42-159DF22E0000}" destId="{69950C98-03CC-4788-89DD-B49298F0D6C7}" srcOrd="0" destOrd="0" presId="urn:microsoft.com/office/officeart/2008/layout/LinedList"/>
    <dgm:cxn modelId="{FEA9675C-A278-47FC-A7D7-A2C9D8D61190}" type="presParOf" srcId="{69950C98-03CC-4788-89DD-B49298F0D6C7}" destId="{B2D5EF4F-39B0-4BB7-B1B4-0D0098873611}" srcOrd="0" destOrd="0" presId="urn:microsoft.com/office/officeart/2008/layout/LinedList"/>
    <dgm:cxn modelId="{FC5A8C98-608F-489F-B77D-2FA05A58336D}" type="presParOf" srcId="{69950C98-03CC-4788-89DD-B49298F0D6C7}" destId="{EE68CC83-86D5-45AB-914C-8D2D452712CC}" srcOrd="1" destOrd="0" presId="urn:microsoft.com/office/officeart/2008/layout/LinedList"/>
    <dgm:cxn modelId="{42A5C700-C6F1-4D48-BFFD-75C88AF0972C}" type="presParOf" srcId="{490FB9D7-BDD3-479F-8921-DDFD7FA81411}" destId="{5F76A1A7-9605-47B0-A11A-C03D3CCDE89E}" srcOrd="1" destOrd="0" presId="urn:microsoft.com/office/officeart/2008/layout/LinedList"/>
    <dgm:cxn modelId="{0D5510CC-CED1-4F62-88AE-6F54A0055C83}" type="presParOf" srcId="{490FB9D7-BDD3-479F-8921-DDFD7FA81411}" destId="{B8A6DE07-CF13-4ECE-9900-083A141B73CB}" srcOrd="2" destOrd="0" presId="urn:microsoft.com/office/officeart/2008/layout/LinedList"/>
    <dgm:cxn modelId="{63BFFA25-0AAD-43C5-A3AF-A3040762B86B}" type="presParOf" srcId="{B8A6DE07-CF13-4ECE-9900-083A141B73CB}" destId="{D1390A55-1564-405F-A45B-08204A64EA48}" srcOrd="0" destOrd="0" presId="urn:microsoft.com/office/officeart/2008/layout/LinedList"/>
    <dgm:cxn modelId="{E53E8B4A-1125-4279-9D45-667C0376AC8A}" type="presParOf" srcId="{B8A6DE07-CF13-4ECE-9900-083A141B73CB}" destId="{6214D28D-3D4F-4063-BCB6-38320D34B2DF}" srcOrd="1" destOrd="0" presId="urn:microsoft.com/office/officeart/2008/layout/LinedList"/>
    <dgm:cxn modelId="{077FFE3A-AA6C-4997-A4FD-B354897F4009}" type="presParOf" srcId="{B8A6DE07-CF13-4ECE-9900-083A141B73CB}" destId="{4B5BDCAB-64FB-4013-A784-D4316E0998BA}" srcOrd="2" destOrd="0" presId="urn:microsoft.com/office/officeart/2008/layout/LinedList"/>
    <dgm:cxn modelId="{51FA6B6C-0A9C-4BE7-BEB0-8191720FA240}" type="presParOf" srcId="{4B5BDCAB-64FB-4013-A784-D4316E0998BA}" destId="{1F9E561B-0C58-4DE6-A550-3D41296DCDA4}" srcOrd="0" destOrd="0" presId="urn:microsoft.com/office/officeart/2008/layout/LinedList"/>
    <dgm:cxn modelId="{9BD3B117-3235-464C-8E36-E6A27010CE4A}" type="presParOf" srcId="{1F9E561B-0C58-4DE6-A550-3D41296DCDA4}" destId="{3881F799-9C97-4846-921C-35166C41079B}" srcOrd="0" destOrd="0" presId="urn:microsoft.com/office/officeart/2008/layout/LinedList"/>
    <dgm:cxn modelId="{2B7ED53D-6F9F-417D-9B63-62978E23A934}" type="presParOf" srcId="{1F9E561B-0C58-4DE6-A550-3D41296DCDA4}" destId="{593C7A4B-235D-47C3-AFFA-9CBBFB8BAAFC}" srcOrd="1" destOrd="0" presId="urn:microsoft.com/office/officeart/2008/layout/LinedList"/>
    <dgm:cxn modelId="{294D0442-B43F-4696-9DA6-4CEA888946E1}" type="presParOf" srcId="{490FB9D7-BDD3-479F-8921-DDFD7FA81411}" destId="{CE790027-9C65-438A-99F4-645A0CCF3BA3}" srcOrd="3" destOrd="0" presId="urn:microsoft.com/office/officeart/2008/layout/LinedList"/>
    <dgm:cxn modelId="{B306D109-C7C8-40F0-8292-5074FAB7DED6}" type="presParOf" srcId="{490FB9D7-BDD3-479F-8921-DDFD7FA81411}" destId="{B66826E2-3124-4C54-A669-43087C441A73}" srcOrd="4" destOrd="0" presId="urn:microsoft.com/office/officeart/2008/layout/LinedList"/>
    <dgm:cxn modelId="{17AF3C31-F816-4294-8676-F578E3FB7467}" type="presParOf" srcId="{B66826E2-3124-4C54-A669-43087C441A73}" destId="{03E52050-AE88-429D-B63E-011D129A4586}" srcOrd="0" destOrd="0" presId="urn:microsoft.com/office/officeart/2008/layout/LinedList"/>
    <dgm:cxn modelId="{5D7F358F-A467-4F95-917C-A00CD650D9F3}" type="presParOf" srcId="{B66826E2-3124-4C54-A669-43087C441A73}" destId="{6ADBCB8E-CD7E-49A5-A75B-36A9A5472B94}" srcOrd="1" destOrd="0" presId="urn:microsoft.com/office/officeart/2008/layout/LinedList"/>
    <dgm:cxn modelId="{2643BD7C-D85E-4F0F-9E97-1829303EE84B}" type="presParOf" srcId="{B66826E2-3124-4C54-A669-43087C441A73}" destId="{BD01B7E8-0451-4E9F-ABA7-80F5A5CB9A53}" srcOrd="2" destOrd="0" presId="urn:microsoft.com/office/officeart/2008/layout/LinedList"/>
    <dgm:cxn modelId="{D13F0608-69D0-42BC-B1CA-AB5434B30F4A}" type="presParOf" srcId="{BD01B7E8-0451-4E9F-ABA7-80F5A5CB9A53}" destId="{9FB47A10-D2EE-4048-822A-CEB66D6B757D}" srcOrd="0" destOrd="0" presId="urn:microsoft.com/office/officeart/2008/layout/LinedList"/>
    <dgm:cxn modelId="{3C349146-80F1-4177-980D-B5423DE6DE17}" type="presParOf" srcId="{9FB47A10-D2EE-4048-822A-CEB66D6B757D}" destId="{F302F9CC-AC33-40D8-BABF-BB7BD4CB3BBF}" srcOrd="0" destOrd="0" presId="urn:microsoft.com/office/officeart/2008/layout/LinedList"/>
    <dgm:cxn modelId="{91F6BD58-95AA-4AAE-A754-56F2F3A52FC2}" type="presParOf" srcId="{9FB47A10-D2EE-4048-822A-CEB66D6B757D}" destId="{330AD9D5-D2B5-4C02-94E6-79D82B8A97A1}" srcOrd="1" destOrd="0" presId="urn:microsoft.com/office/officeart/2008/layout/LinedList"/>
    <dgm:cxn modelId="{237F6FA6-4296-45F2-BACF-676C113B7CA9}" type="presParOf" srcId="{06E18BB7-388B-4B10-80B6-F085CA619DFE}" destId="{102684B5-A09A-4CF1-A486-28509B60641E}" srcOrd="5" destOrd="0" presId="urn:microsoft.com/office/officeart/2008/layout/LinedList"/>
    <dgm:cxn modelId="{B9CA4F5E-E323-41CE-A8D9-1F54E4820F33}" type="presParOf" srcId="{06E18BB7-388B-4B10-80B6-F085CA619DFE}" destId="{D4513D54-0A7C-4BD1-9D47-B196B90B085B}" srcOrd="6" destOrd="0" presId="urn:microsoft.com/office/officeart/2008/layout/LinedList"/>
    <dgm:cxn modelId="{378E5F47-C1E9-4691-B66D-7163B59C53BA}" type="presParOf" srcId="{06E18BB7-388B-4B10-80B6-F085CA619DFE}" destId="{4305618E-7923-4A0A-9B37-1ACF5A003FBF}" srcOrd="7" destOrd="0" presId="urn:microsoft.com/office/officeart/2008/layout/LinedList"/>
    <dgm:cxn modelId="{913B943A-B209-4DA6-8765-59246F8BD158}" type="presParOf" srcId="{4305618E-7923-4A0A-9B37-1ACF5A003FBF}" destId="{0E6C68F9-8B52-43F5-BF62-19479030B22F}" srcOrd="0" destOrd="0" presId="urn:microsoft.com/office/officeart/2008/layout/LinedList"/>
    <dgm:cxn modelId="{A4F6AB5A-6AC7-4A89-B77F-11BF3BB2ABC1}" type="presParOf" srcId="{4305618E-7923-4A0A-9B37-1ACF5A003FBF}" destId="{72F5AAA8-CF9E-46BB-A21A-806B40A73990}" srcOrd="1" destOrd="0" presId="urn:microsoft.com/office/officeart/2008/layout/LinedList"/>
    <dgm:cxn modelId="{D2A807E4-E0B2-4F29-BFAE-68B95395F9C9}" type="presParOf" srcId="{4305618E-7923-4A0A-9B37-1ACF5A003FBF}" destId="{DEF1828D-6403-4FE6-9118-2AD5FAD46D65}" srcOrd="2" destOrd="0" presId="urn:microsoft.com/office/officeart/2008/layout/LinedList"/>
    <dgm:cxn modelId="{C7EE73FF-9D7D-4795-A1BB-A62E6A6C07A3}" type="presParOf" srcId="{DEF1828D-6403-4FE6-9118-2AD5FAD46D65}" destId="{E6F74F6A-5F31-41BB-937D-A51EC57E37CB}" srcOrd="0" destOrd="0" presId="urn:microsoft.com/office/officeart/2008/layout/LinedList"/>
    <dgm:cxn modelId="{E5E5ACA2-6A33-4C60-A326-D45A43F7679D}" type="presParOf" srcId="{E6F74F6A-5F31-41BB-937D-A51EC57E37CB}" destId="{15C18D59-3A5F-4868-856E-3FCE6FFB7A70}" srcOrd="0" destOrd="0" presId="urn:microsoft.com/office/officeart/2008/layout/LinedList"/>
    <dgm:cxn modelId="{2D05C7BE-02AB-4E42-BC4F-8F76C2E911FB}" type="presParOf" srcId="{E6F74F6A-5F31-41BB-937D-A51EC57E37CB}" destId="{43E72FB3-57EF-4139-9686-196F9FB00B47}" srcOrd="1" destOrd="0" presId="urn:microsoft.com/office/officeart/2008/layout/LinedList"/>
    <dgm:cxn modelId="{6A81483A-AF8B-4318-B2F4-E49BE79416AF}" type="presParOf" srcId="{E6F74F6A-5F31-41BB-937D-A51EC57E37CB}" destId="{11572409-F813-4069-9DE7-870FB4424379}" srcOrd="2" destOrd="0" presId="urn:microsoft.com/office/officeart/2008/layout/LinedList"/>
    <dgm:cxn modelId="{CD9FEE4A-3F65-47A9-9E3B-629B72B80FC3}" type="presParOf" srcId="{11572409-F813-4069-9DE7-870FB4424379}" destId="{10AFD37A-963E-4DAA-9420-935FCF1A3273}" srcOrd="0" destOrd="0" presId="urn:microsoft.com/office/officeart/2008/layout/LinedList"/>
    <dgm:cxn modelId="{CE87531E-2C70-45CF-94BA-509D28DBE061}" type="presParOf" srcId="{10AFD37A-963E-4DAA-9420-935FCF1A3273}" destId="{BBC8FEB3-D219-428B-BBA1-3E8F2D7F22F1}" srcOrd="0" destOrd="0" presId="urn:microsoft.com/office/officeart/2008/layout/LinedList"/>
    <dgm:cxn modelId="{A9DBBCCE-0BAD-4ABB-B752-225D7E93FBD7}" type="presParOf" srcId="{10AFD37A-963E-4DAA-9420-935FCF1A3273}" destId="{FAFE4D4B-93AF-4C7E-84F4-820CF474FD45}" srcOrd="1" destOrd="0" presId="urn:microsoft.com/office/officeart/2008/layout/LinedList"/>
    <dgm:cxn modelId="{84B6113E-8289-4F73-B56A-76B258B1CF15}" type="presParOf" srcId="{DEF1828D-6403-4FE6-9118-2AD5FAD46D65}" destId="{8198F011-D2C0-4E37-914F-900C5FC3C405}" srcOrd="1" destOrd="0" presId="urn:microsoft.com/office/officeart/2008/layout/LinedList"/>
    <dgm:cxn modelId="{BB524E1E-F7E8-4B1F-B76A-8FDA42835E97}" type="presParOf" srcId="{DEF1828D-6403-4FE6-9118-2AD5FAD46D65}" destId="{77EE1EEA-E581-414A-846F-34865BDB0455}" srcOrd="2" destOrd="0" presId="urn:microsoft.com/office/officeart/2008/layout/LinedList"/>
    <dgm:cxn modelId="{ECD54F11-BC3F-4394-9E69-F120B72AFB84}" type="presParOf" srcId="{77EE1EEA-E581-414A-846F-34865BDB0455}" destId="{01C58F01-53D1-4004-81BF-E69119CC0ABD}" srcOrd="0" destOrd="0" presId="urn:microsoft.com/office/officeart/2008/layout/LinedList"/>
    <dgm:cxn modelId="{FFF64234-728F-4148-86FD-6996949D58AD}" type="presParOf" srcId="{77EE1EEA-E581-414A-846F-34865BDB0455}" destId="{1BF689E9-5804-4B9C-B9AE-495DF1AB5CEB}" srcOrd="1" destOrd="0" presId="urn:microsoft.com/office/officeart/2008/layout/LinedList"/>
    <dgm:cxn modelId="{4398155E-EFF2-45CE-ABF3-35339C2FDCAB}" type="presParOf" srcId="{77EE1EEA-E581-414A-846F-34865BDB0455}" destId="{50970479-BA95-45AD-A56B-AFE49E81C143}" srcOrd="2" destOrd="0" presId="urn:microsoft.com/office/officeart/2008/layout/LinedList"/>
    <dgm:cxn modelId="{9DCCAC10-FDB6-4991-89AE-266E707FA989}" type="presParOf" srcId="{50970479-BA95-45AD-A56B-AFE49E81C143}" destId="{CF5A42E2-5784-4D90-9168-5E135E551DC1}" srcOrd="0" destOrd="0" presId="urn:microsoft.com/office/officeart/2008/layout/LinedList"/>
    <dgm:cxn modelId="{7B606D48-8241-40E7-B7E6-009BF4D86DF7}" type="presParOf" srcId="{CF5A42E2-5784-4D90-9168-5E135E551DC1}" destId="{10265390-D35E-4A6D-988C-5C6F13747717}" srcOrd="0" destOrd="0" presId="urn:microsoft.com/office/officeart/2008/layout/LinedList"/>
    <dgm:cxn modelId="{01084886-FAC6-4E69-878E-C6AEA7F67F44}" type="presParOf" srcId="{CF5A42E2-5784-4D90-9168-5E135E551DC1}" destId="{976A95F4-54E6-4669-8C60-DE5D4FE3B3E1}" srcOrd="1" destOrd="0" presId="urn:microsoft.com/office/officeart/2008/layout/LinedList"/>
    <dgm:cxn modelId="{BF5F1C2C-1961-4B83-8838-5323EFB1036D}" type="presParOf" srcId="{DEF1828D-6403-4FE6-9118-2AD5FAD46D65}" destId="{4BDB3CC5-8724-44C3-A630-91C6DCDE03B6}" srcOrd="3" destOrd="0" presId="urn:microsoft.com/office/officeart/2008/layout/LinedList"/>
    <dgm:cxn modelId="{05ED31C9-C1A5-4EB3-A58F-1B5AD70CD505}" type="presParOf" srcId="{DEF1828D-6403-4FE6-9118-2AD5FAD46D65}" destId="{F917614C-A6E6-41AC-8676-14D5087F6C1F}" srcOrd="4" destOrd="0" presId="urn:microsoft.com/office/officeart/2008/layout/LinedList"/>
    <dgm:cxn modelId="{418C470A-D20E-4C8D-A57D-2D766BDDBAA6}" type="presParOf" srcId="{F917614C-A6E6-41AC-8676-14D5087F6C1F}" destId="{ED0DF6A4-FA55-4D7C-978D-8BCD5938B386}" srcOrd="0" destOrd="0" presId="urn:microsoft.com/office/officeart/2008/layout/LinedList"/>
    <dgm:cxn modelId="{531532DC-11DA-4672-8818-E8FE49FCD9D2}" type="presParOf" srcId="{F917614C-A6E6-41AC-8676-14D5087F6C1F}" destId="{06888EAD-C244-4B53-8329-F8DB59148510}" srcOrd="1" destOrd="0" presId="urn:microsoft.com/office/officeart/2008/layout/LinedList"/>
    <dgm:cxn modelId="{F55B623A-81D5-4471-9175-E1B0367EC87B}" type="presParOf" srcId="{F917614C-A6E6-41AC-8676-14D5087F6C1F}" destId="{0CA82E7F-B41C-4F02-9D97-C25AFB883B73}" srcOrd="2" destOrd="0" presId="urn:microsoft.com/office/officeart/2008/layout/LinedList"/>
    <dgm:cxn modelId="{6A7511B5-3125-42C7-AC32-5925C158B654}" type="presParOf" srcId="{0CA82E7F-B41C-4F02-9D97-C25AFB883B73}" destId="{A34E5E68-9590-4FF8-AF6E-38F67DFE9283}" srcOrd="0" destOrd="0" presId="urn:microsoft.com/office/officeart/2008/layout/LinedList"/>
    <dgm:cxn modelId="{5BEF49FC-9722-48AC-B02B-B0101B36E6DD}" type="presParOf" srcId="{A34E5E68-9590-4FF8-AF6E-38F67DFE9283}" destId="{9FD5E385-9229-46B2-8BC6-888238AF233D}" srcOrd="0" destOrd="0" presId="urn:microsoft.com/office/officeart/2008/layout/LinedList"/>
    <dgm:cxn modelId="{9C797D04-92EA-41B7-9029-6D4197233529}" type="presParOf" srcId="{A34E5E68-9590-4FF8-AF6E-38F67DFE9283}" destId="{0AE52FD6-7F46-46A1-89C6-3AF1A78ABB54}" srcOrd="1" destOrd="0" presId="urn:microsoft.com/office/officeart/2008/layout/LinedList"/>
    <dgm:cxn modelId="{EF7AC9FE-B254-4FDF-909F-61852567FB30}" type="presParOf" srcId="{06E18BB7-388B-4B10-80B6-F085CA619DFE}" destId="{27E6E512-074A-4689-AF9F-7CB5CC318EA2}" srcOrd="8" destOrd="0" presId="urn:microsoft.com/office/officeart/2008/layout/LinedList"/>
    <dgm:cxn modelId="{A1D0A6F5-708A-48AA-8DFE-93450B865A95}" type="presParOf" srcId="{06E18BB7-388B-4B10-80B6-F085CA619DFE}" destId="{FB56BBB6-38D3-4FD0-AB96-0434DEBC639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77EBD-B543-46F6-AB74-7EF3AE4BBB18}">
      <dsp:nvSpPr>
        <dsp:cNvPr id="0" name=""/>
        <dsp:cNvSpPr/>
      </dsp:nvSpPr>
      <dsp:spPr>
        <a:xfrm>
          <a:off x="1503" y="453845"/>
          <a:ext cx="2147431" cy="25263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A2A676A-F575-48A9-8FFC-6FB2A671DCCA}">
      <dsp:nvSpPr>
        <dsp:cNvPr id="0" name=""/>
        <dsp:cNvSpPr/>
      </dsp:nvSpPr>
      <dsp:spPr>
        <a:xfrm>
          <a:off x="1503" y="548726"/>
          <a:ext cx="157758" cy="157758"/>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DE56F0C-53BA-47C4-AE1C-1187ACEFE86F}">
      <dsp:nvSpPr>
        <dsp:cNvPr id="0" name=""/>
        <dsp:cNvSpPr/>
      </dsp:nvSpPr>
      <dsp:spPr>
        <a:xfrm>
          <a:off x="1503"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kern="1200" dirty="0"/>
            <a:t>Data Collection / Cleaning</a:t>
          </a:r>
        </a:p>
      </dsp:txBody>
      <dsp:txXfrm>
        <a:off x="1503" y="0"/>
        <a:ext cx="2147431" cy="453845"/>
      </dsp:txXfrm>
    </dsp:sp>
    <dsp:sp modelId="{C2D9F071-FB44-4DE4-AEDA-68980A445D00}">
      <dsp:nvSpPr>
        <dsp:cNvPr id="0" name=""/>
        <dsp:cNvSpPr/>
      </dsp:nvSpPr>
      <dsp:spPr>
        <a:xfrm>
          <a:off x="1503" y="916456"/>
          <a:ext cx="157754" cy="157754"/>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91A6D54-652A-4389-8842-36C3C5F7CBD7}">
      <dsp:nvSpPr>
        <dsp:cNvPr id="0" name=""/>
        <dsp:cNvSpPr/>
      </dsp:nvSpPr>
      <dsp:spPr>
        <a:xfrm>
          <a:off x="151823"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Collect &amp; Load all data (Company, Funding Round details, Sector Classification)</a:t>
          </a:r>
        </a:p>
      </dsp:txBody>
      <dsp:txXfrm>
        <a:off x="151823" y="811470"/>
        <a:ext cx="1997111" cy="367725"/>
      </dsp:txXfrm>
    </dsp:sp>
    <dsp:sp modelId="{A787764C-0710-41E0-BCA8-43F112979E66}">
      <dsp:nvSpPr>
        <dsp:cNvPr id="0" name=""/>
        <dsp:cNvSpPr/>
      </dsp:nvSpPr>
      <dsp:spPr>
        <a:xfrm>
          <a:off x="1503" y="1284181"/>
          <a:ext cx="157754" cy="157754"/>
        </a:xfrm>
        <a:prstGeom prst="rect">
          <a:avLst/>
        </a:prstGeom>
        <a:solidFill>
          <a:schemeClr val="lt1">
            <a:hueOff val="0"/>
            <a:satOff val="0"/>
            <a:lumOff val="0"/>
            <a:alphaOff val="0"/>
          </a:schemeClr>
        </a:solidFill>
        <a:ln w="6350" cap="flat" cmpd="sng" algn="ctr">
          <a:solidFill>
            <a:schemeClr val="accent4">
              <a:hueOff val="1039569"/>
              <a:satOff val="-4797"/>
              <a:lumOff val="177"/>
              <a:alphaOff val="0"/>
            </a:schemeClr>
          </a:solidFill>
          <a:prstDash val="solid"/>
          <a:miter lim="800000"/>
        </a:ln>
        <a:effectLst/>
      </dsp:spPr>
      <dsp:style>
        <a:lnRef idx="1">
          <a:scrgbClr r="0" g="0" b="0"/>
        </a:lnRef>
        <a:fillRef idx="1">
          <a:scrgbClr r="0" g="0" b="0"/>
        </a:fillRef>
        <a:effectRef idx="2">
          <a:scrgbClr r="0" g="0" b="0"/>
        </a:effectRef>
        <a:fontRef idx="minor"/>
      </dsp:style>
    </dsp:sp>
    <dsp:sp modelId="{CC9321BD-753E-4858-B19F-8F2B2BF0039D}">
      <dsp:nvSpPr>
        <dsp:cNvPr id="0" name=""/>
        <dsp:cNvSpPr/>
      </dsp:nvSpPr>
      <dsp:spPr>
        <a:xfrm>
          <a:off x="151823"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Basic data cleaning</a:t>
          </a:r>
        </a:p>
      </dsp:txBody>
      <dsp:txXfrm>
        <a:off x="151823" y="1179195"/>
        <a:ext cx="1997111" cy="367725"/>
      </dsp:txXfrm>
    </dsp:sp>
    <dsp:sp modelId="{CE236E56-91A1-4FA7-AA97-04788B650F54}">
      <dsp:nvSpPr>
        <dsp:cNvPr id="0" name=""/>
        <dsp:cNvSpPr/>
      </dsp:nvSpPr>
      <dsp:spPr>
        <a:xfrm>
          <a:off x="1503" y="1651906"/>
          <a:ext cx="157754" cy="157754"/>
        </a:xfrm>
        <a:prstGeom prst="rect">
          <a:avLst/>
        </a:prstGeom>
        <a:solidFill>
          <a:schemeClr val="lt1">
            <a:hueOff val="0"/>
            <a:satOff val="0"/>
            <a:lumOff val="0"/>
            <a:alphaOff val="0"/>
          </a:schemeClr>
        </a:solidFill>
        <a:ln w="6350" cap="flat" cmpd="sng" algn="ctr">
          <a:solidFill>
            <a:schemeClr val="accent4">
              <a:hueOff val="2079139"/>
              <a:satOff val="-9594"/>
              <a:lumOff val="353"/>
              <a:alphaOff val="0"/>
            </a:schemeClr>
          </a:solidFill>
          <a:prstDash val="solid"/>
          <a:miter lim="800000"/>
        </a:ln>
        <a:effectLst/>
      </dsp:spPr>
      <dsp:style>
        <a:lnRef idx="1">
          <a:scrgbClr r="0" g="0" b="0"/>
        </a:lnRef>
        <a:fillRef idx="1">
          <a:scrgbClr r="0" g="0" b="0"/>
        </a:fillRef>
        <a:effectRef idx="2">
          <a:scrgbClr r="0" g="0" b="0"/>
        </a:effectRef>
        <a:fontRef idx="minor"/>
      </dsp:style>
    </dsp:sp>
    <dsp:sp modelId="{37ADCF25-C9F2-462F-B62F-31BE57B5B240}">
      <dsp:nvSpPr>
        <dsp:cNvPr id="0" name=""/>
        <dsp:cNvSpPr/>
      </dsp:nvSpPr>
      <dsp:spPr>
        <a:xfrm>
          <a:off x="151823" y="1546921"/>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Explore and understand all the data available</a:t>
          </a:r>
        </a:p>
      </dsp:txBody>
      <dsp:txXfrm>
        <a:off x="151823" y="1546921"/>
        <a:ext cx="1997111" cy="367725"/>
      </dsp:txXfrm>
    </dsp:sp>
    <dsp:sp modelId="{2A45CF1E-54A5-4009-8111-E363B17C1FF3}">
      <dsp:nvSpPr>
        <dsp:cNvPr id="0" name=""/>
        <dsp:cNvSpPr/>
      </dsp:nvSpPr>
      <dsp:spPr>
        <a:xfrm>
          <a:off x="1503" y="2019632"/>
          <a:ext cx="157754" cy="157754"/>
        </a:xfrm>
        <a:prstGeom prst="rect">
          <a:avLst/>
        </a:prstGeom>
        <a:solidFill>
          <a:schemeClr val="lt1">
            <a:hueOff val="0"/>
            <a:satOff val="0"/>
            <a:lumOff val="0"/>
            <a:alphaOff val="0"/>
          </a:schemeClr>
        </a:solidFill>
        <a:ln w="6350" cap="flat" cmpd="sng" algn="ctr">
          <a:solidFill>
            <a:schemeClr val="accent4">
              <a:hueOff val="3118708"/>
              <a:satOff val="-14390"/>
              <a:lumOff val="53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37AB98-2F33-480E-B347-B5320AF9B98C}">
      <dsp:nvSpPr>
        <dsp:cNvPr id="0" name=""/>
        <dsp:cNvSpPr/>
      </dsp:nvSpPr>
      <dsp:spPr>
        <a:xfrm>
          <a:off x="151823" y="1914646"/>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Collate different datasets into one Master Frame</a:t>
          </a:r>
        </a:p>
      </dsp:txBody>
      <dsp:txXfrm>
        <a:off x="151823" y="1914646"/>
        <a:ext cx="1997111" cy="367725"/>
      </dsp:txXfrm>
    </dsp:sp>
    <dsp:sp modelId="{7FBFF024-D417-491A-8221-F706FE57E96C}">
      <dsp:nvSpPr>
        <dsp:cNvPr id="0" name=""/>
        <dsp:cNvSpPr/>
      </dsp:nvSpPr>
      <dsp:spPr>
        <a:xfrm>
          <a:off x="2256306" y="453845"/>
          <a:ext cx="2147431" cy="252638"/>
        </a:xfrm>
        <a:prstGeom prst="rect">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w="6350" cap="flat" cmpd="sng" algn="ctr">
          <a:solidFill>
            <a:schemeClr val="accent4">
              <a:hueOff val="2598923"/>
              <a:satOff val="-11992"/>
              <a:lumOff val="44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1FC849D-ECF2-480D-81D5-85640227F7ED}">
      <dsp:nvSpPr>
        <dsp:cNvPr id="0" name=""/>
        <dsp:cNvSpPr/>
      </dsp:nvSpPr>
      <dsp:spPr>
        <a:xfrm>
          <a:off x="2256306" y="548726"/>
          <a:ext cx="157758" cy="157758"/>
        </a:xfrm>
        <a:prstGeom prst="rect">
          <a:avLst/>
        </a:prstGeom>
        <a:solidFill>
          <a:schemeClr val="lt1">
            <a:alpha val="90000"/>
            <a:hueOff val="0"/>
            <a:satOff val="0"/>
            <a:lumOff val="0"/>
            <a:alphaOff val="0"/>
          </a:schemeClr>
        </a:solidFill>
        <a:ln w="6350" cap="flat" cmpd="sng" algn="ctr">
          <a:solidFill>
            <a:schemeClr val="accent4">
              <a:hueOff val="2598923"/>
              <a:satOff val="-11992"/>
              <a:lumOff val="441"/>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FB0F40-712C-4443-AC1D-C63A9C15E080}">
      <dsp:nvSpPr>
        <dsp:cNvPr id="0" name=""/>
        <dsp:cNvSpPr/>
      </dsp:nvSpPr>
      <dsp:spPr>
        <a:xfrm>
          <a:off x="2256306"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t>Funding Type Analysis</a:t>
          </a:r>
          <a:endParaRPr lang="en-US" sz="1500" b="0" kern="1200" dirty="0"/>
        </a:p>
      </dsp:txBody>
      <dsp:txXfrm>
        <a:off x="2256306" y="0"/>
        <a:ext cx="2147431" cy="453845"/>
      </dsp:txXfrm>
    </dsp:sp>
    <dsp:sp modelId="{4244D6E9-AA71-4E1F-85B4-E7D06A6C744E}">
      <dsp:nvSpPr>
        <dsp:cNvPr id="0" name=""/>
        <dsp:cNvSpPr/>
      </dsp:nvSpPr>
      <dsp:spPr>
        <a:xfrm>
          <a:off x="2256306" y="916456"/>
          <a:ext cx="157754" cy="157754"/>
        </a:xfrm>
        <a:prstGeom prst="rect">
          <a:avLst/>
        </a:prstGeom>
        <a:solidFill>
          <a:schemeClr val="lt1">
            <a:hueOff val="0"/>
            <a:satOff val="0"/>
            <a:lumOff val="0"/>
            <a:alphaOff val="0"/>
          </a:schemeClr>
        </a:solidFill>
        <a:ln w="6350" cap="flat" cmpd="sng" algn="ctr">
          <a:solidFill>
            <a:schemeClr val="accent4">
              <a:hueOff val="4158277"/>
              <a:satOff val="-19187"/>
              <a:lumOff val="706"/>
              <a:alphaOff val="0"/>
            </a:schemeClr>
          </a:solidFill>
          <a:prstDash val="solid"/>
          <a:miter lim="800000"/>
        </a:ln>
        <a:effectLst/>
      </dsp:spPr>
      <dsp:style>
        <a:lnRef idx="1">
          <a:scrgbClr r="0" g="0" b="0"/>
        </a:lnRef>
        <a:fillRef idx="1">
          <a:scrgbClr r="0" g="0" b="0"/>
        </a:fillRef>
        <a:effectRef idx="2">
          <a:scrgbClr r="0" g="0" b="0"/>
        </a:effectRef>
        <a:fontRef idx="minor"/>
      </dsp:style>
    </dsp:sp>
    <dsp:sp modelId="{099C355F-A406-491B-9192-DC8AB09D0045}">
      <dsp:nvSpPr>
        <dsp:cNvPr id="0" name=""/>
        <dsp:cNvSpPr/>
      </dsp:nvSpPr>
      <dsp:spPr>
        <a:xfrm>
          <a:off x="2406626"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i="0" kern="1200" dirty="0"/>
            <a:t>Identify representative value of Funding Types</a:t>
          </a:r>
          <a:endParaRPr lang="en-US" sz="900" kern="1200" dirty="0"/>
        </a:p>
      </dsp:txBody>
      <dsp:txXfrm>
        <a:off x="2406626" y="811470"/>
        <a:ext cx="1997111" cy="367725"/>
      </dsp:txXfrm>
    </dsp:sp>
    <dsp:sp modelId="{0738307B-C54B-4748-8D99-6D6DE051EEAE}">
      <dsp:nvSpPr>
        <dsp:cNvPr id="0" name=""/>
        <dsp:cNvSpPr/>
      </dsp:nvSpPr>
      <dsp:spPr>
        <a:xfrm>
          <a:off x="2256306" y="1284181"/>
          <a:ext cx="157754" cy="157754"/>
        </a:xfrm>
        <a:prstGeom prst="rect">
          <a:avLst/>
        </a:prstGeom>
        <a:solidFill>
          <a:schemeClr val="lt1">
            <a:hueOff val="0"/>
            <a:satOff val="0"/>
            <a:lumOff val="0"/>
            <a:alphaOff val="0"/>
          </a:schemeClr>
        </a:solidFill>
        <a:ln w="6350" cap="flat" cmpd="sng" algn="ctr">
          <a:solidFill>
            <a:schemeClr val="accent4">
              <a:hueOff val="5197846"/>
              <a:satOff val="-23984"/>
              <a:lumOff val="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EFECB5AA-658C-430B-BBFD-2E7F1554E332}">
      <dsp:nvSpPr>
        <dsp:cNvPr id="0" name=""/>
        <dsp:cNvSpPr/>
      </dsp:nvSpPr>
      <dsp:spPr>
        <a:xfrm>
          <a:off x="2406626"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Identify the best funding type within 5 to 15 Million USD’s</a:t>
          </a:r>
        </a:p>
      </dsp:txBody>
      <dsp:txXfrm>
        <a:off x="2406626" y="1179195"/>
        <a:ext cx="1997111" cy="367725"/>
      </dsp:txXfrm>
    </dsp:sp>
    <dsp:sp modelId="{32057810-B838-4F3F-B2F1-2CB2DD29205D}">
      <dsp:nvSpPr>
        <dsp:cNvPr id="0" name=""/>
        <dsp:cNvSpPr/>
      </dsp:nvSpPr>
      <dsp:spPr>
        <a:xfrm>
          <a:off x="4511109" y="453845"/>
          <a:ext cx="2147431" cy="252638"/>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w="6350" cap="flat" cmpd="sng" algn="ctr">
          <a:solidFill>
            <a:schemeClr val="accent4">
              <a:hueOff val="5197846"/>
              <a:satOff val="-23984"/>
              <a:lumOff val="88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39FAC03-A1D5-457B-8881-266ED45FA532}">
      <dsp:nvSpPr>
        <dsp:cNvPr id="0" name=""/>
        <dsp:cNvSpPr/>
      </dsp:nvSpPr>
      <dsp:spPr>
        <a:xfrm>
          <a:off x="4511109" y="548726"/>
          <a:ext cx="157758" cy="157758"/>
        </a:xfrm>
        <a:prstGeom prst="rect">
          <a:avLst/>
        </a:prstGeom>
        <a:solidFill>
          <a:schemeClr val="lt1">
            <a:alpha val="90000"/>
            <a:hueOff val="0"/>
            <a:satOff val="0"/>
            <a:lumOff val="0"/>
            <a:alphaOff val="0"/>
          </a:schemeClr>
        </a:solidFill>
        <a:ln w="6350" cap="flat" cmpd="sng" algn="ctr">
          <a:solidFill>
            <a:schemeClr val="accent4">
              <a:hueOff val="5197846"/>
              <a:satOff val="-23984"/>
              <a:lumOff val="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C1F26F3E-A4C8-4453-A2B2-0695D621ACE7}">
      <dsp:nvSpPr>
        <dsp:cNvPr id="0" name=""/>
        <dsp:cNvSpPr/>
      </dsp:nvSpPr>
      <dsp:spPr>
        <a:xfrm>
          <a:off x="4511109"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t>Country Analysis</a:t>
          </a:r>
          <a:endParaRPr lang="en-US" sz="1500" b="0" kern="1200" dirty="0"/>
        </a:p>
      </dsp:txBody>
      <dsp:txXfrm>
        <a:off x="4511109" y="0"/>
        <a:ext cx="2147431" cy="453845"/>
      </dsp:txXfrm>
    </dsp:sp>
    <dsp:sp modelId="{D6EDAEB5-361C-4100-B9A2-C07BE187E129}">
      <dsp:nvSpPr>
        <dsp:cNvPr id="0" name=""/>
        <dsp:cNvSpPr/>
      </dsp:nvSpPr>
      <dsp:spPr>
        <a:xfrm>
          <a:off x="4511109" y="916456"/>
          <a:ext cx="157754" cy="157754"/>
        </a:xfrm>
        <a:prstGeom prst="rect">
          <a:avLst/>
        </a:prstGeom>
        <a:solidFill>
          <a:schemeClr val="lt1">
            <a:hueOff val="0"/>
            <a:satOff val="0"/>
            <a:lumOff val="0"/>
            <a:alphaOff val="0"/>
          </a:schemeClr>
        </a:solidFill>
        <a:ln w="6350" cap="flat" cmpd="sng" algn="ctr">
          <a:solidFill>
            <a:schemeClr val="accent4">
              <a:hueOff val="6237415"/>
              <a:satOff val="-28781"/>
              <a:lumOff val="1059"/>
              <a:alphaOff val="0"/>
            </a:schemeClr>
          </a:solidFill>
          <a:prstDash val="solid"/>
          <a:miter lim="800000"/>
        </a:ln>
        <a:effectLst/>
      </dsp:spPr>
      <dsp:style>
        <a:lnRef idx="1">
          <a:scrgbClr r="0" g="0" b="0"/>
        </a:lnRef>
        <a:fillRef idx="1">
          <a:scrgbClr r="0" g="0" b="0"/>
        </a:fillRef>
        <a:effectRef idx="2">
          <a:scrgbClr r="0" g="0" b="0"/>
        </a:effectRef>
        <a:fontRef idx="minor"/>
      </dsp:style>
    </dsp:sp>
    <dsp:sp modelId="{74675BEE-679F-42B4-A32C-2FB7E06FD17F}">
      <dsp:nvSpPr>
        <dsp:cNvPr id="0" name=""/>
        <dsp:cNvSpPr/>
      </dsp:nvSpPr>
      <dsp:spPr>
        <a:xfrm>
          <a:off x="4661429"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i="0" kern="1200" dirty="0"/>
            <a:t>Identify Top nine countries according to funding</a:t>
          </a:r>
          <a:endParaRPr lang="en-US" sz="900" b="0" kern="1200" dirty="0"/>
        </a:p>
      </dsp:txBody>
      <dsp:txXfrm>
        <a:off x="4661429" y="811470"/>
        <a:ext cx="1997111" cy="367725"/>
      </dsp:txXfrm>
    </dsp:sp>
    <dsp:sp modelId="{AD5B292F-0F0B-4708-A556-13E97BAE4DE0}">
      <dsp:nvSpPr>
        <dsp:cNvPr id="0" name=""/>
        <dsp:cNvSpPr/>
      </dsp:nvSpPr>
      <dsp:spPr>
        <a:xfrm>
          <a:off x="4511109" y="1284181"/>
          <a:ext cx="157754" cy="157754"/>
        </a:xfrm>
        <a:prstGeom prst="rect">
          <a:avLst/>
        </a:prstGeom>
        <a:solidFill>
          <a:schemeClr val="lt1">
            <a:hueOff val="0"/>
            <a:satOff val="0"/>
            <a:lumOff val="0"/>
            <a:alphaOff val="0"/>
          </a:schemeClr>
        </a:solidFill>
        <a:ln w="6350" cap="flat" cmpd="sng" algn="ctr">
          <a:solidFill>
            <a:schemeClr val="accent4">
              <a:hueOff val="7276984"/>
              <a:satOff val="-33578"/>
              <a:lumOff val="1236"/>
              <a:alphaOff val="0"/>
            </a:schemeClr>
          </a:solidFill>
          <a:prstDash val="solid"/>
          <a:miter lim="800000"/>
        </a:ln>
        <a:effectLst/>
      </dsp:spPr>
      <dsp:style>
        <a:lnRef idx="1">
          <a:scrgbClr r="0" g="0" b="0"/>
        </a:lnRef>
        <a:fillRef idx="1">
          <a:scrgbClr r="0" g="0" b="0"/>
        </a:fillRef>
        <a:effectRef idx="2">
          <a:scrgbClr r="0" g="0" b="0"/>
        </a:effectRef>
        <a:fontRef idx="minor"/>
      </dsp:style>
    </dsp:sp>
    <dsp:sp modelId="{CA50FE3D-568F-4838-B3B5-CB4104C56A76}">
      <dsp:nvSpPr>
        <dsp:cNvPr id="0" name=""/>
        <dsp:cNvSpPr/>
      </dsp:nvSpPr>
      <dsp:spPr>
        <a:xfrm>
          <a:off x="4661429"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Identify the Top 3 English speaking countries suitable for investment</a:t>
          </a:r>
        </a:p>
      </dsp:txBody>
      <dsp:txXfrm>
        <a:off x="4661429" y="1179195"/>
        <a:ext cx="1997111" cy="367725"/>
      </dsp:txXfrm>
    </dsp:sp>
    <dsp:sp modelId="{65F0BE92-0347-452C-93A6-4E8CA755F707}">
      <dsp:nvSpPr>
        <dsp:cNvPr id="0" name=""/>
        <dsp:cNvSpPr/>
      </dsp:nvSpPr>
      <dsp:spPr>
        <a:xfrm>
          <a:off x="6765912" y="453845"/>
          <a:ext cx="2147431" cy="252638"/>
        </a:xfrm>
        <a:prstGeom prst="rect">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w="6350" cap="flat" cmpd="sng" algn="ctr">
          <a:solidFill>
            <a:schemeClr val="accent4">
              <a:hueOff val="7796769"/>
              <a:satOff val="-35976"/>
              <a:lumOff val="132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78314B-1A02-4D75-9104-4C7BEBF7D8E6}">
      <dsp:nvSpPr>
        <dsp:cNvPr id="0" name=""/>
        <dsp:cNvSpPr/>
      </dsp:nvSpPr>
      <dsp:spPr>
        <a:xfrm>
          <a:off x="6765912" y="548726"/>
          <a:ext cx="157758" cy="157758"/>
        </a:xfrm>
        <a:prstGeom prst="rect">
          <a:avLst/>
        </a:prstGeom>
        <a:solidFill>
          <a:schemeClr val="lt1">
            <a:alpha val="90000"/>
            <a:hueOff val="0"/>
            <a:satOff val="0"/>
            <a:lumOff val="0"/>
            <a:alphaOff val="0"/>
          </a:schemeClr>
        </a:solidFill>
        <a:ln w="6350" cap="flat" cmpd="sng" algn="ctr">
          <a:solidFill>
            <a:schemeClr val="accent4">
              <a:hueOff val="7796769"/>
              <a:satOff val="-35976"/>
              <a:lumOff val="1324"/>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E91171-49A2-4362-94D8-007443487956}">
      <dsp:nvSpPr>
        <dsp:cNvPr id="0" name=""/>
        <dsp:cNvSpPr/>
      </dsp:nvSpPr>
      <dsp:spPr>
        <a:xfrm>
          <a:off x="6765912"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t>Sector Analysis 1</a:t>
          </a:r>
          <a:endParaRPr lang="en-US" sz="1500" b="0" kern="1200" dirty="0"/>
        </a:p>
      </dsp:txBody>
      <dsp:txXfrm>
        <a:off x="6765912" y="0"/>
        <a:ext cx="2147431" cy="453845"/>
      </dsp:txXfrm>
    </dsp:sp>
    <dsp:sp modelId="{2A91EB4D-A2F8-47A0-99F4-92201B379026}">
      <dsp:nvSpPr>
        <dsp:cNvPr id="0" name=""/>
        <dsp:cNvSpPr/>
      </dsp:nvSpPr>
      <dsp:spPr>
        <a:xfrm>
          <a:off x="6765912" y="916456"/>
          <a:ext cx="157754" cy="157754"/>
        </a:xfrm>
        <a:prstGeom prst="rect">
          <a:avLst/>
        </a:prstGeom>
        <a:solidFill>
          <a:schemeClr val="lt1">
            <a:hueOff val="0"/>
            <a:satOff val="0"/>
            <a:lumOff val="0"/>
            <a:alphaOff val="0"/>
          </a:schemeClr>
        </a:solidFill>
        <a:ln w="6350" cap="flat" cmpd="sng" algn="ctr">
          <a:solidFill>
            <a:schemeClr val="accent4">
              <a:hueOff val="8316554"/>
              <a:satOff val="-38374"/>
              <a:lumOff val="141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3854E20-9DE4-4FFB-9E29-8B93B579BF09}">
      <dsp:nvSpPr>
        <dsp:cNvPr id="0" name=""/>
        <dsp:cNvSpPr/>
      </dsp:nvSpPr>
      <dsp:spPr>
        <a:xfrm>
          <a:off x="6916232"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Extract Primary Sector</a:t>
          </a:r>
          <a:r>
            <a:rPr lang="en-US" sz="1400" b="0" kern="1200" dirty="0"/>
            <a:t> </a:t>
          </a:r>
        </a:p>
      </dsp:txBody>
      <dsp:txXfrm>
        <a:off x="6916232" y="811470"/>
        <a:ext cx="1997111" cy="367725"/>
      </dsp:txXfrm>
    </dsp:sp>
    <dsp:sp modelId="{78CD0B5D-CF11-4374-8FEB-73C84527E698}">
      <dsp:nvSpPr>
        <dsp:cNvPr id="0" name=""/>
        <dsp:cNvSpPr/>
      </dsp:nvSpPr>
      <dsp:spPr>
        <a:xfrm>
          <a:off x="6765912" y="1284181"/>
          <a:ext cx="157754" cy="157754"/>
        </a:xfrm>
        <a:prstGeom prst="rect">
          <a:avLst/>
        </a:prstGeom>
        <a:solidFill>
          <a:schemeClr val="lt1">
            <a:hueOff val="0"/>
            <a:satOff val="0"/>
            <a:lumOff val="0"/>
            <a:alphaOff val="0"/>
          </a:schemeClr>
        </a:solidFill>
        <a:ln w="6350" cap="flat" cmpd="sng" algn="ctr">
          <a:solidFill>
            <a:schemeClr val="accent4">
              <a:hueOff val="9356123"/>
              <a:satOff val="-43171"/>
              <a:lumOff val="1589"/>
              <a:alphaOff val="0"/>
            </a:schemeClr>
          </a:solidFill>
          <a:prstDash val="solid"/>
          <a:miter lim="800000"/>
        </a:ln>
        <a:effectLst/>
      </dsp:spPr>
      <dsp:style>
        <a:lnRef idx="1">
          <a:scrgbClr r="0" g="0" b="0"/>
        </a:lnRef>
        <a:fillRef idx="1">
          <a:scrgbClr r="0" g="0" b="0"/>
        </a:fillRef>
        <a:effectRef idx="2">
          <a:scrgbClr r="0" g="0" b="0"/>
        </a:effectRef>
        <a:fontRef idx="minor"/>
      </dsp:style>
    </dsp:sp>
    <dsp:sp modelId="{A0BE313D-C66B-49C3-8661-535279296146}">
      <dsp:nvSpPr>
        <dsp:cNvPr id="0" name=""/>
        <dsp:cNvSpPr/>
      </dsp:nvSpPr>
      <dsp:spPr>
        <a:xfrm>
          <a:off x="6916232" y="1179195"/>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For each of the Top 3 countries identify the top invested Main Sectors.</a:t>
          </a:r>
        </a:p>
      </dsp:txBody>
      <dsp:txXfrm>
        <a:off x="6916232" y="1179195"/>
        <a:ext cx="1997111" cy="367725"/>
      </dsp:txXfrm>
    </dsp:sp>
    <dsp:sp modelId="{3946B5EA-8307-49FB-92B0-F7E526750CF5}">
      <dsp:nvSpPr>
        <dsp:cNvPr id="0" name=""/>
        <dsp:cNvSpPr/>
      </dsp:nvSpPr>
      <dsp:spPr>
        <a:xfrm>
          <a:off x="9020715" y="453845"/>
          <a:ext cx="2147431" cy="252638"/>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w="6350" cap="flat" cmpd="sng" algn="ctr">
          <a:solidFill>
            <a:schemeClr val="accent4">
              <a:hueOff val="10395692"/>
              <a:satOff val="-47968"/>
              <a:lumOff val="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1EA336C-9226-48F8-9A6E-78BB91867236}">
      <dsp:nvSpPr>
        <dsp:cNvPr id="0" name=""/>
        <dsp:cNvSpPr/>
      </dsp:nvSpPr>
      <dsp:spPr>
        <a:xfrm>
          <a:off x="9020715" y="548726"/>
          <a:ext cx="157758" cy="157758"/>
        </a:xfrm>
        <a:prstGeom prst="rect">
          <a:avLst/>
        </a:prstGeom>
        <a:solidFill>
          <a:schemeClr val="lt1">
            <a:alpha val="90000"/>
            <a:hueOff val="0"/>
            <a:satOff val="0"/>
            <a:lumOff val="0"/>
            <a:alphaOff val="0"/>
          </a:schemeClr>
        </a:solidFill>
        <a:ln w="6350" cap="flat" cmpd="sng" algn="ctr">
          <a:solidFill>
            <a:schemeClr val="accent4">
              <a:hueOff val="10395692"/>
              <a:satOff val="-47968"/>
              <a:lumOff val="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2E7879E6-2B84-486A-928F-0E27AA4EE65A}">
      <dsp:nvSpPr>
        <dsp:cNvPr id="0" name=""/>
        <dsp:cNvSpPr/>
      </dsp:nvSpPr>
      <dsp:spPr>
        <a:xfrm>
          <a:off x="9020715" y="0"/>
          <a:ext cx="2147431" cy="45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l" defTabSz="666750">
            <a:lnSpc>
              <a:spcPct val="90000"/>
            </a:lnSpc>
            <a:spcBef>
              <a:spcPct val="0"/>
            </a:spcBef>
            <a:spcAft>
              <a:spcPct val="35000"/>
            </a:spcAft>
            <a:buNone/>
          </a:pPr>
          <a:r>
            <a:rPr lang="en-US" sz="1500" b="0" i="0" kern="1200" dirty="0">
              <a:solidFill>
                <a:prstClr val="black">
                  <a:hueOff val="0"/>
                  <a:satOff val="0"/>
                  <a:lumOff val="0"/>
                  <a:alphaOff val="0"/>
                </a:prstClr>
              </a:solidFill>
              <a:latin typeface="Calibri" panose="020F0502020204030204"/>
              <a:ea typeface="+mn-ea"/>
              <a:cs typeface="+mn-cs"/>
            </a:rPr>
            <a:t>Sector Wise Investment Analysis</a:t>
          </a:r>
        </a:p>
      </dsp:txBody>
      <dsp:txXfrm>
        <a:off x="9020715" y="0"/>
        <a:ext cx="2147431" cy="453845"/>
      </dsp:txXfrm>
    </dsp:sp>
    <dsp:sp modelId="{253E6671-E7FC-4B44-854A-2A5F5717FB3A}">
      <dsp:nvSpPr>
        <dsp:cNvPr id="0" name=""/>
        <dsp:cNvSpPr/>
      </dsp:nvSpPr>
      <dsp:spPr>
        <a:xfrm>
          <a:off x="9020715" y="916456"/>
          <a:ext cx="157754" cy="157754"/>
        </a:xfrm>
        <a:prstGeom prst="rect">
          <a:avLst/>
        </a:prstGeom>
        <a:solidFill>
          <a:schemeClr val="lt1">
            <a:hueOff val="0"/>
            <a:satOff val="0"/>
            <a:lumOff val="0"/>
            <a:alphaOff val="0"/>
          </a:schemeClr>
        </a:solidFill>
        <a:ln w="6350" cap="flat" cmpd="sng" algn="ctr">
          <a:solidFill>
            <a:schemeClr val="accent4">
              <a:hueOff val="10395692"/>
              <a:satOff val="-47968"/>
              <a:lumOff val="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0A0B8021-310A-44B8-871C-6DAE187AA770}">
      <dsp:nvSpPr>
        <dsp:cNvPr id="0" name=""/>
        <dsp:cNvSpPr/>
      </dsp:nvSpPr>
      <dsp:spPr>
        <a:xfrm>
          <a:off x="9171035" y="811470"/>
          <a:ext cx="1997111" cy="3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b="0" kern="1200" dirty="0"/>
            <a:t>Identify the top invested sectors along with the top companies for each of the Top 3 Countries.</a:t>
          </a:r>
        </a:p>
      </dsp:txBody>
      <dsp:txXfrm>
        <a:off x="9171035" y="811470"/>
        <a:ext cx="1997111" cy="367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B0559-F7BB-4ED9-8247-8DBA80810682}">
      <dsp:nvSpPr>
        <dsp:cNvPr id="0" name=""/>
        <dsp:cNvSpPr/>
      </dsp:nvSpPr>
      <dsp:spPr>
        <a:xfrm>
          <a:off x="1855" y="578758"/>
          <a:ext cx="1299089" cy="32477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Top 3 Sectors for USA</a:t>
          </a:r>
        </a:p>
      </dsp:txBody>
      <dsp:txXfrm>
        <a:off x="11367" y="588270"/>
        <a:ext cx="1280065" cy="305748"/>
      </dsp:txXfrm>
    </dsp:sp>
    <dsp:sp modelId="{389CE249-6DB8-4900-BAB5-D0598E390AF0}">
      <dsp:nvSpPr>
        <dsp:cNvPr id="0" name=""/>
        <dsp:cNvSpPr/>
      </dsp:nvSpPr>
      <dsp:spPr>
        <a:xfrm rot="5400000">
          <a:off x="622982" y="931948"/>
          <a:ext cx="56835" cy="56835"/>
        </a:xfrm>
        <a:prstGeom prst="rightArrow">
          <a:avLst>
            <a:gd name="adj1" fmla="val 667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0C0BE5D-E41B-4CF3-A153-B4FB1C23E035}">
      <dsp:nvSpPr>
        <dsp:cNvPr id="0" name=""/>
        <dsp:cNvSpPr/>
      </dsp:nvSpPr>
      <dsp:spPr>
        <a:xfrm>
          <a:off x="1855" y="1017201"/>
          <a:ext cx="1299089" cy="324772"/>
        </a:xfrm>
        <a:prstGeom prst="roundRect">
          <a:avLst>
            <a:gd name="adj" fmla="val 1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Others</a:t>
          </a:r>
        </a:p>
      </dsp:txBody>
      <dsp:txXfrm>
        <a:off x="11367" y="1026713"/>
        <a:ext cx="1280065" cy="305748"/>
      </dsp:txXfrm>
    </dsp:sp>
    <dsp:sp modelId="{5E54B4DD-58F0-461F-8840-A7E9AA8E3A5C}">
      <dsp:nvSpPr>
        <dsp:cNvPr id="0" name=""/>
        <dsp:cNvSpPr/>
      </dsp:nvSpPr>
      <dsp:spPr>
        <a:xfrm rot="5400000">
          <a:off x="622982" y="1370391"/>
          <a:ext cx="56835" cy="56835"/>
        </a:xfrm>
        <a:prstGeom prst="rightArrow">
          <a:avLst>
            <a:gd name="adj1" fmla="val 66700"/>
            <a:gd name="adj2" fmla="val 50000"/>
          </a:avLst>
        </a:prstGeom>
        <a:gradFill rotWithShape="0">
          <a:gsLst>
            <a:gs pos="0">
              <a:schemeClr val="accent5">
                <a:hueOff val="-919168"/>
                <a:satOff val="-1278"/>
                <a:lumOff val="-490"/>
                <a:alphaOff val="0"/>
                <a:satMod val="103000"/>
                <a:lumMod val="102000"/>
                <a:tint val="94000"/>
              </a:schemeClr>
            </a:gs>
            <a:gs pos="50000">
              <a:schemeClr val="accent5">
                <a:hueOff val="-919168"/>
                <a:satOff val="-1278"/>
                <a:lumOff val="-490"/>
                <a:alphaOff val="0"/>
                <a:satMod val="110000"/>
                <a:lumMod val="100000"/>
                <a:shade val="100000"/>
              </a:schemeClr>
            </a:gs>
            <a:gs pos="100000">
              <a:schemeClr val="accent5">
                <a:hueOff val="-919168"/>
                <a:satOff val="-1278"/>
                <a:lumOff val="-49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3EE68B1-2F46-4691-ABB5-AD0E59C4B844}">
      <dsp:nvSpPr>
        <dsp:cNvPr id="0" name=""/>
        <dsp:cNvSpPr/>
      </dsp:nvSpPr>
      <dsp:spPr>
        <a:xfrm>
          <a:off x="1855" y="1455644"/>
          <a:ext cx="1299089" cy="324772"/>
        </a:xfrm>
        <a:prstGeom prst="roundRect">
          <a:avLst>
            <a:gd name="adj" fmla="val 10000"/>
          </a:avLst>
        </a:prstGeom>
        <a:solidFill>
          <a:schemeClr val="accent5">
            <a:tint val="40000"/>
            <a:alpha val="90000"/>
            <a:hueOff val="-923969"/>
            <a:satOff val="-1602"/>
            <a:lumOff val="-161"/>
            <a:alphaOff val="0"/>
          </a:schemeClr>
        </a:solidFill>
        <a:ln w="6350" cap="flat" cmpd="sng" algn="ctr">
          <a:solidFill>
            <a:schemeClr val="accent5">
              <a:tint val="40000"/>
              <a:alpha val="90000"/>
              <a:hueOff val="-923969"/>
              <a:satOff val="-1602"/>
              <a:lumOff val="-16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Social, Finance, Analytics, Advertising</a:t>
          </a:r>
        </a:p>
      </dsp:txBody>
      <dsp:txXfrm>
        <a:off x="11367" y="1465156"/>
        <a:ext cx="1280065" cy="305748"/>
      </dsp:txXfrm>
    </dsp:sp>
    <dsp:sp modelId="{4AB11C81-C003-434A-B006-BF98C143CE52}">
      <dsp:nvSpPr>
        <dsp:cNvPr id="0" name=""/>
        <dsp:cNvSpPr/>
      </dsp:nvSpPr>
      <dsp:spPr>
        <a:xfrm rot="5400000">
          <a:off x="622982" y="1808834"/>
          <a:ext cx="56835" cy="56835"/>
        </a:xfrm>
        <a:prstGeom prst="rightArrow">
          <a:avLst>
            <a:gd name="adj1" fmla="val 66700"/>
            <a:gd name="adj2" fmla="val 50000"/>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69E4E7E-6BF6-4551-9A19-3E782763300C}">
      <dsp:nvSpPr>
        <dsp:cNvPr id="0" name=""/>
        <dsp:cNvSpPr/>
      </dsp:nvSpPr>
      <dsp:spPr>
        <a:xfrm>
          <a:off x="1855" y="1894086"/>
          <a:ext cx="1299089" cy="324772"/>
        </a:xfrm>
        <a:prstGeom prst="roundRect">
          <a:avLst>
            <a:gd name="adj" fmla="val 10000"/>
          </a:avLst>
        </a:prstGeom>
        <a:solidFill>
          <a:schemeClr val="accent5">
            <a:tint val="40000"/>
            <a:alpha val="90000"/>
            <a:hueOff val="-1847939"/>
            <a:satOff val="-3204"/>
            <a:lumOff val="-322"/>
            <a:alphaOff val="0"/>
          </a:schemeClr>
        </a:solidFill>
        <a:ln w="6350" cap="flat" cmpd="sng" algn="ctr">
          <a:solidFill>
            <a:schemeClr val="accent5">
              <a:tint val="40000"/>
              <a:alpha val="90000"/>
              <a:hueOff val="-1847939"/>
              <a:satOff val="-3204"/>
              <a:lumOff val="-32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Cleantech / Semiconductors</a:t>
          </a:r>
        </a:p>
      </dsp:txBody>
      <dsp:txXfrm>
        <a:off x="11367" y="1903598"/>
        <a:ext cx="1280065" cy="305748"/>
      </dsp:txXfrm>
    </dsp:sp>
    <dsp:sp modelId="{B785E673-22D2-4337-82F0-9DE94BDC9A49}">
      <dsp:nvSpPr>
        <dsp:cNvPr id="0" name=""/>
        <dsp:cNvSpPr/>
      </dsp:nvSpPr>
      <dsp:spPr>
        <a:xfrm>
          <a:off x="1482817" y="578758"/>
          <a:ext cx="1299089" cy="324772"/>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Top 3 Sectors for GBR</a:t>
          </a:r>
        </a:p>
      </dsp:txBody>
      <dsp:txXfrm>
        <a:off x="1492329" y="588270"/>
        <a:ext cx="1280065" cy="305748"/>
      </dsp:txXfrm>
    </dsp:sp>
    <dsp:sp modelId="{FF11A51B-503B-49CB-91C1-A66C2886F95B}">
      <dsp:nvSpPr>
        <dsp:cNvPr id="0" name=""/>
        <dsp:cNvSpPr/>
      </dsp:nvSpPr>
      <dsp:spPr>
        <a:xfrm rot="5400000">
          <a:off x="2103944" y="931948"/>
          <a:ext cx="56835" cy="56835"/>
        </a:xfrm>
        <a:prstGeom prst="rightArrow">
          <a:avLst>
            <a:gd name="adj1" fmla="val 66700"/>
            <a:gd name="adj2" fmla="val 50000"/>
          </a:avLst>
        </a:prstGeom>
        <a:gradFill rotWithShape="0">
          <a:gsLst>
            <a:gs pos="0">
              <a:schemeClr val="accent5">
                <a:hueOff val="-2757504"/>
                <a:satOff val="-3835"/>
                <a:lumOff val="-1471"/>
                <a:alphaOff val="0"/>
                <a:satMod val="103000"/>
                <a:lumMod val="102000"/>
                <a:tint val="94000"/>
              </a:schemeClr>
            </a:gs>
            <a:gs pos="50000">
              <a:schemeClr val="accent5">
                <a:hueOff val="-2757504"/>
                <a:satOff val="-3835"/>
                <a:lumOff val="-1471"/>
                <a:alphaOff val="0"/>
                <a:satMod val="110000"/>
                <a:lumMod val="100000"/>
                <a:shade val="100000"/>
              </a:schemeClr>
            </a:gs>
            <a:gs pos="100000">
              <a:schemeClr val="accent5">
                <a:hueOff val="-2757504"/>
                <a:satOff val="-3835"/>
                <a:lumOff val="-1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F689587-2E5C-4879-9B24-F96084315946}">
      <dsp:nvSpPr>
        <dsp:cNvPr id="0" name=""/>
        <dsp:cNvSpPr/>
      </dsp:nvSpPr>
      <dsp:spPr>
        <a:xfrm>
          <a:off x="1482817" y="1017201"/>
          <a:ext cx="1299089" cy="324772"/>
        </a:xfrm>
        <a:prstGeom prst="roundRect">
          <a:avLst>
            <a:gd name="adj" fmla="val 10000"/>
          </a:avLst>
        </a:prstGeom>
        <a:solidFill>
          <a:schemeClr val="accent5">
            <a:tint val="40000"/>
            <a:alpha val="90000"/>
            <a:hueOff val="-2771908"/>
            <a:satOff val="-4806"/>
            <a:lumOff val="-483"/>
            <a:alphaOff val="0"/>
          </a:schemeClr>
        </a:solidFill>
        <a:ln w="6350" cap="flat" cmpd="sng" algn="ctr">
          <a:solidFill>
            <a:schemeClr val="accent5">
              <a:tint val="40000"/>
              <a:alpha val="90000"/>
              <a:hueOff val="-2771908"/>
              <a:satOff val="-4806"/>
              <a:lumOff val="-4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Others</a:t>
          </a:r>
        </a:p>
      </dsp:txBody>
      <dsp:txXfrm>
        <a:off x="1492329" y="1026713"/>
        <a:ext cx="1280065" cy="305748"/>
      </dsp:txXfrm>
    </dsp:sp>
    <dsp:sp modelId="{7F14B72A-8EEC-4642-B092-2E544C2AC7D8}">
      <dsp:nvSpPr>
        <dsp:cNvPr id="0" name=""/>
        <dsp:cNvSpPr/>
      </dsp:nvSpPr>
      <dsp:spPr>
        <a:xfrm rot="5400000">
          <a:off x="2103944" y="1370391"/>
          <a:ext cx="56835" cy="56835"/>
        </a:xfrm>
        <a:prstGeom prst="rightArrow">
          <a:avLst>
            <a:gd name="adj1" fmla="val 66700"/>
            <a:gd name="adj2" fmla="val 5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8AF047-7F36-49F0-85E7-F5A7FC6A7701}">
      <dsp:nvSpPr>
        <dsp:cNvPr id="0" name=""/>
        <dsp:cNvSpPr/>
      </dsp:nvSpPr>
      <dsp:spPr>
        <a:xfrm>
          <a:off x="1482817" y="1455644"/>
          <a:ext cx="1299089" cy="324772"/>
        </a:xfrm>
        <a:prstGeom prst="roundRect">
          <a:avLst>
            <a:gd name="adj" fmla="val 10000"/>
          </a:avLst>
        </a:prstGeom>
        <a:solidFill>
          <a:schemeClr val="accent5">
            <a:tint val="40000"/>
            <a:alpha val="90000"/>
            <a:hueOff val="-3695877"/>
            <a:satOff val="-6408"/>
            <a:lumOff val="-644"/>
            <a:alphaOff val="0"/>
          </a:schemeClr>
        </a:solidFill>
        <a:ln w="6350" cap="flat" cmpd="sng" algn="ctr">
          <a:solidFill>
            <a:schemeClr val="accent5">
              <a:tint val="40000"/>
              <a:alpha val="90000"/>
              <a:hueOff val="-3695877"/>
              <a:satOff val="-6408"/>
              <a:lumOff val="-64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Social, Finance, Analytics, Advertising</a:t>
          </a:r>
        </a:p>
      </dsp:txBody>
      <dsp:txXfrm>
        <a:off x="1492329" y="1465156"/>
        <a:ext cx="1280065" cy="305748"/>
      </dsp:txXfrm>
    </dsp:sp>
    <dsp:sp modelId="{A61AF7CF-0D42-462D-8919-20F921B5FABA}">
      <dsp:nvSpPr>
        <dsp:cNvPr id="0" name=""/>
        <dsp:cNvSpPr/>
      </dsp:nvSpPr>
      <dsp:spPr>
        <a:xfrm rot="5400000">
          <a:off x="2103944" y="1808834"/>
          <a:ext cx="56835" cy="56835"/>
        </a:xfrm>
        <a:prstGeom prst="rightArrow">
          <a:avLst>
            <a:gd name="adj1" fmla="val 66700"/>
            <a:gd name="adj2" fmla="val 50000"/>
          </a:avLst>
        </a:prstGeom>
        <a:gradFill rotWithShape="0">
          <a:gsLst>
            <a:gs pos="0">
              <a:schemeClr val="accent5">
                <a:hueOff val="-4595840"/>
                <a:satOff val="-6392"/>
                <a:lumOff val="-2451"/>
                <a:alphaOff val="0"/>
                <a:satMod val="103000"/>
                <a:lumMod val="102000"/>
                <a:tint val="94000"/>
              </a:schemeClr>
            </a:gs>
            <a:gs pos="50000">
              <a:schemeClr val="accent5">
                <a:hueOff val="-4595840"/>
                <a:satOff val="-6392"/>
                <a:lumOff val="-2451"/>
                <a:alphaOff val="0"/>
                <a:satMod val="110000"/>
                <a:lumMod val="100000"/>
                <a:shade val="100000"/>
              </a:schemeClr>
            </a:gs>
            <a:gs pos="100000">
              <a:schemeClr val="accent5">
                <a:hueOff val="-4595840"/>
                <a:satOff val="-6392"/>
                <a:lumOff val="-2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2696A0E-BC20-4CE7-8D03-75F9363641B4}">
      <dsp:nvSpPr>
        <dsp:cNvPr id="0" name=""/>
        <dsp:cNvSpPr/>
      </dsp:nvSpPr>
      <dsp:spPr>
        <a:xfrm>
          <a:off x="1482817" y="1894086"/>
          <a:ext cx="1299089" cy="324772"/>
        </a:xfrm>
        <a:prstGeom prst="roundRect">
          <a:avLst>
            <a:gd name="adj" fmla="val 10000"/>
          </a:avLst>
        </a:prstGeom>
        <a:solidFill>
          <a:schemeClr val="accent5">
            <a:tint val="40000"/>
            <a:alpha val="90000"/>
            <a:hueOff val="-4619847"/>
            <a:satOff val="-8010"/>
            <a:lumOff val="-806"/>
            <a:alphaOff val="0"/>
          </a:schemeClr>
        </a:solidFill>
        <a:ln w="6350" cap="flat" cmpd="sng" algn="ctr">
          <a:solidFill>
            <a:schemeClr val="accent5">
              <a:tint val="40000"/>
              <a:alpha val="90000"/>
              <a:hueOff val="-4619847"/>
              <a:satOff val="-8010"/>
              <a:lumOff val="-80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Cleantech / Semiconductors</a:t>
          </a:r>
          <a:endParaRPr lang="en-US" sz="1000" kern="1200" dirty="0"/>
        </a:p>
      </dsp:txBody>
      <dsp:txXfrm>
        <a:off x="1492329" y="1903598"/>
        <a:ext cx="1280065" cy="305748"/>
      </dsp:txXfrm>
    </dsp:sp>
    <dsp:sp modelId="{3E34E716-EF8E-4F4F-99F8-1C1C5D113275}">
      <dsp:nvSpPr>
        <dsp:cNvPr id="0" name=""/>
        <dsp:cNvSpPr/>
      </dsp:nvSpPr>
      <dsp:spPr>
        <a:xfrm>
          <a:off x="2963779" y="578758"/>
          <a:ext cx="1299089" cy="324772"/>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Top 3 Sectors for India</a:t>
          </a:r>
        </a:p>
      </dsp:txBody>
      <dsp:txXfrm>
        <a:off x="2973291" y="588270"/>
        <a:ext cx="1280065" cy="305748"/>
      </dsp:txXfrm>
    </dsp:sp>
    <dsp:sp modelId="{C5F37BF1-D37C-4373-8135-3195F4ACE339}">
      <dsp:nvSpPr>
        <dsp:cNvPr id="0" name=""/>
        <dsp:cNvSpPr/>
      </dsp:nvSpPr>
      <dsp:spPr>
        <a:xfrm rot="5400000">
          <a:off x="3584906" y="931948"/>
          <a:ext cx="56835" cy="56835"/>
        </a:xfrm>
        <a:prstGeom prst="rightArrow">
          <a:avLst>
            <a:gd name="adj1" fmla="val 66700"/>
            <a:gd name="adj2" fmla="val 50000"/>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89A1B59-4BD8-4EDA-9501-BDFAD2C0A86D}">
      <dsp:nvSpPr>
        <dsp:cNvPr id="0" name=""/>
        <dsp:cNvSpPr/>
      </dsp:nvSpPr>
      <dsp:spPr>
        <a:xfrm>
          <a:off x="2963779" y="1017201"/>
          <a:ext cx="1299089" cy="324772"/>
        </a:xfrm>
        <a:prstGeom prst="roundRect">
          <a:avLst>
            <a:gd name="adj" fmla="val 10000"/>
          </a:avLst>
        </a:prstGeom>
        <a:solidFill>
          <a:schemeClr val="accent5">
            <a:tint val="40000"/>
            <a:alpha val="90000"/>
            <a:hueOff val="-5543816"/>
            <a:satOff val="-9612"/>
            <a:lumOff val="-967"/>
            <a:alphaOff val="0"/>
          </a:schemeClr>
        </a:solidFill>
        <a:ln w="6350" cap="flat" cmpd="sng" algn="ctr">
          <a:solidFill>
            <a:schemeClr val="accent5">
              <a:tint val="40000"/>
              <a:alpha val="90000"/>
              <a:hueOff val="-5543816"/>
              <a:satOff val="-9612"/>
              <a:lumOff val="-9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Others</a:t>
          </a:r>
        </a:p>
      </dsp:txBody>
      <dsp:txXfrm>
        <a:off x="2973291" y="1026713"/>
        <a:ext cx="1280065" cy="305748"/>
      </dsp:txXfrm>
    </dsp:sp>
    <dsp:sp modelId="{2541C64E-6A0E-4FA8-AD97-0102268E1A8F}">
      <dsp:nvSpPr>
        <dsp:cNvPr id="0" name=""/>
        <dsp:cNvSpPr/>
      </dsp:nvSpPr>
      <dsp:spPr>
        <a:xfrm rot="5400000">
          <a:off x="3584906" y="1370391"/>
          <a:ext cx="56835" cy="56835"/>
        </a:xfrm>
        <a:prstGeom prst="rightArrow">
          <a:avLst>
            <a:gd name="adj1" fmla="val 66700"/>
            <a:gd name="adj2" fmla="val 50000"/>
          </a:avLst>
        </a:prstGeom>
        <a:gradFill rotWithShape="0">
          <a:gsLst>
            <a:gs pos="0">
              <a:schemeClr val="accent5">
                <a:hueOff val="-6434176"/>
                <a:satOff val="-8949"/>
                <a:lumOff val="-3432"/>
                <a:alphaOff val="0"/>
                <a:satMod val="103000"/>
                <a:lumMod val="102000"/>
                <a:tint val="94000"/>
              </a:schemeClr>
            </a:gs>
            <a:gs pos="50000">
              <a:schemeClr val="accent5">
                <a:hueOff val="-6434176"/>
                <a:satOff val="-8949"/>
                <a:lumOff val="-3432"/>
                <a:alphaOff val="0"/>
                <a:satMod val="110000"/>
                <a:lumMod val="100000"/>
                <a:shade val="100000"/>
              </a:schemeClr>
            </a:gs>
            <a:gs pos="100000">
              <a:schemeClr val="accent5">
                <a:hueOff val="-6434176"/>
                <a:satOff val="-8949"/>
                <a:lumOff val="-343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8224DC-9A77-4B0F-BD09-A624720D3F4B}">
      <dsp:nvSpPr>
        <dsp:cNvPr id="0" name=""/>
        <dsp:cNvSpPr/>
      </dsp:nvSpPr>
      <dsp:spPr>
        <a:xfrm>
          <a:off x="2963779" y="1455644"/>
          <a:ext cx="1299089" cy="324772"/>
        </a:xfrm>
        <a:prstGeom prst="roundRect">
          <a:avLst>
            <a:gd name="adj" fmla="val 10000"/>
          </a:avLst>
        </a:prstGeom>
        <a:solidFill>
          <a:schemeClr val="accent5">
            <a:tint val="40000"/>
            <a:alpha val="90000"/>
            <a:hueOff val="-6467785"/>
            <a:satOff val="-11214"/>
            <a:lumOff val="-1128"/>
            <a:alphaOff val="0"/>
          </a:schemeClr>
        </a:solidFill>
        <a:ln w="6350" cap="flat" cmpd="sng" algn="ctr">
          <a:solidFill>
            <a:schemeClr val="accent5">
              <a:tint val="40000"/>
              <a:alpha val="90000"/>
              <a:hueOff val="-6467785"/>
              <a:satOff val="-11214"/>
              <a:lumOff val="-11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Social, Finance, Analytics, Advertising</a:t>
          </a:r>
        </a:p>
      </dsp:txBody>
      <dsp:txXfrm>
        <a:off x="2973291" y="1465156"/>
        <a:ext cx="1280065" cy="305748"/>
      </dsp:txXfrm>
    </dsp:sp>
    <dsp:sp modelId="{75564290-4E94-4B45-BFF3-9D66DEDC713B}">
      <dsp:nvSpPr>
        <dsp:cNvPr id="0" name=""/>
        <dsp:cNvSpPr/>
      </dsp:nvSpPr>
      <dsp:spPr>
        <a:xfrm rot="5400000">
          <a:off x="3584906" y="1808834"/>
          <a:ext cx="56835" cy="56835"/>
        </a:xfrm>
        <a:prstGeom prst="rightArrow">
          <a:avLst>
            <a:gd name="adj1" fmla="val 667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614075-85DB-4E23-BF19-149B3BCC9FB6}">
      <dsp:nvSpPr>
        <dsp:cNvPr id="0" name=""/>
        <dsp:cNvSpPr/>
      </dsp:nvSpPr>
      <dsp:spPr>
        <a:xfrm>
          <a:off x="2963779" y="1894086"/>
          <a:ext cx="1299089" cy="324772"/>
        </a:xfrm>
        <a:prstGeom prst="roundRect">
          <a:avLst>
            <a:gd name="adj" fmla="val 10000"/>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News, Search and Messaging</a:t>
          </a:r>
        </a:p>
      </dsp:txBody>
      <dsp:txXfrm>
        <a:off x="2973291" y="1903598"/>
        <a:ext cx="1280065" cy="305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4D46C-62EE-4695-97C9-FCD9AA006EDC}">
      <dsp:nvSpPr>
        <dsp:cNvPr id="0" name=""/>
        <dsp:cNvSpPr/>
      </dsp:nvSpPr>
      <dsp:spPr>
        <a:xfrm>
          <a:off x="0" y="1199"/>
          <a:ext cx="1143073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ECBCDB1-D1A2-4A6F-B077-E78653B70D61}">
      <dsp:nvSpPr>
        <dsp:cNvPr id="0" name=""/>
        <dsp:cNvSpPr/>
      </dsp:nvSpPr>
      <dsp:spPr>
        <a:xfrm>
          <a:off x="0" y="1199"/>
          <a:ext cx="8733333" cy="99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Venture type </a:t>
          </a:r>
          <a:r>
            <a:rPr lang="en-US" sz="1900" kern="1200" dirty="0"/>
            <a:t>funding is the most suitable Funding type for the company.</a:t>
          </a:r>
        </a:p>
      </dsp:txBody>
      <dsp:txXfrm>
        <a:off x="0" y="1199"/>
        <a:ext cx="8733333" cy="993360"/>
      </dsp:txXfrm>
    </dsp:sp>
    <dsp:sp modelId="{EB9082D4-54BD-41D7-8D9C-6FE32E49DFFD}">
      <dsp:nvSpPr>
        <dsp:cNvPr id="0" name=""/>
        <dsp:cNvSpPr/>
      </dsp:nvSpPr>
      <dsp:spPr>
        <a:xfrm>
          <a:off x="0" y="994560"/>
          <a:ext cx="11430735" cy="0"/>
        </a:xfrm>
        <a:prstGeom prst="lin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033D5D3-D3F2-440B-ABBE-58C6A20C89FA}">
      <dsp:nvSpPr>
        <dsp:cNvPr id="0" name=""/>
        <dsp:cNvSpPr/>
      </dsp:nvSpPr>
      <dsp:spPr>
        <a:xfrm>
          <a:off x="0" y="994560"/>
          <a:ext cx="2286147" cy="2210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The Top 3 English Speaking Countries recommended for Investment along with their Top Sectors  and Companies are:</a:t>
          </a:r>
        </a:p>
      </dsp:txBody>
      <dsp:txXfrm>
        <a:off x="0" y="994560"/>
        <a:ext cx="2286147" cy="2210710"/>
      </dsp:txXfrm>
    </dsp:sp>
    <dsp:sp modelId="{2BFB351F-6C4C-4B20-98A1-A30474553719}">
      <dsp:nvSpPr>
        <dsp:cNvPr id="0" name=""/>
        <dsp:cNvSpPr/>
      </dsp:nvSpPr>
      <dsp:spPr>
        <a:xfrm>
          <a:off x="2457608" y="1029102"/>
          <a:ext cx="2875973" cy="690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1. USA</a:t>
          </a:r>
        </a:p>
      </dsp:txBody>
      <dsp:txXfrm>
        <a:off x="2457608" y="1029102"/>
        <a:ext cx="2875973" cy="690847"/>
      </dsp:txXfrm>
    </dsp:sp>
    <dsp:sp modelId="{E9F279EE-D5E9-4FD7-AF06-823CE640FC1D}">
      <dsp:nvSpPr>
        <dsp:cNvPr id="0" name=""/>
        <dsp:cNvSpPr/>
      </dsp:nvSpPr>
      <dsp:spPr>
        <a:xfrm>
          <a:off x="5505042" y="1029102"/>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Font typeface="+mj-lt"/>
            <a:buNone/>
          </a:pPr>
          <a:r>
            <a:rPr lang="en-US" sz="1000" kern="1200" dirty="0"/>
            <a:t>1. Others</a:t>
          </a:r>
        </a:p>
      </dsp:txBody>
      <dsp:txXfrm>
        <a:off x="5505042" y="1029102"/>
        <a:ext cx="2875973" cy="230057"/>
      </dsp:txXfrm>
    </dsp:sp>
    <dsp:sp modelId="{A5F89D22-FDA4-43FF-AFC4-85EFC2119409}">
      <dsp:nvSpPr>
        <dsp:cNvPr id="0" name=""/>
        <dsp:cNvSpPr/>
      </dsp:nvSpPr>
      <dsp:spPr>
        <a:xfrm>
          <a:off x="8552476" y="1029102"/>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err="1"/>
            <a:t>virtustream</a:t>
          </a:r>
          <a:endParaRPr lang="en-US" sz="1050" kern="1200" dirty="0"/>
        </a:p>
      </dsp:txBody>
      <dsp:txXfrm>
        <a:off x="8552476" y="1029102"/>
        <a:ext cx="2875973" cy="230057"/>
      </dsp:txXfrm>
    </dsp:sp>
    <dsp:sp modelId="{896DC137-AC80-4570-83C6-E73166D9D007}">
      <dsp:nvSpPr>
        <dsp:cNvPr id="0" name=""/>
        <dsp:cNvSpPr/>
      </dsp:nvSpPr>
      <dsp:spPr>
        <a:xfrm>
          <a:off x="5333581" y="1259159"/>
          <a:ext cx="609486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C05B8D0C-0BC3-455B-8538-F0014936D4A7}">
      <dsp:nvSpPr>
        <dsp:cNvPr id="0" name=""/>
        <dsp:cNvSpPr/>
      </dsp:nvSpPr>
      <dsp:spPr>
        <a:xfrm>
          <a:off x="5505042" y="1259159"/>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2. Social, Finance, Analytics, Advertising</a:t>
          </a:r>
        </a:p>
      </dsp:txBody>
      <dsp:txXfrm>
        <a:off x="5505042" y="1259159"/>
        <a:ext cx="2875973" cy="230057"/>
      </dsp:txXfrm>
    </dsp:sp>
    <dsp:sp modelId="{F081ACE4-1ED0-46D1-90C6-5709447388BA}">
      <dsp:nvSpPr>
        <dsp:cNvPr id="0" name=""/>
        <dsp:cNvSpPr/>
      </dsp:nvSpPr>
      <dsp:spPr>
        <a:xfrm>
          <a:off x="8552476" y="1259159"/>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err="1"/>
            <a:t>sst</a:t>
          </a:r>
          <a:r>
            <a:rPr lang="en-US" sz="1050" b="1" i="0" kern="1200" dirty="0"/>
            <a:t> </a:t>
          </a:r>
          <a:r>
            <a:rPr lang="en-US" sz="1050" b="1" i="0" kern="1200" dirty="0" err="1"/>
            <a:t>inc.</a:t>
          </a:r>
          <a:r>
            <a:rPr lang="en-US" sz="1050" b="1" i="0" kern="1200" dirty="0"/>
            <a:t> (formerly </a:t>
          </a:r>
          <a:r>
            <a:rPr lang="en-US" sz="1050" b="1" i="0" kern="1200" dirty="0" err="1"/>
            <a:t>shotspotter</a:t>
          </a:r>
          <a:r>
            <a:rPr lang="en-US" sz="1050" b="1" i="0" kern="1200" dirty="0"/>
            <a:t>)</a:t>
          </a:r>
          <a:endParaRPr lang="en-US" sz="1050" kern="1200" dirty="0"/>
        </a:p>
      </dsp:txBody>
      <dsp:txXfrm>
        <a:off x="8552476" y="1259159"/>
        <a:ext cx="2875973" cy="230057"/>
      </dsp:txXfrm>
    </dsp:sp>
    <dsp:sp modelId="{C6A1D7B1-8F6B-4666-A63B-EE284E7CA5CA}">
      <dsp:nvSpPr>
        <dsp:cNvPr id="0" name=""/>
        <dsp:cNvSpPr/>
      </dsp:nvSpPr>
      <dsp:spPr>
        <a:xfrm>
          <a:off x="5333581" y="1489217"/>
          <a:ext cx="609486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AB6E250B-7EF9-4371-B031-14CA7491E51D}">
      <dsp:nvSpPr>
        <dsp:cNvPr id="0" name=""/>
        <dsp:cNvSpPr/>
      </dsp:nvSpPr>
      <dsp:spPr>
        <a:xfrm>
          <a:off x="5505042" y="1489217"/>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3. Cleantech / Semiconductors</a:t>
          </a:r>
        </a:p>
      </dsp:txBody>
      <dsp:txXfrm>
        <a:off x="5505042" y="1489217"/>
        <a:ext cx="2875973" cy="230057"/>
      </dsp:txXfrm>
    </dsp:sp>
    <dsp:sp modelId="{45A80A22-43E9-4AB7-AA03-3CDF2B0B7BD5}">
      <dsp:nvSpPr>
        <dsp:cNvPr id="0" name=""/>
        <dsp:cNvSpPr/>
      </dsp:nvSpPr>
      <dsp:spPr>
        <a:xfrm>
          <a:off x="8552476" y="1489217"/>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err="1"/>
            <a:t>airspan</a:t>
          </a:r>
          <a:r>
            <a:rPr lang="en-US" sz="1050" b="1" i="0" kern="1200" dirty="0"/>
            <a:t> networks</a:t>
          </a:r>
          <a:endParaRPr lang="en-US" sz="1050" b="1" kern="1200" dirty="0"/>
        </a:p>
      </dsp:txBody>
      <dsp:txXfrm>
        <a:off x="8552476" y="1489217"/>
        <a:ext cx="2875973" cy="230057"/>
      </dsp:txXfrm>
    </dsp:sp>
    <dsp:sp modelId="{B96BF1B0-DFD8-416C-B6DB-09C06FB50B89}">
      <dsp:nvSpPr>
        <dsp:cNvPr id="0" name=""/>
        <dsp:cNvSpPr/>
      </dsp:nvSpPr>
      <dsp:spPr>
        <a:xfrm>
          <a:off x="2286147" y="1719949"/>
          <a:ext cx="914458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AD4A233C-07B5-4E7F-9DEB-8D841405E6A6}">
      <dsp:nvSpPr>
        <dsp:cNvPr id="0" name=""/>
        <dsp:cNvSpPr/>
      </dsp:nvSpPr>
      <dsp:spPr>
        <a:xfrm>
          <a:off x="2457608" y="1754491"/>
          <a:ext cx="2875973" cy="690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2. GBR (United Kingdom)</a:t>
          </a:r>
        </a:p>
      </dsp:txBody>
      <dsp:txXfrm>
        <a:off x="2457608" y="1754491"/>
        <a:ext cx="2875973" cy="690847"/>
      </dsp:txXfrm>
    </dsp:sp>
    <dsp:sp modelId="{83F727BA-8971-49F9-A539-D2D8F2C5DADD}">
      <dsp:nvSpPr>
        <dsp:cNvPr id="0" name=""/>
        <dsp:cNvSpPr/>
      </dsp:nvSpPr>
      <dsp:spPr>
        <a:xfrm>
          <a:off x="5505042" y="1754491"/>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Font typeface="+mj-lt"/>
            <a:buNone/>
          </a:pPr>
          <a:r>
            <a:rPr lang="en-US" sz="1000" kern="1200" dirty="0"/>
            <a:t>1. Others</a:t>
          </a:r>
        </a:p>
      </dsp:txBody>
      <dsp:txXfrm>
        <a:off x="5505042" y="1754491"/>
        <a:ext cx="2875973" cy="230057"/>
      </dsp:txXfrm>
    </dsp:sp>
    <dsp:sp modelId="{EE68CC83-86D5-45AB-914C-8D2D452712CC}">
      <dsp:nvSpPr>
        <dsp:cNvPr id="0" name=""/>
        <dsp:cNvSpPr/>
      </dsp:nvSpPr>
      <dsp:spPr>
        <a:xfrm>
          <a:off x="8552476" y="1754491"/>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a:solidFill>
                <a:prstClr val="black">
                  <a:hueOff val="0"/>
                  <a:satOff val="0"/>
                  <a:lumOff val="0"/>
                  <a:alphaOff val="0"/>
                </a:prstClr>
              </a:solidFill>
              <a:latin typeface="Calibri" panose="020F0502020204030204"/>
              <a:ea typeface="+mn-ea"/>
              <a:cs typeface="+mn-cs"/>
            </a:rPr>
            <a:t>electric cloud</a:t>
          </a:r>
        </a:p>
      </dsp:txBody>
      <dsp:txXfrm>
        <a:off x="8552476" y="1754491"/>
        <a:ext cx="2875973" cy="230057"/>
      </dsp:txXfrm>
    </dsp:sp>
    <dsp:sp modelId="{5F76A1A7-9605-47B0-A11A-C03D3CCDE89E}">
      <dsp:nvSpPr>
        <dsp:cNvPr id="0" name=""/>
        <dsp:cNvSpPr/>
      </dsp:nvSpPr>
      <dsp:spPr>
        <a:xfrm>
          <a:off x="5333581" y="1984549"/>
          <a:ext cx="609486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6214D28D-3D4F-4063-BCB6-38320D34B2DF}">
      <dsp:nvSpPr>
        <dsp:cNvPr id="0" name=""/>
        <dsp:cNvSpPr/>
      </dsp:nvSpPr>
      <dsp:spPr>
        <a:xfrm>
          <a:off x="5505042" y="1984549"/>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2. Social, Finance, Analytics, Advertising</a:t>
          </a:r>
        </a:p>
      </dsp:txBody>
      <dsp:txXfrm>
        <a:off x="5505042" y="1984549"/>
        <a:ext cx="2875973" cy="230057"/>
      </dsp:txXfrm>
    </dsp:sp>
    <dsp:sp modelId="{593C7A4B-235D-47C3-AFFA-9CBBFB8BAAFC}">
      <dsp:nvSpPr>
        <dsp:cNvPr id="0" name=""/>
        <dsp:cNvSpPr/>
      </dsp:nvSpPr>
      <dsp:spPr>
        <a:xfrm>
          <a:off x="8552476" y="1984549"/>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err="1">
              <a:solidFill>
                <a:prstClr val="black">
                  <a:hueOff val="0"/>
                  <a:satOff val="0"/>
                  <a:lumOff val="0"/>
                  <a:alphaOff val="0"/>
                </a:prstClr>
              </a:solidFill>
              <a:latin typeface="Calibri" panose="020F0502020204030204"/>
              <a:ea typeface="+mn-ea"/>
              <a:cs typeface="+mn-cs"/>
            </a:rPr>
            <a:t>celltick</a:t>
          </a:r>
          <a:r>
            <a:rPr lang="en-US" sz="1050" b="1" i="0" kern="1200" dirty="0">
              <a:solidFill>
                <a:prstClr val="black">
                  <a:hueOff val="0"/>
                  <a:satOff val="0"/>
                  <a:lumOff val="0"/>
                  <a:alphaOff val="0"/>
                </a:prstClr>
              </a:solidFill>
              <a:latin typeface="Calibri" panose="020F0502020204030204"/>
              <a:ea typeface="+mn-ea"/>
              <a:cs typeface="+mn-cs"/>
            </a:rPr>
            <a:t> technologies</a:t>
          </a:r>
        </a:p>
      </dsp:txBody>
      <dsp:txXfrm>
        <a:off x="8552476" y="1984549"/>
        <a:ext cx="2875973" cy="230057"/>
      </dsp:txXfrm>
    </dsp:sp>
    <dsp:sp modelId="{CE790027-9C65-438A-99F4-645A0CCF3BA3}">
      <dsp:nvSpPr>
        <dsp:cNvPr id="0" name=""/>
        <dsp:cNvSpPr/>
      </dsp:nvSpPr>
      <dsp:spPr>
        <a:xfrm>
          <a:off x="5333581" y="2214606"/>
          <a:ext cx="609486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6ADBCB8E-CD7E-49A5-A75B-36A9A5472B94}">
      <dsp:nvSpPr>
        <dsp:cNvPr id="0" name=""/>
        <dsp:cNvSpPr/>
      </dsp:nvSpPr>
      <dsp:spPr>
        <a:xfrm>
          <a:off x="5505042" y="2214606"/>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3. Cleantech / Semiconductors</a:t>
          </a:r>
        </a:p>
      </dsp:txBody>
      <dsp:txXfrm>
        <a:off x="5505042" y="2214606"/>
        <a:ext cx="2875973" cy="230057"/>
      </dsp:txXfrm>
    </dsp:sp>
    <dsp:sp modelId="{330AD9D5-D2B5-4C02-94E6-79D82B8A97A1}">
      <dsp:nvSpPr>
        <dsp:cNvPr id="0" name=""/>
        <dsp:cNvSpPr/>
      </dsp:nvSpPr>
      <dsp:spPr>
        <a:xfrm>
          <a:off x="8552476" y="2214606"/>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err="1"/>
            <a:t>eusa</a:t>
          </a:r>
          <a:r>
            <a:rPr lang="en-US" sz="1050" b="1" i="0" kern="1200" dirty="0"/>
            <a:t> pharma</a:t>
          </a:r>
          <a:endParaRPr lang="en-US" sz="1050" kern="1200" dirty="0"/>
        </a:p>
      </dsp:txBody>
      <dsp:txXfrm>
        <a:off x="8552476" y="2214606"/>
        <a:ext cx="2875973" cy="230057"/>
      </dsp:txXfrm>
    </dsp:sp>
    <dsp:sp modelId="{102684B5-A09A-4CF1-A486-28509B60641E}">
      <dsp:nvSpPr>
        <dsp:cNvPr id="0" name=""/>
        <dsp:cNvSpPr/>
      </dsp:nvSpPr>
      <dsp:spPr>
        <a:xfrm>
          <a:off x="2286147" y="2445338"/>
          <a:ext cx="914458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72F5AAA8-CF9E-46BB-A21A-806B40A73990}">
      <dsp:nvSpPr>
        <dsp:cNvPr id="0" name=""/>
        <dsp:cNvSpPr/>
      </dsp:nvSpPr>
      <dsp:spPr>
        <a:xfrm>
          <a:off x="2457608" y="2479881"/>
          <a:ext cx="2875973" cy="690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3. India</a:t>
          </a:r>
        </a:p>
      </dsp:txBody>
      <dsp:txXfrm>
        <a:off x="2457608" y="2479881"/>
        <a:ext cx="2875973" cy="690847"/>
      </dsp:txXfrm>
    </dsp:sp>
    <dsp:sp modelId="{43E72FB3-57EF-4139-9686-196F9FB00B47}">
      <dsp:nvSpPr>
        <dsp:cNvPr id="0" name=""/>
        <dsp:cNvSpPr/>
      </dsp:nvSpPr>
      <dsp:spPr>
        <a:xfrm>
          <a:off x="5505042" y="2479881"/>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1. Others</a:t>
          </a:r>
        </a:p>
      </dsp:txBody>
      <dsp:txXfrm>
        <a:off x="5505042" y="2479881"/>
        <a:ext cx="2875973" cy="230057"/>
      </dsp:txXfrm>
    </dsp:sp>
    <dsp:sp modelId="{FAFE4D4B-93AF-4C7E-84F4-820CF474FD45}">
      <dsp:nvSpPr>
        <dsp:cNvPr id="0" name=""/>
        <dsp:cNvSpPr/>
      </dsp:nvSpPr>
      <dsp:spPr>
        <a:xfrm>
          <a:off x="8552476" y="2479881"/>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a:t>firstcry.com</a:t>
          </a:r>
          <a:endParaRPr lang="en-US" sz="1050" kern="1200" dirty="0"/>
        </a:p>
      </dsp:txBody>
      <dsp:txXfrm>
        <a:off x="8552476" y="2479881"/>
        <a:ext cx="2875973" cy="230057"/>
      </dsp:txXfrm>
    </dsp:sp>
    <dsp:sp modelId="{8198F011-D2C0-4E37-914F-900C5FC3C405}">
      <dsp:nvSpPr>
        <dsp:cNvPr id="0" name=""/>
        <dsp:cNvSpPr/>
      </dsp:nvSpPr>
      <dsp:spPr>
        <a:xfrm>
          <a:off x="5333581" y="2709938"/>
          <a:ext cx="609486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1BF689E9-5804-4B9C-B9AE-495DF1AB5CEB}">
      <dsp:nvSpPr>
        <dsp:cNvPr id="0" name=""/>
        <dsp:cNvSpPr/>
      </dsp:nvSpPr>
      <dsp:spPr>
        <a:xfrm>
          <a:off x="5505042" y="2709938"/>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2. Social, Finance, Analytics, Advertising</a:t>
          </a:r>
        </a:p>
      </dsp:txBody>
      <dsp:txXfrm>
        <a:off x="5505042" y="2709938"/>
        <a:ext cx="2875973" cy="230057"/>
      </dsp:txXfrm>
    </dsp:sp>
    <dsp:sp modelId="{976A95F4-54E6-4669-8C60-DE5D4FE3B3E1}">
      <dsp:nvSpPr>
        <dsp:cNvPr id="0" name=""/>
        <dsp:cNvSpPr/>
      </dsp:nvSpPr>
      <dsp:spPr>
        <a:xfrm>
          <a:off x="8552476" y="2709938"/>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i="0" kern="1200" dirty="0" err="1"/>
            <a:t>manthan</a:t>
          </a:r>
          <a:r>
            <a:rPr lang="en-US" sz="1050" b="1" i="0" kern="1200" dirty="0"/>
            <a:t> systems</a:t>
          </a:r>
          <a:endParaRPr lang="en-US" sz="1050" b="1" kern="1200" dirty="0"/>
        </a:p>
      </dsp:txBody>
      <dsp:txXfrm>
        <a:off x="8552476" y="2709938"/>
        <a:ext cx="2875973" cy="230057"/>
      </dsp:txXfrm>
    </dsp:sp>
    <dsp:sp modelId="{4BDB3CC5-8724-44C3-A630-91C6DCDE03B6}">
      <dsp:nvSpPr>
        <dsp:cNvPr id="0" name=""/>
        <dsp:cNvSpPr/>
      </dsp:nvSpPr>
      <dsp:spPr>
        <a:xfrm>
          <a:off x="5333581" y="2939996"/>
          <a:ext cx="609486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06888EAD-C244-4B53-8329-F8DB59148510}">
      <dsp:nvSpPr>
        <dsp:cNvPr id="0" name=""/>
        <dsp:cNvSpPr/>
      </dsp:nvSpPr>
      <dsp:spPr>
        <a:xfrm>
          <a:off x="5505042" y="2939996"/>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3. News, Search and Messaging</a:t>
          </a:r>
        </a:p>
      </dsp:txBody>
      <dsp:txXfrm>
        <a:off x="5505042" y="2939996"/>
        <a:ext cx="2875973" cy="230057"/>
      </dsp:txXfrm>
    </dsp:sp>
    <dsp:sp modelId="{0AE52FD6-7F46-46A1-89C6-3AF1A78ABB54}">
      <dsp:nvSpPr>
        <dsp:cNvPr id="0" name=""/>
        <dsp:cNvSpPr/>
      </dsp:nvSpPr>
      <dsp:spPr>
        <a:xfrm>
          <a:off x="8552476" y="2939996"/>
          <a:ext cx="2875973" cy="230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kern="1200" dirty="0" err="1"/>
            <a:t>gupshup</a:t>
          </a:r>
          <a:endParaRPr lang="en-US" sz="1050" b="1" kern="1200" dirty="0"/>
        </a:p>
      </dsp:txBody>
      <dsp:txXfrm>
        <a:off x="8552476" y="2939996"/>
        <a:ext cx="2875973" cy="230057"/>
      </dsp:txXfrm>
    </dsp:sp>
    <dsp:sp modelId="{27E6E512-074A-4689-AF9F-7CB5CC318EA2}">
      <dsp:nvSpPr>
        <dsp:cNvPr id="0" name=""/>
        <dsp:cNvSpPr/>
      </dsp:nvSpPr>
      <dsp:spPr>
        <a:xfrm>
          <a:off x="2286147" y="3170728"/>
          <a:ext cx="9144588"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27-09-2020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territorial_entities_where_English_is_an_official_languag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Subhasis Jethy</a:t>
            </a:r>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400" dirty="0"/>
              <a:t>Spark Funds, an asset management company wants to make investments in a few companies. The CEO of Spark Funds wants to understand the global trends in investments so that she can take the investment decisions effectively.</a:t>
            </a:r>
          </a:p>
          <a:p>
            <a:pPr marL="0" indent="0">
              <a:buNone/>
            </a:pPr>
            <a:endParaRPr lang="en-US" sz="1400" dirty="0"/>
          </a:p>
          <a:p>
            <a:pPr marL="0" indent="0" algn="just">
              <a:buNone/>
            </a:pPr>
            <a:r>
              <a:rPr lang="en-US" sz="1400" dirty="0"/>
              <a:t>Spark Funds has two minor constraints for investments:</a:t>
            </a:r>
          </a:p>
          <a:p>
            <a:pPr algn="just">
              <a:buFont typeface="+mj-lt"/>
              <a:buAutoNum type="arabicPeriod"/>
            </a:pPr>
            <a:r>
              <a:rPr lang="en-US" sz="1400" dirty="0"/>
              <a:t>It wants to invest </a:t>
            </a:r>
            <a:r>
              <a:rPr lang="en-US" sz="1400" b="1" dirty="0"/>
              <a:t>between 5 to 15 million USD per round </a:t>
            </a:r>
            <a:r>
              <a:rPr lang="en-US" sz="1400" dirty="0"/>
              <a:t>of investment</a:t>
            </a:r>
          </a:p>
          <a:p>
            <a:pPr algn="just">
              <a:buFont typeface="+mj-lt"/>
              <a:buAutoNum type="arabicPeriod"/>
            </a:pPr>
            <a:r>
              <a:rPr lang="en-US" sz="1400" dirty="0"/>
              <a:t>It wants to invest only in </a:t>
            </a:r>
            <a:r>
              <a:rPr lang="en-US" sz="1400" b="1" dirty="0"/>
              <a:t>English-speaking countries </a:t>
            </a:r>
            <a:r>
              <a:rPr lang="en-US" sz="1400" dirty="0"/>
              <a:t>because of the ease of communication with the companies it would invest in</a:t>
            </a:r>
          </a:p>
          <a:p>
            <a:pPr marL="0" indent="0">
              <a:buNone/>
            </a:pPr>
            <a:endParaRPr lang="en-IN" sz="1400" dirty="0"/>
          </a:p>
          <a:p>
            <a:pPr marL="0" indent="0">
              <a:buNone/>
            </a:pPr>
            <a:r>
              <a:rPr lang="en-US" sz="1400" dirty="0"/>
              <a:t>Spark Funds wants to </a:t>
            </a:r>
            <a:r>
              <a:rPr lang="en-US" sz="1400" b="1" dirty="0"/>
              <a:t>invest where most other investors are investing</a:t>
            </a:r>
            <a:r>
              <a:rPr lang="en-US" sz="1400" dirty="0"/>
              <a:t>. This pattern is often observed among early stage startup investors.</a:t>
            </a:r>
          </a:p>
          <a:p>
            <a:pPr marL="0" indent="0">
              <a:buNone/>
            </a:pPr>
            <a:r>
              <a:rPr lang="en-US" sz="1400" dirty="0"/>
              <a:t>The data has been taken from </a:t>
            </a:r>
            <a:r>
              <a:rPr lang="en-US" sz="1400" b="1" dirty="0"/>
              <a:t>crunchbase.com.</a:t>
            </a:r>
            <a:endParaRPr lang="en-US" sz="1400" dirty="0"/>
          </a:p>
          <a:p>
            <a:pPr marL="0" indent="0">
              <a:buNone/>
            </a:pPr>
            <a:endParaRPr lang="en-IN" sz="1400" dirty="0"/>
          </a:p>
        </p:txBody>
      </p:sp>
      <p:sp>
        <p:nvSpPr>
          <p:cNvPr id="5" name="Title 1"/>
          <p:cNvSpPr>
            <a:spLocks noGrp="1"/>
          </p:cNvSpPr>
          <p:nvPr>
            <p:ph type="title"/>
          </p:nvPr>
        </p:nvSpPr>
        <p:spPr>
          <a:xfrm>
            <a:off x="1439091" y="658813"/>
            <a:ext cx="9313817" cy="856138"/>
          </a:xfrm>
        </p:spPr>
        <p:txBody>
          <a:bodyPr>
            <a:normAutofit fontScale="90000"/>
          </a:bodyPr>
          <a:lstStyle/>
          <a:p>
            <a:r>
              <a:rPr lang="en-IN" b="1" dirty="0"/>
              <a:t>Identifying Investment Opportunities for Spark Funds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FA927D-C9C1-43B3-B7F1-7D5497D24194}"/>
              </a:ext>
            </a:extLst>
          </p:cNvPr>
          <p:cNvGraphicFramePr>
            <a:graphicFrameLocks noGrp="1"/>
          </p:cNvGraphicFramePr>
          <p:nvPr>
            <p:ph idx="1"/>
            <p:extLst>
              <p:ext uri="{D42A27DB-BD31-4B8C-83A1-F6EECF244321}">
                <p14:modId xmlns:p14="http://schemas.microsoft.com/office/powerpoint/2010/main" val="817972239"/>
              </p:ext>
            </p:extLst>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BB98-A731-4024-90A7-9D0EDD55CAE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EA7AEE3-4103-4D89-912B-6EF7A3A05AE0}"/>
              </a:ext>
            </a:extLst>
          </p:cNvPr>
          <p:cNvSpPr>
            <a:spLocks noGrp="1"/>
          </p:cNvSpPr>
          <p:nvPr>
            <p:ph idx="1"/>
          </p:nvPr>
        </p:nvSpPr>
        <p:spPr/>
        <p:txBody>
          <a:bodyPr/>
          <a:lstStyle/>
          <a:p>
            <a:pPr marL="0" indent="0">
              <a:buNone/>
            </a:pPr>
            <a:r>
              <a:rPr lang="en-US" b="1" dirty="0"/>
              <a:t>Assumptions:</a:t>
            </a:r>
            <a:endParaRPr lang="en-US" sz="1800" dirty="0"/>
          </a:p>
          <a:p>
            <a:pPr marL="514350" indent="-514350">
              <a:buFont typeface="+mj-lt"/>
              <a:buAutoNum type="arabicPeriod"/>
            </a:pPr>
            <a:r>
              <a:rPr lang="en-US" sz="1800" dirty="0"/>
              <a:t>An outer join was performed for creating the master frame, as rounds has more companies than the companies dataset and we want to keep all the companies. The permalink and </a:t>
            </a:r>
            <a:r>
              <a:rPr lang="en-US" sz="1800" dirty="0" err="1"/>
              <a:t>company_permanlink</a:t>
            </a:r>
            <a:r>
              <a:rPr lang="en-US" sz="1800" dirty="0"/>
              <a:t> columns were converted to lower case for standardizing the text.</a:t>
            </a:r>
          </a:p>
          <a:p>
            <a:pPr marL="457200" indent="-457200">
              <a:buFont typeface="+mj-lt"/>
              <a:buAutoNum type="arabicPeriod"/>
            </a:pPr>
            <a:r>
              <a:rPr lang="en-US" sz="1800" dirty="0"/>
              <a:t>The raised amount column has 19,995 ‘</a:t>
            </a:r>
            <a:r>
              <a:rPr lang="en-US" sz="1800" dirty="0" err="1"/>
              <a:t>NaN</a:t>
            </a:r>
            <a:r>
              <a:rPr lang="en-US" sz="1800" dirty="0"/>
              <a:t>’ values .As it was said earlier Missing values should not be replaced without understanding why they exist. At times, it is better to do the analysis by ignoring the missing values, instead of replacing the missing values by other values. So we removed the rows where raised amount is ‘</a:t>
            </a:r>
            <a:r>
              <a:rPr lang="en-US" sz="1800" dirty="0" err="1"/>
              <a:t>NaN</a:t>
            </a:r>
            <a:r>
              <a:rPr lang="en-US" sz="1800" dirty="0"/>
              <a:t>’.</a:t>
            </a:r>
          </a:p>
          <a:p>
            <a:pPr marL="514350" indent="-514350">
              <a:buFont typeface="+mj-lt"/>
              <a:buAutoNum type="arabicPeriod"/>
            </a:pPr>
            <a:r>
              <a:rPr lang="en-US" sz="1800" dirty="0"/>
              <a:t>For creating the sector information, a left join was performed with Master Frame and Mapping dataset, in order to retain the companies from master frame which did not have a matching primary sector. The column with </a:t>
            </a:r>
            <a:r>
              <a:rPr lang="en-US" sz="1800" dirty="0" err="1"/>
              <a:t>NaN</a:t>
            </a:r>
            <a:r>
              <a:rPr lang="en-US" sz="1800" dirty="0"/>
              <a:t> was filled with a text ‘</a:t>
            </a:r>
            <a:r>
              <a:rPr lang="en-US" sz="1800" dirty="0" err="1"/>
              <a:t>Missing_Value</a:t>
            </a:r>
            <a:r>
              <a:rPr lang="en-US" sz="1800" dirty="0"/>
              <a:t>’ and the columns were lower cased before joining. Also the same was done for the </a:t>
            </a:r>
            <a:r>
              <a:rPr lang="en-US" sz="1800" dirty="0" err="1"/>
              <a:t>master_frame</a:t>
            </a:r>
            <a:r>
              <a:rPr lang="en-US" sz="1800" dirty="0"/>
              <a:t> where 634 values in </a:t>
            </a:r>
            <a:r>
              <a:rPr lang="en-US" sz="1800" dirty="0" err="1"/>
              <a:t>category_list</a:t>
            </a:r>
            <a:r>
              <a:rPr lang="en-US" sz="1800" dirty="0"/>
              <a:t> were missing.</a:t>
            </a:r>
          </a:p>
        </p:txBody>
      </p:sp>
    </p:spTree>
    <p:extLst>
      <p:ext uri="{BB962C8B-B14F-4D97-AF65-F5344CB8AC3E}">
        <p14:creationId xmlns:p14="http://schemas.microsoft.com/office/powerpoint/2010/main" val="148850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14" y="483395"/>
            <a:ext cx="9181075" cy="984886"/>
          </a:xfrm>
        </p:spPr>
        <p:txBody>
          <a:bodyPr>
            <a:normAutofit/>
          </a:bodyPr>
          <a:lstStyle/>
          <a:p>
            <a:r>
              <a:rPr lang="en-IN" b="1" dirty="0"/>
              <a:t> </a:t>
            </a:r>
            <a:r>
              <a:rPr lang="en-US" sz="2800" dirty="0"/>
              <a:t>Funding Type </a:t>
            </a:r>
            <a:r>
              <a:rPr lang="en-IN" sz="2800" dirty="0"/>
              <a:t>Analysis</a:t>
            </a:r>
          </a:p>
        </p:txBody>
      </p:sp>
      <p:sp>
        <p:nvSpPr>
          <p:cNvPr id="4" name="Content Placeholder 3">
            <a:extLst>
              <a:ext uri="{FF2B5EF4-FFF2-40B4-BE49-F238E27FC236}">
                <a16:creationId xmlns:a16="http://schemas.microsoft.com/office/drawing/2014/main" id="{28A93DC9-C950-4AFB-9D4A-F688B0F66E4B}"/>
              </a:ext>
            </a:extLst>
          </p:cNvPr>
          <p:cNvSpPr>
            <a:spLocks noGrp="1"/>
          </p:cNvSpPr>
          <p:nvPr>
            <p:ph sz="half" idx="1"/>
          </p:nvPr>
        </p:nvSpPr>
        <p:spPr>
          <a:xfrm>
            <a:off x="685022" y="1283516"/>
            <a:ext cx="10666366" cy="4546372"/>
          </a:xfrm>
        </p:spPr>
        <p:txBody>
          <a:bodyPr/>
          <a:lstStyle/>
          <a:p>
            <a:pPr marL="0" indent="0">
              <a:buNone/>
            </a:pPr>
            <a:r>
              <a:rPr lang="en-IN" sz="1600" dirty="0"/>
              <a:t>After some basic cleaning tasks we found 66,370 unique companies in the funding rounds dataset and 66,368 </a:t>
            </a:r>
            <a:r>
              <a:rPr lang="en-US" sz="1600" dirty="0"/>
              <a:t>unique companies in the Companies Dataset. We also identified Venture type investment is the most suitable investment type for Spark Funds according to the provided constraints of 5 – 15 Million USD’s.</a:t>
            </a:r>
          </a:p>
          <a:p>
            <a:pPr marL="342900" indent="-342900">
              <a:buFont typeface="+mj-lt"/>
              <a:buAutoNum type="arabicPeriod"/>
            </a:pPr>
            <a:endParaRPr lang="en-US" sz="1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a:p>
            <a:pPr marL="4000500" lvl="8" indent="-342900">
              <a:buFont typeface="+mj-lt"/>
              <a:buAutoNum type="arabicPeriod"/>
            </a:pPr>
            <a:endParaRPr lang="en-IN" sz="600" dirty="0"/>
          </a:p>
        </p:txBody>
      </p:sp>
      <p:pic>
        <p:nvPicPr>
          <p:cNvPr id="7" name="Content Placeholder 6">
            <a:extLst>
              <a:ext uri="{FF2B5EF4-FFF2-40B4-BE49-F238E27FC236}">
                <a16:creationId xmlns:a16="http://schemas.microsoft.com/office/drawing/2014/main" id="{8B61C615-1CD9-4449-AB7E-B5181054CDD9}"/>
              </a:ext>
            </a:extLst>
          </p:cNvPr>
          <p:cNvPicPr>
            <a:picLocks noGrp="1" noChangeAspect="1"/>
          </p:cNvPicPr>
          <p:nvPr>
            <p:ph sz="half" idx="2"/>
          </p:nvPr>
        </p:nvPicPr>
        <p:blipFill>
          <a:blip r:embed="rId2"/>
          <a:stretch>
            <a:fillRect/>
          </a:stretch>
        </p:blipFill>
        <p:spPr>
          <a:xfrm>
            <a:off x="223275" y="1992461"/>
            <a:ext cx="5304560" cy="3426596"/>
          </a:xfrm>
          <a:prstGeom prst="rect">
            <a:avLst/>
          </a:prstGeom>
        </p:spPr>
      </p:pic>
      <p:graphicFrame>
        <p:nvGraphicFramePr>
          <p:cNvPr id="14" name="Table 14">
            <a:extLst>
              <a:ext uri="{FF2B5EF4-FFF2-40B4-BE49-F238E27FC236}">
                <a16:creationId xmlns:a16="http://schemas.microsoft.com/office/drawing/2014/main" id="{24B23F9A-7E35-4684-9226-D2EC8A326AC8}"/>
              </a:ext>
            </a:extLst>
          </p:cNvPr>
          <p:cNvGraphicFramePr>
            <a:graphicFrameLocks noGrp="1"/>
          </p:cNvGraphicFramePr>
          <p:nvPr>
            <p:extLst>
              <p:ext uri="{D42A27DB-BD31-4B8C-83A1-F6EECF244321}">
                <p14:modId xmlns:p14="http://schemas.microsoft.com/office/powerpoint/2010/main" val="986092631"/>
              </p:ext>
            </p:extLst>
          </p:nvPr>
        </p:nvGraphicFramePr>
        <p:xfrm>
          <a:off x="4246227" y="5634738"/>
          <a:ext cx="3699546" cy="1066800"/>
        </p:xfrm>
        <a:graphic>
          <a:graphicData uri="http://schemas.openxmlformats.org/drawingml/2006/table">
            <a:tbl>
              <a:tblPr firstRow="1" bandRow="1">
                <a:tableStyleId>{5C22544A-7EE6-4342-B048-85BDC9FD1C3A}</a:tableStyleId>
              </a:tblPr>
              <a:tblGrid>
                <a:gridCol w="1849773">
                  <a:extLst>
                    <a:ext uri="{9D8B030D-6E8A-4147-A177-3AD203B41FA5}">
                      <a16:colId xmlns:a16="http://schemas.microsoft.com/office/drawing/2014/main" val="3610095479"/>
                    </a:ext>
                  </a:extLst>
                </a:gridCol>
                <a:gridCol w="1849773">
                  <a:extLst>
                    <a:ext uri="{9D8B030D-6E8A-4147-A177-3AD203B41FA5}">
                      <a16:colId xmlns:a16="http://schemas.microsoft.com/office/drawing/2014/main" val="2895611060"/>
                    </a:ext>
                  </a:extLst>
                </a:gridCol>
              </a:tblGrid>
              <a:tr h="212366">
                <a:tc>
                  <a:txBody>
                    <a:bodyPr/>
                    <a:lstStyle/>
                    <a:p>
                      <a:r>
                        <a:rPr lang="en-US" sz="800" dirty="0"/>
                        <a:t>Funding Round Type</a:t>
                      </a:r>
                    </a:p>
                  </a:txBody>
                  <a:tcPr/>
                </a:tc>
                <a:tc>
                  <a:txBody>
                    <a:bodyPr/>
                    <a:lstStyle/>
                    <a:p>
                      <a:r>
                        <a:rPr lang="en-US" sz="800" dirty="0"/>
                        <a:t>Raised Amount in USD</a:t>
                      </a:r>
                    </a:p>
                  </a:txBody>
                  <a:tcPr/>
                </a:tc>
                <a:extLst>
                  <a:ext uri="{0D108BD9-81ED-4DB2-BD59-A6C34878D82A}">
                    <a16:rowId xmlns:a16="http://schemas.microsoft.com/office/drawing/2014/main" val="2873859204"/>
                  </a:ext>
                </a:extLst>
              </a:tr>
              <a:tr h="212366">
                <a:tc>
                  <a:txBody>
                    <a:bodyPr/>
                    <a:lstStyle/>
                    <a:p>
                      <a:pPr algn="r" fontAlgn="ctr"/>
                      <a:r>
                        <a:rPr lang="en-US" sz="800" b="1" dirty="0">
                          <a:effectLst/>
                        </a:rPr>
                        <a:t>angel</a:t>
                      </a:r>
                    </a:p>
                  </a:txBody>
                  <a:tcPr anchor="ctr"/>
                </a:tc>
                <a:tc>
                  <a:txBody>
                    <a:bodyPr/>
                    <a:lstStyle/>
                    <a:p>
                      <a:pPr algn="r" fontAlgn="ctr"/>
                      <a:r>
                        <a:rPr lang="en-US" sz="800" dirty="0">
                          <a:effectLst/>
                        </a:rPr>
                        <a:t>958,694.47</a:t>
                      </a:r>
                    </a:p>
                  </a:txBody>
                  <a:tcPr anchor="ctr"/>
                </a:tc>
                <a:extLst>
                  <a:ext uri="{0D108BD9-81ED-4DB2-BD59-A6C34878D82A}">
                    <a16:rowId xmlns:a16="http://schemas.microsoft.com/office/drawing/2014/main" val="4096481921"/>
                  </a:ext>
                </a:extLst>
              </a:tr>
              <a:tr h="212366">
                <a:tc>
                  <a:txBody>
                    <a:bodyPr/>
                    <a:lstStyle/>
                    <a:p>
                      <a:pPr algn="r" fontAlgn="ctr"/>
                      <a:r>
                        <a:rPr lang="en-US" sz="800" b="1">
                          <a:effectLst/>
                        </a:rPr>
                        <a:t>private_equity</a:t>
                      </a:r>
                    </a:p>
                  </a:txBody>
                  <a:tcPr anchor="ctr"/>
                </a:tc>
                <a:tc>
                  <a:txBody>
                    <a:bodyPr/>
                    <a:lstStyle/>
                    <a:p>
                      <a:pPr algn="r" fontAlgn="ctr"/>
                      <a:r>
                        <a:rPr lang="en-US" sz="800" dirty="0">
                          <a:effectLst/>
                        </a:rPr>
                        <a:t>73,308,593.03</a:t>
                      </a:r>
                    </a:p>
                  </a:txBody>
                  <a:tcPr anchor="ctr"/>
                </a:tc>
                <a:extLst>
                  <a:ext uri="{0D108BD9-81ED-4DB2-BD59-A6C34878D82A}">
                    <a16:rowId xmlns:a16="http://schemas.microsoft.com/office/drawing/2014/main" val="785728231"/>
                  </a:ext>
                </a:extLst>
              </a:tr>
              <a:tr h="212366">
                <a:tc>
                  <a:txBody>
                    <a:bodyPr/>
                    <a:lstStyle/>
                    <a:p>
                      <a:pPr algn="r" fontAlgn="ctr"/>
                      <a:r>
                        <a:rPr lang="en-US" sz="800" b="1">
                          <a:effectLst/>
                        </a:rPr>
                        <a:t>seed</a:t>
                      </a:r>
                    </a:p>
                  </a:txBody>
                  <a:tcPr anchor="ctr"/>
                </a:tc>
                <a:tc>
                  <a:txBody>
                    <a:bodyPr/>
                    <a:lstStyle/>
                    <a:p>
                      <a:pPr algn="r" fontAlgn="ctr"/>
                      <a:r>
                        <a:rPr lang="en-US" sz="800" dirty="0">
                          <a:effectLst/>
                        </a:rPr>
                        <a:t>719,818.00</a:t>
                      </a:r>
                    </a:p>
                  </a:txBody>
                  <a:tcPr anchor="ctr"/>
                </a:tc>
                <a:extLst>
                  <a:ext uri="{0D108BD9-81ED-4DB2-BD59-A6C34878D82A}">
                    <a16:rowId xmlns:a16="http://schemas.microsoft.com/office/drawing/2014/main" val="1151630610"/>
                  </a:ext>
                </a:extLst>
              </a:tr>
              <a:tr h="212366">
                <a:tc>
                  <a:txBody>
                    <a:bodyPr/>
                    <a:lstStyle/>
                    <a:p>
                      <a:pPr algn="r" fontAlgn="ctr"/>
                      <a:r>
                        <a:rPr lang="en-US" sz="800" b="1">
                          <a:effectLst/>
                        </a:rPr>
                        <a:t>venture</a:t>
                      </a:r>
                    </a:p>
                  </a:txBody>
                  <a:tcPr anchor="ctr"/>
                </a:tc>
                <a:tc>
                  <a:txBody>
                    <a:bodyPr/>
                    <a:lstStyle/>
                    <a:p>
                      <a:pPr algn="r" fontAlgn="ctr"/>
                      <a:r>
                        <a:rPr lang="en-US" sz="800" dirty="0">
                          <a:effectLst/>
                        </a:rPr>
                        <a:t>11,748,949.13</a:t>
                      </a:r>
                    </a:p>
                  </a:txBody>
                  <a:tcPr anchor="ctr"/>
                </a:tc>
                <a:extLst>
                  <a:ext uri="{0D108BD9-81ED-4DB2-BD59-A6C34878D82A}">
                    <a16:rowId xmlns:a16="http://schemas.microsoft.com/office/drawing/2014/main" val="700705971"/>
                  </a:ext>
                </a:extLst>
              </a:tr>
            </a:tbl>
          </a:graphicData>
        </a:graphic>
      </p:graphicFrame>
      <p:pic>
        <p:nvPicPr>
          <p:cNvPr id="19" name="Picture 18">
            <a:extLst>
              <a:ext uri="{FF2B5EF4-FFF2-40B4-BE49-F238E27FC236}">
                <a16:creationId xmlns:a16="http://schemas.microsoft.com/office/drawing/2014/main" id="{67B9C0A5-36D8-4964-A571-53C8A8904F68}"/>
              </a:ext>
            </a:extLst>
          </p:cNvPr>
          <p:cNvPicPr>
            <a:picLocks noChangeAspect="1"/>
          </p:cNvPicPr>
          <p:nvPr/>
        </p:nvPicPr>
        <p:blipFill>
          <a:blip r:embed="rId3"/>
          <a:stretch>
            <a:fillRect/>
          </a:stretch>
        </p:blipFill>
        <p:spPr>
          <a:xfrm>
            <a:off x="5290866" y="2064635"/>
            <a:ext cx="6901134" cy="3136539"/>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080" y="561575"/>
            <a:ext cx="9313817" cy="856138"/>
          </a:xfrm>
        </p:spPr>
        <p:txBody>
          <a:bodyPr/>
          <a:lstStyle/>
          <a:p>
            <a:r>
              <a:rPr lang="en-IN" b="1" dirty="0"/>
              <a:t> </a:t>
            </a:r>
            <a:r>
              <a:rPr lang="en-IN" sz="2800" dirty="0"/>
              <a:t>Country Analysis</a:t>
            </a:r>
          </a:p>
        </p:txBody>
      </p:sp>
      <p:pic>
        <p:nvPicPr>
          <p:cNvPr id="6" name="Content Placeholder 5">
            <a:extLst>
              <a:ext uri="{FF2B5EF4-FFF2-40B4-BE49-F238E27FC236}">
                <a16:creationId xmlns:a16="http://schemas.microsoft.com/office/drawing/2014/main" id="{14CA40F2-D576-4BF8-919C-A0DA2A196F06}"/>
              </a:ext>
            </a:extLst>
          </p:cNvPr>
          <p:cNvPicPr>
            <a:picLocks noGrp="1" noChangeAspect="1"/>
          </p:cNvPicPr>
          <p:nvPr>
            <p:ph idx="1"/>
          </p:nvPr>
        </p:nvPicPr>
        <p:blipFill>
          <a:blip r:embed="rId2"/>
          <a:stretch>
            <a:fillRect/>
          </a:stretch>
        </p:blipFill>
        <p:spPr>
          <a:xfrm>
            <a:off x="184559" y="1999644"/>
            <a:ext cx="5217951" cy="3440643"/>
          </a:xfrm>
          <a:prstGeom prst="rect">
            <a:avLst/>
          </a:prstGeom>
        </p:spPr>
      </p:pic>
      <p:sp>
        <p:nvSpPr>
          <p:cNvPr id="5" name="TextBox 4">
            <a:extLst>
              <a:ext uri="{FF2B5EF4-FFF2-40B4-BE49-F238E27FC236}">
                <a16:creationId xmlns:a16="http://schemas.microsoft.com/office/drawing/2014/main" id="{C4D8AD3F-33A2-4F5F-BEE8-B06373B4739D}"/>
              </a:ext>
            </a:extLst>
          </p:cNvPr>
          <p:cNvSpPr txBox="1"/>
          <p:nvPr/>
        </p:nvSpPr>
        <p:spPr>
          <a:xfrm>
            <a:off x="404949" y="1417713"/>
            <a:ext cx="1056701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Top nine countries which have received the highest total funding (across ALL sectors for the Venture investment type)</a:t>
            </a:r>
          </a:p>
        </p:txBody>
      </p:sp>
      <p:sp>
        <p:nvSpPr>
          <p:cNvPr id="7" name="TextBox 6">
            <a:extLst>
              <a:ext uri="{FF2B5EF4-FFF2-40B4-BE49-F238E27FC236}">
                <a16:creationId xmlns:a16="http://schemas.microsoft.com/office/drawing/2014/main" id="{25F29F0C-EE61-4527-B186-5BC863677886}"/>
              </a:ext>
            </a:extLst>
          </p:cNvPr>
          <p:cNvSpPr txBox="1"/>
          <p:nvPr/>
        </p:nvSpPr>
        <p:spPr>
          <a:xfrm>
            <a:off x="5517159" y="1996954"/>
            <a:ext cx="5363361" cy="738664"/>
          </a:xfrm>
          <a:prstGeom prst="rect">
            <a:avLst/>
          </a:prstGeom>
          <a:noFill/>
        </p:spPr>
        <p:txBody>
          <a:bodyPr wrap="square" rtlCol="0">
            <a:spAutoFit/>
          </a:bodyPr>
          <a:lstStyle/>
          <a:p>
            <a:r>
              <a:rPr lang="en-US" sz="1400" dirty="0"/>
              <a:t>The  Top 3 English speaking countries according to </a:t>
            </a:r>
            <a:r>
              <a:rPr lang="en-US" sz="1400" dirty="0">
                <a:hlinkClick r:id="rId3"/>
              </a:rPr>
              <a:t>https://en.wikipedia.org/wiki/List_of_territorial_entities_where_English_is_an_official_language</a:t>
            </a:r>
            <a:r>
              <a:rPr lang="en-US" sz="1400" dirty="0"/>
              <a:t> are </a:t>
            </a:r>
            <a:r>
              <a:rPr lang="en-US" sz="1400" b="1" dirty="0"/>
              <a:t>USA, Great Britain (UK) and India</a:t>
            </a:r>
            <a:r>
              <a:rPr lang="en-US" sz="1400" dirty="0"/>
              <a:t>.</a:t>
            </a:r>
          </a:p>
        </p:txBody>
      </p:sp>
      <p:graphicFrame>
        <p:nvGraphicFramePr>
          <p:cNvPr id="8" name="Table 8">
            <a:extLst>
              <a:ext uri="{FF2B5EF4-FFF2-40B4-BE49-F238E27FC236}">
                <a16:creationId xmlns:a16="http://schemas.microsoft.com/office/drawing/2014/main" id="{2B95960E-E7FC-4056-AEE6-96FFF06DA146}"/>
              </a:ext>
            </a:extLst>
          </p:cNvPr>
          <p:cNvGraphicFramePr>
            <a:graphicFrameLocks noGrp="1"/>
          </p:cNvGraphicFramePr>
          <p:nvPr>
            <p:extLst>
              <p:ext uri="{D42A27DB-BD31-4B8C-83A1-F6EECF244321}">
                <p14:modId xmlns:p14="http://schemas.microsoft.com/office/powerpoint/2010/main" val="595534742"/>
              </p:ext>
            </p:extLst>
          </p:nvPr>
        </p:nvGraphicFramePr>
        <p:xfrm>
          <a:off x="5517159" y="2842223"/>
          <a:ext cx="4792911" cy="2396096"/>
        </p:xfrm>
        <a:graphic>
          <a:graphicData uri="http://schemas.openxmlformats.org/drawingml/2006/table">
            <a:tbl>
              <a:tblPr firstRow="1" bandRow="1">
                <a:tableStyleId>{5C22544A-7EE6-4342-B048-85BDC9FD1C3A}</a:tableStyleId>
              </a:tblPr>
              <a:tblGrid>
                <a:gridCol w="2664032">
                  <a:extLst>
                    <a:ext uri="{9D8B030D-6E8A-4147-A177-3AD203B41FA5}">
                      <a16:colId xmlns:a16="http://schemas.microsoft.com/office/drawing/2014/main" val="392142241"/>
                    </a:ext>
                  </a:extLst>
                </a:gridCol>
                <a:gridCol w="2128879">
                  <a:extLst>
                    <a:ext uri="{9D8B030D-6E8A-4147-A177-3AD203B41FA5}">
                      <a16:colId xmlns:a16="http://schemas.microsoft.com/office/drawing/2014/main" val="1291020388"/>
                    </a:ext>
                  </a:extLst>
                </a:gridCol>
              </a:tblGrid>
              <a:tr h="44935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br>
                        <a:rPr lang="en-US" sz="800" b="1" dirty="0">
                          <a:effectLst/>
                        </a:rPr>
                      </a:br>
                      <a:r>
                        <a:rPr lang="en-US" sz="800" b="1" dirty="0">
                          <a:effectLst/>
                        </a:rPr>
                        <a:t>Country Code</a:t>
                      </a:r>
                    </a:p>
                    <a:p>
                      <a:pPr algn="r" fontAlgn="ctr"/>
                      <a:endParaRPr lang="en-US" sz="800" b="1"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effectLst/>
                        </a:rPr>
                        <a:t>Total Investments in USD</a:t>
                      </a:r>
                      <a:endParaRPr lang="en-US" sz="800" dirty="0"/>
                    </a:p>
                  </a:txBody>
                  <a:tcPr/>
                </a:tc>
                <a:extLst>
                  <a:ext uri="{0D108BD9-81ED-4DB2-BD59-A6C34878D82A}">
                    <a16:rowId xmlns:a16="http://schemas.microsoft.com/office/drawing/2014/main" val="4199311031"/>
                  </a:ext>
                </a:extLst>
              </a:tr>
              <a:tr h="209698">
                <a:tc>
                  <a:txBody>
                    <a:bodyPr/>
                    <a:lstStyle/>
                    <a:p>
                      <a:pPr algn="ctr" fontAlgn="ctr"/>
                      <a:r>
                        <a:rPr lang="en-US" sz="800" dirty="0">
                          <a:effectLst/>
                        </a:rPr>
                        <a:t>USA</a:t>
                      </a:r>
                    </a:p>
                  </a:txBody>
                  <a:tcPr anchor="ctr"/>
                </a:tc>
                <a:tc>
                  <a:txBody>
                    <a:bodyPr/>
                    <a:lstStyle/>
                    <a:p>
                      <a:pPr algn="l" fontAlgn="ctr"/>
                      <a:r>
                        <a:rPr lang="en-US" sz="800" dirty="0">
                          <a:effectLst/>
                        </a:rPr>
                        <a:t>422,510,842,796.00</a:t>
                      </a:r>
                    </a:p>
                  </a:txBody>
                  <a:tcPr anchor="ctr"/>
                </a:tc>
                <a:extLst>
                  <a:ext uri="{0D108BD9-81ED-4DB2-BD59-A6C34878D82A}">
                    <a16:rowId xmlns:a16="http://schemas.microsoft.com/office/drawing/2014/main" val="1090885506"/>
                  </a:ext>
                </a:extLst>
              </a:tr>
              <a:tr h="209698">
                <a:tc>
                  <a:txBody>
                    <a:bodyPr/>
                    <a:lstStyle/>
                    <a:p>
                      <a:pPr algn="ctr" fontAlgn="ctr"/>
                      <a:r>
                        <a:rPr lang="en-US" sz="800" dirty="0">
                          <a:effectLst/>
                        </a:rPr>
                        <a:t>CHN</a:t>
                      </a:r>
                    </a:p>
                  </a:txBody>
                  <a:tcPr anchor="ctr"/>
                </a:tc>
                <a:tc>
                  <a:txBody>
                    <a:bodyPr/>
                    <a:lstStyle/>
                    <a:p>
                      <a:pPr algn="l" fontAlgn="ctr"/>
                      <a:r>
                        <a:rPr lang="en-US" sz="800" dirty="0">
                          <a:effectLst/>
                        </a:rPr>
                        <a:t>39,835,418,773.00</a:t>
                      </a:r>
                    </a:p>
                  </a:txBody>
                  <a:tcPr anchor="ctr"/>
                </a:tc>
                <a:extLst>
                  <a:ext uri="{0D108BD9-81ED-4DB2-BD59-A6C34878D82A}">
                    <a16:rowId xmlns:a16="http://schemas.microsoft.com/office/drawing/2014/main" val="207441815"/>
                  </a:ext>
                </a:extLst>
              </a:tr>
              <a:tr h="209698">
                <a:tc>
                  <a:txBody>
                    <a:bodyPr/>
                    <a:lstStyle/>
                    <a:p>
                      <a:pPr algn="ctr" fontAlgn="ctr"/>
                      <a:r>
                        <a:rPr lang="en-US" sz="800" dirty="0">
                          <a:effectLst/>
                        </a:rPr>
                        <a:t>GBR</a:t>
                      </a:r>
                    </a:p>
                  </a:txBody>
                  <a:tcPr anchor="ctr"/>
                </a:tc>
                <a:tc>
                  <a:txBody>
                    <a:bodyPr/>
                    <a:lstStyle/>
                    <a:p>
                      <a:pPr algn="l" fontAlgn="ctr"/>
                      <a:r>
                        <a:rPr lang="en-US" sz="800" dirty="0">
                          <a:effectLst/>
                        </a:rPr>
                        <a:t>20,245,627,416.00</a:t>
                      </a:r>
                    </a:p>
                  </a:txBody>
                  <a:tcPr anchor="ctr"/>
                </a:tc>
                <a:extLst>
                  <a:ext uri="{0D108BD9-81ED-4DB2-BD59-A6C34878D82A}">
                    <a16:rowId xmlns:a16="http://schemas.microsoft.com/office/drawing/2014/main" val="3242120960"/>
                  </a:ext>
                </a:extLst>
              </a:tr>
              <a:tr h="209698">
                <a:tc>
                  <a:txBody>
                    <a:bodyPr/>
                    <a:lstStyle/>
                    <a:p>
                      <a:pPr algn="ctr" fontAlgn="ctr"/>
                      <a:r>
                        <a:rPr lang="en-US" sz="800" dirty="0">
                          <a:effectLst/>
                        </a:rPr>
                        <a:t>IND</a:t>
                      </a:r>
                    </a:p>
                  </a:txBody>
                  <a:tcPr anchor="ctr"/>
                </a:tc>
                <a:tc>
                  <a:txBody>
                    <a:bodyPr/>
                    <a:lstStyle/>
                    <a:p>
                      <a:pPr algn="l" fontAlgn="ctr"/>
                      <a:r>
                        <a:rPr lang="en-US" sz="800" dirty="0">
                          <a:effectLst/>
                        </a:rPr>
                        <a:t>14,391,858,718.00</a:t>
                      </a:r>
                    </a:p>
                  </a:txBody>
                  <a:tcPr anchor="ctr"/>
                </a:tc>
                <a:extLst>
                  <a:ext uri="{0D108BD9-81ED-4DB2-BD59-A6C34878D82A}">
                    <a16:rowId xmlns:a16="http://schemas.microsoft.com/office/drawing/2014/main" val="850047061"/>
                  </a:ext>
                </a:extLst>
              </a:tr>
              <a:tr h="209698">
                <a:tc>
                  <a:txBody>
                    <a:bodyPr/>
                    <a:lstStyle/>
                    <a:p>
                      <a:pPr algn="ctr" fontAlgn="ctr"/>
                      <a:r>
                        <a:rPr lang="en-US" sz="800" dirty="0">
                          <a:effectLst/>
                        </a:rPr>
                        <a:t>CAN</a:t>
                      </a:r>
                    </a:p>
                  </a:txBody>
                  <a:tcPr anchor="ctr"/>
                </a:tc>
                <a:tc>
                  <a:txBody>
                    <a:bodyPr/>
                    <a:lstStyle/>
                    <a:p>
                      <a:pPr algn="l" fontAlgn="ctr"/>
                      <a:r>
                        <a:rPr lang="en-US" sz="800" dirty="0">
                          <a:effectLst/>
                        </a:rPr>
                        <a:t>9,583,332,317.00</a:t>
                      </a:r>
                    </a:p>
                  </a:txBody>
                  <a:tcPr anchor="ctr"/>
                </a:tc>
                <a:extLst>
                  <a:ext uri="{0D108BD9-81ED-4DB2-BD59-A6C34878D82A}">
                    <a16:rowId xmlns:a16="http://schemas.microsoft.com/office/drawing/2014/main" val="883013911"/>
                  </a:ext>
                </a:extLst>
              </a:tr>
              <a:tr h="209698">
                <a:tc>
                  <a:txBody>
                    <a:bodyPr/>
                    <a:lstStyle/>
                    <a:p>
                      <a:pPr algn="ctr" fontAlgn="ctr"/>
                      <a:r>
                        <a:rPr lang="en-US" sz="800" dirty="0">
                          <a:effectLst/>
                        </a:rPr>
                        <a:t>FRA</a:t>
                      </a:r>
                    </a:p>
                  </a:txBody>
                  <a:tcPr anchor="ctr"/>
                </a:tc>
                <a:tc>
                  <a:txBody>
                    <a:bodyPr/>
                    <a:lstStyle/>
                    <a:p>
                      <a:pPr algn="l" fontAlgn="ctr"/>
                      <a:r>
                        <a:rPr lang="en-US" sz="800" dirty="0">
                          <a:effectLst/>
                        </a:rPr>
                        <a:t>7,259,536,732.00</a:t>
                      </a:r>
                    </a:p>
                  </a:txBody>
                  <a:tcPr anchor="ctr"/>
                </a:tc>
                <a:extLst>
                  <a:ext uri="{0D108BD9-81ED-4DB2-BD59-A6C34878D82A}">
                    <a16:rowId xmlns:a16="http://schemas.microsoft.com/office/drawing/2014/main" val="610027238"/>
                  </a:ext>
                </a:extLst>
              </a:tr>
              <a:tr h="232016">
                <a:tc>
                  <a:txBody>
                    <a:bodyPr/>
                    <a:lstStyle/>
                    <a:p>
                      <a:pPr algn="ctr" fontAlgn="ctr"/>
                      <a:r>
                        <a:rPr lang="en-US" sz="800" dirty="0">
                          <a:effectLst/>
                        </a:rPr>
                        <a:t>ISR</a:t>
                      </a:r>
                    </a:p>
                  </a:txBody>
                  <a:tcPr anchor="ctr"/>
                </a:tc>
                <a:tc>
                  <a:txBody>
                    <a:bodyPr/>
                    <a:lstStyle/>
                    <a:p>
                      <a:pPr algn="l" fontAlgn="ctr"/>
                      <a:r>
                        <a:rPr lang="en-US" sz="800" dirty="0">
                          <a:effectLst/>
                        </a:rPr>
                        <a:t>6,907,514,579.00</a:t>
                      </a:r>
                    </a:p>
                  </a:txBody>
                  <a:tcPr anchor="ctr"/>
                </a:tc>
                <a:extLst>
                  <a:ext uri="{0D108BD9-81ED-4DB2-BD59-A6C34878D82A}">
                    <a16:rowId xmlns:a16="http://schemas.microsoft.com/office/drawing/2014/main" val="4276751673"/>
                  </a:ext>
                </a:extLst>
              </a:tr>
              <a:tr h="209698">
                <a:tc>
                  <a:txBody>
                    <a:bodyPr/>
                    <a:lstStyle/>
                    <a:p>
                      <a:pPr algn="ctr" fontAlgn="ctr"/>
                      <a:r>
                        <a:rPr lang="en-US" sz="800" dirty="0">
                          <a:effectLst/>
                        </a:rPr>
                        <a:t>DEU</a:t>
                      </a:r>
                    </a:p>
                  </a:txBody>
                  <a:tcPr anchor="ctr"/>
                </a:tc>
                <a:tc>
                  <a:txBody>
                    <a:bodyPr/>
                    <a:lstStyle/>
                    <a:p>
                      <a:pPr algn="l" fontAlgn="ctr"/>
                      <a:r>
                        <a:rPr lang="en-US" sz="800" dirty="0">
                          <a:effectLst/>
                        </a:rPr>
                        <a:t>6,346,959,822.00</a:t>
                      </a:r>
                    </a:p>
                  </a:txBody>
                  <a:tcPr anchor="ctr"/>
                </a:tc>
                <a:extLst>
                  <a:ext uri="{0D108BD9-81ED-4DB2-BD59-A6C34878D82A}">
                    <a16:rowId xmlns:a16="http://schemas.microsoft.com/office/drawing/2014/main" val="349294475"/>
                  </a:ext>
                </a:extLst>
              </a:tr>
              <a:tr h="209698">
                <a:tc>
                  <a:txBody>
                    <a:bodyPr/>
                    <a:lstStyle/>
                    <a:p>
                      <a:pPr algn="ctr" fontAlgn="ctr"/>
                      <a:r>
                        <a:rPr lang="en-US" sz="800" dirty="0">
                          <a:effectLst/>
                        </a:rPr>
                        <a:t>JPN</a:t>
                      </a:r>
                    </a:p>
                  </a:txBody>
                  <a:tcPr anchor="ctr"/>
                </a:tc>
                <a:tc>
                  <a:txBody>
                    <a:bodyPr/>
                    <a:lstStyle/>
                    <a:p>
                      <a:pPr algn="l" fontAlgn="ctr"/>
                      <a:r>
                        <a:rPr lang="en-US" sz="800" dirty="0">
                          <a:effectLst/>
                        </a:rPr>
                        <a:t>3,363,676,611.00</a:t>
                      </a:r>
                    </a:p>
                  </a:txBody>
                  <a:tcPr anchor="ctr"/>
                </a:tc>
                <a:extLst>
                  <a:ext uri="{0D108BD9-81ED-4DB2-BD59-A6C34878D82A}">
                    <a16:rowId xmlns:a16="http://schemas.microsoft.com/office/drawing/2014/main" val="1333035546"/>
                  </a:ext>
                </a:extLst>
              </a:tr>
            </a:tbl>
          </a:graphicData>
        </a:graphic>
      </p:graphicFrame>
      <p:sp>
        <p:nvSpPr>
          <p:cNvPr id="11" name="TextBox 10">
            <a:extLst>
              <a:ext uri="{FF2B5EF4-FFF2-40B4-BE49-F238E27FC236}">
                <a16:creationId xmlns:a16="http://schemas.microsoft.com/office/drawing/2014/main" id="{91538482-9730-49EB-8E35-73B58CB184BE}"/>
              </a:ext>
            </a:extLst>
          </p:cNvPr>
          <p:cNvSpPr txBox="1"/>
          <p:nvPr/>
        </p:nvSpPr>
        <p:spPr>
          <a:xfrm>
            <a:off x="2291634" y="5806951"/>
            <a:ext cx="86803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USA is the most preferred country for investments, followed by China, U.K. and India.</a:t>
            </a:r>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2FDAB64-236E-4C03-9297-440D35DAB49E}"/>
              </a:ext>
            </a:extLst>
          </p:cNvPr>
          <p:cNvSpPr>
            <a:spLocks noGrp="1"/>
          </p:cNvSpPr>
          <p:nvPr>
            <p:ph idx="1"/>
          </p:nvPr>
        </p:nvSpPr>
        <p:spPr>
          <a:xfrm>
            <a:off x="404949" y="1974327"/>
            <a:ext cx="11168742" cy="4344261"/>
          </a:xfrm>
        </p:spPr>
        <p:txBody>
          <a:bodyPr/>
          <a:lstStyle/>
          <a:p>
            <a:pPr marL="0" indent="0">
              <a:buNone/>
            </a:pPr>
            <a:endParaRPr lang="en-US" dirty="0"/>
          </a:p>
        </p:txBody>
      </p:sp>
      <p:sp>
        <p:nvSpPr>
          <p:cNvPr id="2" name="Title 1"/>
          <p:cNvSpPr>
            <a:spLocks noGrp="1"/>
          </p:cNvSpPr>
          <p:nvPr>
            <p:ph type="title"/>
          </p:nvPr>
        </p:nvSpPr>
        <p:spPr>
          <a:xfrm>
            <a:off x="1136469" y="539412"/>
            <a:ext cx="9313817" cy="856138"/>
          </a:xfrm>
        </p:spPr>
        <p:txBody>
          <a:bodyPr/>
          <a:lstStyle/>
          <a:p>
            <a:r>
              <a:rPr lang="en-IN" b="1" dirty="0"/>
              <a:t> </a:t>
            </a:r>
            <a:r>
              <a:rPr lang="en-IN" sz="2800" dirty="0"/>
              <a:t>Sector Analysis</a:t>
            </a:r>
          </a:p>
        </p:txBody>
      </p:sp>
      <p:sp>
        <p:nvSpPr>
          <p:cNvPr id="5" name="TextBox 4">
            <a:extLst>
              <a:ext uri="{FF2B5EF4-FFF2-40B4-BE49-F238E27FC236}">
                <a16:creationId xmlns:a16="http://schemas.microsoft.com/office/drawing/2014/main" id="{8F6C9418-87E4-4FD4-8230-7F1BB602E46B}"/>
              </a:ext>
            </a:extLst>
          </p:cNvPr>
          <p:cNvSpPr txBox="1"/>
          <p:nvPr/>
        </p:nvSpPr>
        <p:spPr>
          <a:xfrm>
            <a:off x="404949" y="1395550"/>
            <a:ext cx="9076889" cy="369332"/>
          </a:xfrm>
          <a:prstGeom prst="rect">
            <a:avLst/>
          </a:prstGeom>
          <a:noFill/>
        </p:spPr>
        <p:txBody>
          <a:bodyPr wrap="square" rtlCol="0">
            <a:spAutoFit/>
          </a:bodyPr>
          <a:lstStyle/>
          <a:p>
            <a:r>
              <a:rPr lang="en-US" dirty="0"/>
              <a:t>Top Sectors for the Top 3 English Speaking Countries</a:t>
            </a:r>
          </a:p>
        </p:txBody>
      </p:sp>
      <p:sp>
        <p:nvSpPr>
          <p:cNvPr id="9" name="TextBox 8">
            <a:extLst>
              <a:ext uri="{FF2B5EF4-FFF2-40B4-BE49-F238E27FC236}">
                <a16:creationId xmlns:a16="http://schemas.microsoft.com/office/drawing/2014/main" id="{0E4AE495-0755-4B2C-AB72-57ADD54032CB}"/>
              </a:ext>
            </a:extLst>
          </p:cNvPr>
          <p:cNvSpPr txBox="1"/>
          <p:nvPr/>
        </p:nvSpPr>
        <p:spPr>
          <a:xfrm>
            <a:off x="5251508" y="4723787"/>
            <a:ext cx="3837397" cy="738664"/>
          </a:xfrm>
          <a:prstGeom prst="rect">
            <a:avLst/>
          </a:prstGeom>
          <a:noFill/>
        </p:spPr>
        <p:txBody>
          <a:bodyPr wrap="none" rtlCol="0">
            <a:spAutoFit/>
          </a:bodyPr>
          <a:lstStyle/>
          <a:p>
            <a:r>
              <a:rPr lang="en-US" sz="1400" dirty="0"/>
              <a:t>The Top sector for investment for USA is </a:t>
            </a:r>
            <a:r>
              <a:rPr lang="en-US" sz="1400" b="1" dirty="0"/>
              <a:t>"Others“.</a:t>
            </a:r>
          </a:p>
          <a:p>
            <a:r>
              <a:rPr lang="en-US" sz="1400" dirty="0"/>
              <a:t>The Top sector for investment for GBR is </a:t>
            </a:r>
            <a:r>
              <a:rPr lang="en-US" sz="1400" b="1" dirty="0"/>
              <a:t>“Others“.</a:t>
            </a:r>
          </a:p>
          <a:p>
            <a:r>
              <a:rPr lang="en-US" sz="1400" dirty="0"/>
              <a:t>The Top sector for investment for IND is </a:t>
            </a:r>
            <a:r>
              <a:rPr lang="en-US" sz="1400" b="1" dirty="0"/>
              <a:t>"Others"</a:t>
            </a:r>
            <a:endParaRPr lang="en-US" sz="1400" dirty="0"/>
          </a:p>
        </p:txBody>
      </p:sp>
      <p:pic>
        <p:nvPicPr>
          <p:cNvPr id="3" name="Picture 2">
            <a:extLst>
              <a:ext uri="{FF2B5EF4-FFF2-40B4-BE49-F238E27FC236}">
                <a16:creationId xmlns:a16="http://schemas.microsoft.com/office/drawing/2014/main" id="{20FBB7F4-5538-428C-863E-1FB493A2B269}"/>
              </a:ext>
            </a:extLst>
          </p:cNvPr>
          <p:cNvPicPr>
            <a:picLocks noChangeAspect="1"/>
          </p:cNvPicPr>
          <p:nvPr/>
        </p:nvPicPr>
        <p:blipFill>
          <a:blip r:embed="rId2"/>
          <a:stretch>
            <a:fillRect/>
          </a:stretch>
        </p:blipFill>
        <p:spPr>
          <a:xfrm>
            <a:off x="404948" y="1974326"/>
            <a:ext cx="4486977" cy="2405605"/>
          </a:xfrm>
          <a:prstGeom prst="rect">
            <a:avLst/>
          </a:prstGeom>
        </p:spPr>
      </p:pic>
      <p:pic>
        <p:nvPicPr>
          <p:cNvPr id="13" name="Picture 12">
            <a:extLst>
              <a:ext uri="{FF2B5EF4-FFF2-40B4-BE49-F238E27FC236}">
                <a16:creationId xmlns:a16="http://schemas.microsoft.com/office/drawing/2014/main" id="{86DD6A82-B5F2-47F7-9266-0E897B7BDBC7}"/>
              </a:ext>
            </a:extLst>
          </p:cNvPr>
          <p:cNvPicPr>
            <a:picLocks noChangeAspect="1"/>
          </p:cNvPicPr>
          <p:nvPr/>
        </p:nvPicPr>
        <p:blipFill>
          <a:blip r:embed="rId3"/>
          <a:stretch>
            <a:fillRect/>
          </a:stretch>
        </p:blipFill>
        <p:spPr>
          <a:xfrm>
            <a:off x="4737477" y="1932471"/>
            <a:ext cx="4583536" cy="2504301"/>
          </a:xfrm>
          <a:prstGeom prst="rect">
            <a:avLst/>
          </a:prstGeom>
        </p:spPr>
      </p:pic>
      <p:pic>
        <p:nvPicPr>
          <p:cNvPr id="15" name="Picture 14">
            <a:extLst>
              <a:ext uri="{FF2B5EF4-FFF2-40B4-BE49-F238E27FC236}">
                <a16:creationId xmlns:a16="http://schemas.microsoft.com/office/drawing/2014/main" id="{21223DF9-74E8-4F88-9DF8-2D9CA5684921}"/>
              </a:ext>
            </a:extLst>
          </p:cNvPr>
          <p:cNvPicPr>
            <a:picLocks noChangeAspect="1"/>
          </p:cNvPicPr>
          <p:nvPr/>
        </p:nvPicPr>
        <p:blipFill>
          <a:blip r:embed="rId4"/>
          <a:stretch>
            <a:fillRect/>
          </a:stretch>
        </p:blipFill>
        <p:spPr>
          <a:xfrm>
            <a:off x="462106" y="4247302"/>
            <a:ext cx="4275370" cy="2374164"/>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80FD-182B-4795-B319-F62F435B2B1A}"/>
              </a:ext>
            </a:extLst>
          </p:cNvPr>
          <p:cNvSpPr>
            <a:spLocks noGrp="1"/>
          </p:cNvSpPr>
          <p:nvPr>
            <p:ph type="title"/>
          </p:nvPr>
        </p:nvSpPr>
        <p:spPr/>
        <p:txBody>
          <a:bodyPr/>
          <a:lstStyle/>
          <a:p>
            <a:r>
              <a:rPr lang="en-US" sz="2800" dirty="0"/>
              <a:t>Sector Analysis for Top 3 Countries</a:t>
            </a:r>
          </a:p>
        </p:txBody>
      </p:sp>
      <p:sp>
        <p:nvSpPr>
          <p:cNvPr id="3" name="Content Placeholder 2">
            <a:extLst>
              <a:ext uri="{FF2B5EF4-FFF2-40B4-BE49-F238E27FC236}">
                <a16:creationId xmlns:a16="http://schemas.microsoft.com/office/drawing/2014/main" id="{9A1BFE34-572A-4751-A8ED-DFBE0EF42F00}"/>
              </a:ext>
            </a:extLst>
          </p:cNvPr>
          <p:cNvSpPr>
            <a:spLocks noGrp="1"/>
          </p:cNvSpPr>
          <p:nvPr>
            <p:ph idx="1"/>
          </p:nvPr>
        </p:nvSpPr>
        <p:spPr>
          <a:xfrm>
            <a:off x="346226" y="1496218"/>
            <a:ext cx="11168742" cy="4344261"/>
          </a:xfrm>
        </p:spPr>
        <p:txBody>
          <a:bodyPr/>
          <a:lstStyle/>
          <a:p>
            <a:r>
              <a:rPr lang="en-US" sz="1800" dirty="0">
                <a:latin typeface="+mn-lt"/>
                <a:cs typeface="+mn-cs"/>
              </a:rPr>
              <a:t>The top 3 sectors compared for each of top 3 countries suitable for investment.</a:t>
            </a:r>
          </a:p>
          <a:p>
            <a:endParaRPr lang="en-US" sz="1800" dirty="0">
              <a:latin typeface="+mn-lt"/>
              <a:cs typeface="+mn-cs"/>
            </a:endParaRPr>
          </a:p>
        </p:txBody>
      </p:sp>
      <p:pic>
        <p:nvPicPr>
          <p:cNvPr id="4" name="Picture 3">
            <a:extLst>
              <a:ext uri="{FF2B5EF4-FFF2-40B4-BE49-F238E27FC236}">
                <a16:creationId xmlns:a16="http://schemas.microsoft.com/office/drawing/2014/main" id="{4325483F-9904-4835-9CAC-71778D0DC016}"/>
              </a:ext>
            </a:extLst>
          </p:cNvPr>
          <p:cNvPicPr>
            <a:picLocks noChangeAspect="1"/>
          </p:cNvPicPr>
          <p:nvPr/>
        </p:nvPicPr>
        <p:blipFill>
          <a:blip r:embed="rId2"/>
          <a:stretch>
            <a:fillRect/>
          </a:stretch>
        </p:blipFill>
        <p:spPr>
          <a:xfrm>
            <a:off x="203613" y="1869923"/>
            <a:ext cx="6708915" cy="3609806"/>
          </a:xfrm>
          <a:prstGeom prst="rect">
            <a:avLst/>
          </a:prstGeom>
        </p:spPr>
      </p:pic>
      <p:graphicFrame>
        <p:nvGraphicFramePr>
          <p:cNvPr id="6" name="Diagram 5">
            <a:extLst>
              <a:ext uri="{FF2B5EF4-FFF2-40B4-BE49-F238E27FC236}">
                <a16:creationId xmlns:a16="http://schemas.microsoft.com/office/drawing/2014/main" id="{C329CF27-4D16-457F-8EE4-A239F37E1D18}"/>
              </a:ext>
            </a:extLst>
          </p:cNvPr>
          <p:cNvGraphicFramePr/>
          <p:nvPr>
            <p:extLst>
              <p:ext uri="{D42A27DB-BD31-4B8C-83A1-F6EECF244321}">
                <p14:modId xmlns:p14="http://schemas.microsoft.com/office/powerpoint/2010/main" val="3378978599"/>
              </p:ext>
            </p:extLst>
          </p:nvPr>
        </p:nvGraphicFramePr>
        <p:xfrm>
          <a:off x="6993302" y="2030191"/>
          <a:ext cx="4264724" cy="2797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6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3290DB34-82D1-458D-98B1-41C528C76840}"/>
              </a:ext>
            </a:extLst>
          </p:cNvPr>
          <p:cNvGraphicFramePr>
            <a:graphicFrameLocks noGrp="1"/>
          </p:cNvGraphicFramePr>
          <p:nvPr>
            <p:ph idx="1"/>
            <p:extLst>
              <p:ext uri="{D42A27DB-BD31-4B8C-83A1-F6EECF244321}">
                <p14:modId xmlns:p14="http://schemas.microsoft.com/office/powerpoint/2010/main" val="263558700"/>
              </p:ext>
            </p:extLst>
          </p:nvPr>
        </p:nvGraphicFramePr>
        <p:xfrm>
          <a:off x="404949" y="1854927"/>
          <a:ext cx="11430736" cy="3206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
        <p:nvSpPr>
          <p:cNvPr id="3" name="Rectangle: Rounded Corners 2">
            <a:extLst>
              <a:ext uri="{FF2B5EF4-FFF2-40B4-BE49-F238E27FC236}">
                <a16:creationId xmlns:a16="http://schemas.microsoft.com/office/drawing/2014/main" id="{E24D13A6-037C-4C36-A5EC-E05EEF3C1B76}"/>
              </a:ext>
            </a:extLst>
          </p:cNvPr>
          <p:cNvSpPr/>
          <p:nvPr/>
        </p:nvSpPr>
        <p:spPr>
          <a:xfrm>
            <a:off x="8814531" y="2376148"/>
            <a:ext cx="1423115" cy="3992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Companies</a:t>
            </a:r>
          </a:p>
        </p:txBody>
      </p:sp>
      <p:sp>
        <p:nvSpPr>
          <p:cNvPr id="6" name="Rectangle: Rounded Corners 5">
            <a:extLst>
              <a:ext uri="{FF2B5EF4-FFF2-40B4-BE49-F238E27FC236}">
                <a16:creationId xmlns:a16="http://schemas.microsoft.com/office/drawing/2014/main" id="{8E440DF6-D4CA-403D-83C1-9A2F14196059}"/>
              </a:ext>
            </a:extLst>
          </p:cNvPr>
          <p:cNvSpPr/>
          <p:nvPr/>
        </p:nvSpPr>
        <p:spPr>
          <a:xfrm>
            <a:off x="5793377" y="2376149"/>
            <a:ext cx="1423115" cy="3992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Sectors</a:t>
            </a:r>
          </a:p>
        </p:txBody>
      </p:sp>
      <p:sp>
        <p:nvSpPr>
          <p:cNvPr id="7" name="Rectangle: Rounded Corners 6">
            <a:extLst>
              <a:ext uri="{FF2B5EF4-FFF2-40B4-BE49-F238E27FC236}">
                <a16:creationId xmlns:a16="http://schemas.microsoft.com/office/drawing/2014/main" id="{3B18899D-2162-42C8-A2A1-0769073BEB0E}"/>
              </a:ext>
            </a:extLst>
          </p:cNvPr>
          <p:cNvSpPr/>
          <p:nvPr/>
        </p:nvSpPr>
        <p:spPr>
          <a:xfrm>
            <a:off x="2758228" y="2376151"/>
            <a:ext cx="1423115" cy="3992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Countries</a:t>
            </a:r>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TotalTime>
  <Words>875</Words>
  <Application>Microsoft Office PowerPoint</Application>
  <PresentationFormat>Widescreen</PresentationFormat>
  <Paragraphs>139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INVESTMENT ASSIGNMENT  SUBMISSION </vt:lpstr>
      <vt:lpstr>Identifying Investment Opportunities for Spark Funds</vt:lpstr>
      <vt:lpstr> Problem solving methodology</vt:lpstr>
      <vt:lpstr>Data Cleaning</vt:lpstr>
      <vt:lpstr> Funding Type Analysis</vt:lpstr>
      <vt:lpstr> Country Analysis</vt:lpstr>
      <vt:lpstr> Sector Analysis</vt:lpstr>
      <vt:lpstr>Sector Analysis for Top 3 Countries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Jethy, Subhasis</cp:lastModifiedBy>
  <cp:revision>75</cp:revision>
  <dcterms:created xsi:type="dcterms:W3CDTF">2016-06-09T08:16:28Z</dcterms:created>
  <dcterms:modified xsi:type="dcterms:W3CDTF">2020-09-26T19:54:37Z</dcterms:modified>
</cp:coreProperties>
</file>