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3"/>
  </p:handoutMasterIdLst>
  <p:sldIdLst>
    <p:sldId id="282" r:id="rId5"/>
    <p:sldId id="283" r:id="rId6"/>
    <p:sldId id="284" r:id="rId7"/>
    <p:sldId id="286" r:id="rId8"/>
    <p:sldId id="287" r:id="rId9"/>
    <p:sldId id="288" r:id="rId10"/>
    <p:sldId id="307" r:id="rId11"/>
    <p:sldId id="289" r:id="rId12"/>
    <p:sldId id="290" r:id="rId13"/>
    <p:sldId id="309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</p14:sldIdLst>
        </p14:section>
        <p14:section name="Basic Slides" id="{4B63831B-60E8-2746-B530-B6D4C3E9A775}">
          <p14:sldIdLst>
            <p14:sldId id="283"/>
            <p14:sldId id="284"/>
            <p14:sldId id="286"/>
            <p14:sldId id="287"/>
            <p14:sldId id="288"/>
            <p14:sldId id="307"/>
            <p14:sldId id="289"/>
            <p14:sldId id="290"/>
            <p14:sldId id="309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Thank You Slide" id="{D301BA3F-4FEA-EF47-B6E1-316A63E9C810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80"/>
    <a:srgbClr val="FFDF7D"/>
    <a:srgbClr val="66B3E4"/>
    <a:srgbClr val="ECECEC"/>
    <a:srgbClr val="7FA3BF"/>
    <a:srgbClr val="595959"/>
    <a:srgbClr val="F9F0E0"/>
    <a:srgbClr val="F2F7FA"/>
    <a:srgbClr val="E7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ACB88-7C44-43B6-9557-2735ECE37FA4}" v="225" dt="2024-11-26T09:08:54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095" autoAdjust="0"/>
    <p:restoredTop sz="96190"/>
  </p:normalViewPr>
  <p:slideViewPr>
    <p:cSldViewPr snapToGrid="0">
      <p:cViewPr varScale="1">
        <p:scale>
          <a:sx n="60" d="100"/>
          <a:sy n="60" d="100"/>
        </p:scale>
        <p:origin x="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sis Sahoo" userId="64bb2066-8e17-415b-8870-7a5449c7b00c" providerId="ADAL" clId="{380ACB88-7C44-43B6-9557-2735ECE37FA4}"/>
    <pc:docChg chg="undo custSel addSld delSld modSld sldOrd modSection">
      <pc:chgData name="Subhasis Sahoo" userId="64bb2066-8e17-415b-8870-7a5449c7b00c" providerId="ADAL" clId="{380ACB88-7C44-43B6-9557-2735ECE37FA4}" dt="2024-11-26T09:09:39.652" v="3837" actId="1076"/>
      <pc:docMkLst>
        <pc:docMk/>
      </pc:docMkLst>
      <pc:sldChg chg="addSp modSp mod">
        <pc:chgData name="Subhasis Sahoo" userId="64bb2066-8e17-415b-8870-7a5449c7b00c" providerId="ADAL" clId="{380ACB88-7C44-43B6-9557-2735ECE37FA4}" dt="2024-11-26T06:30:29.004" v="3561" actId="255"/>
        <pc:sldMkLst>
          <pc:docMk/>
          <pc:sldMk cId="1715598175" sldId="284"/>
        </pc:sldMkLst>
        <pc:spChg chg="mod">
          <ac:chgData name="Subhasis Sahoo" userId="64bb2066-8e17-415b-8870-7a5449c7b00c" providerId="ADAL" clId="{380ACB88-7C44-43B6-9557-2735ECE37FA4}" dt="2024-11-26T06:30:29.004" v="3561" actId="255"/>
          <ac:spMkLst>
            <pc:docMk/>
            <pc:sldMk cId="1715598175" sldId="284"/>
            <ac:spMk id="2" creationId="{4A291DBD-0F30-5BBA-DD76-0C3521F5E965}"/>
          </ac:spMkLst>
        </pc:spChg>
        <pc:spChg chg="add mod">
          <ac:chgData name="Subhasis Sahoo" userId="64bb2066-8e17-415b-8870-7a5449c7b00c" providerId="ADAL" clId="{380ACB88-7C44-43B6-9557-2735ECE37FA4}" dt="2024-11-25T05:14:46.404" v="1"/>
          <ac:spMkLst>
            <pc:docMk/>
            <pc:sldMk cId="1715598175" sldId="284"/>
            <ac:spMk id="4" creationId="{ED5EF914-B85C-E7F6-5315-AE569CC09B8D}"/>
          </ac:spMkLst>
        </pc:spChg>
      </pc:sldChg>
      <pc:sldChg chg="modSp mod">
        <pc:chgData name="Subhasis Sahoo" userId="64bb2066-8e17-415b-8870-7a5449c7b00c" providerId="ADAL" clId="{380ACB88-7C44-43B6-9557-2735ECE37FA4}" dt="2024-11-25T10:06:36.138" v="2900" actId="5793"/>
        <pc:sldMkLst>
          <pc:docMk/>
          <pc:sldMk cId="678857036" sldId="287"/>
        </pc:sldMkLst>
        <pc:spChg chg="mod">
          <ac:chgData name="Subhasis Sahoo" userId="64bb2066-8e17-415b-8870-7a5449c7b00c" providerId="ADAL" clId="{380ACB88-7C44-43B6-9557-2735ECE37FA4}" dt="2024-11-25T10:06:36.138" v="2900" actId="5793"/>
          <ac:spMkLst>
            <pc:docMk/>
            <pc:sldMk cId="678857036" sldId="287"/>
            <ac:spMk id="2" creationId="{A236AD53-CE8F-9276-CC8B-35A9CC5E42A7}"/>
          </ac:spMkLst>
        </pc:spChg>
      </pc:sldChg>
      <pc:sldChg chg="modSp mod">
        <pc:chgData name="Subhasis Sahoo" userId="64bb2066-8e17-415b-8870-7a5449c7b00c" providerId="ADAL" clId="{380ACB88-7C44-43B6-9557-2735ECE37FA4}" dt="2024-11-26T06:34:55.224" v="3564"/>
        <pc:sldMkLst>
          <pc:docMk/>
          <pc:sldMk cId="1436167565" sldId="288"/>
        </pc:sldMkLst>
        <pc:spChg chg="mod">
          <ac:chgData name="Subhasis Sahoo" userId="64bb2066-8e17-415b-8870-7a5449c7b00c" providerId="ADAL" clId="{380ACB88-7C44-43B6-9557-2735ECE37FA4}" dt="2024-11-26T06:34:55.224" v="3564"/>
          <ac:spMkLst>
            <pc:docMk/>
            <pc:sldMk cId="1436167565" sldId="288"/>
            <ac:spMk id="2" creationId="{0188C52A-932A-109B-F0C0-A37CAC3002E6}"/>
          </ac:spMkLst>
        </pc:spChg>
      </pc:sldChg>
      <pc:sldChg chg="modSp mod">
        <pc:chgData name="Subhasis Sahoo" userId="64bb2066-8e17-415b-8870-7a5449c7b00c" providerId="ADAL" clId="{380ACB88-7C44-43B6-9557-2735ECE37FA4}" dt="2024-11-25T06:17:41.227" v="10" actId="27636"/>
        <pc:sldMkLst>
          <pc:docMk/>
          <pc:sldMk cId="248874103" sldId="289"/>
        </pc:sldMkLst>
        <pc:spChg chg="mod">
          <ac:chgData name="Subhasis Sahoo" userId="64bb2066-8e17-415b-8870-7a5449c7b00c" providerId="ADAL" clId="{380ACB88-7C44-43B6-9557-2735ECE37FA4}" dt="2024-11-25T06:17:41.227" v="10" actId="27636"/>
          <ac:spMkLst>
            <pc:docMk/>
            <pc:sldMk cId="248874103" sldId="289"/>
            <ac:spMk id="2" creationId="{B4AEBAF6-4A4C-7DCE-31E0-C049D2BDFF1E}"/>
          </ac:spMkLst>
        </pc:spChg>
      </pc:sldChg>
      <pc:sldChg chg="addSp delSp modSp mod ord modAnim">
        <pc:chgData name="Subhasis Sahoo" userId="64bb2066-8e17-415b-8870-7a5449c7b00c" providerId="ADAL" clId="{380ACB88-7C44-43B6-9557-2735ECE37FA4}" dt="2024-11-25T10:07:24.944" v="2903" actId="313"/>
        <pc:sldMkLst>
          <pc:docMk/>
          <pc:sldMk cId="3752023865" sldId="290"/>
        </pc:sldMkLst>
        <pc:spChg chg="add del mod">
          <ac:chgData name="Subhasis Sahoo" userId="64bb2066-8e17-415b-8870-7a5449c7b00c" providerId="ADAL" clId="{380ACB88-7C44-43B6-9557-2735ECE37FA4}" dt="2024-11-25T07:35:27.334" v="937"/>
          <ac:spMkLst>
            <pc:docMk/>
            <pc:sldMk cId="3752023865" sldId="290"/>
            <ac:spMk id="2" creationId="{C9AF96CF-57A1-C042-01CC-9C5A31465E20}"/>
          </ac:spMkLst>
        </pc:spChg>
        <pc:spChg chg="mod">
          <ac:chgData name="Subhasis Sahoo" userId="64bb2066-8e17-415b-8870-7a5449c7b00c" providerId="ADAL" clId="{380ACB88-7C44-43B6-9557-2735ECE37FA4}" dt="2024-11-25T07:38:07.193" v="1055" actId="1036"/>
          <ac:spMkLst>
            <pc:docMk/>
            <pc:sldMk cId="3752023865" sldId="290"/>
            <ac:spMk id="3" creationId="{7DD16954-696B-2D52-D462-1EE53037B1D8}"/>
          </ac:spMkLst>
        </pc:spChg>
        <pc:spChg chg="add mod">
          <ac:chgData name="Subhasis Sahoo" userId="64bb2066-8e17-415b-8870-7a5449c7b00c" providerId="ADAL" clId="{380ACB88-7C44-43B6-9557-2735ECE37FA4}" dt="2024-11-25T08:40:31.085" v="1804" actId="1076"/>
          <ac:spMkLst>
            <pc:docMk/>
            <pc:sldMk cId="3752023865" sldId="290"/>
            <ac:spMk id="5" creationId="{E285637F-A0E4-1EAD-EB6B-04FC2C5F9C13}"/>
          </ac:spMkLst>
        </pc:spChg>
        <pc:spChg chg="add mod">
          <ac:chgData name="Subhasis Sahoo" userId="64bb2066-8e17-415b-8870-7a5449c7b00c" providerId="ADAL" clId="{380ACB88-7C44-43B6-9557-2735ECE37FA4}" dt="2024-11-25T07:13:40.189" v="670"/>
          <ac:spMkLst>
            <pc:docMk/>
            <pc:sldMk cId="3752023865" sldId="290"/>
            <ac:spMk id="6" creationId="{56FA4901-F339-AEA5-CD3D-981916E52399}"/>
          </ac:spMkLst>
        </pc:spChg>
        <pc:spChg chg="add mod">
          <ac:chgData name="Subhasis Sahoo" userId="64bb2066-8e17-415b-8870-7a5449c7b00c" providerId="ADAL" clId="{380ACB88-7C44-43B6-9557-2735ECE37FA4}" dt="2024-11-25T08:39:15.780" v="1671" actId="1037"/>
          <ac:spMkLst>
            <pc:docMk/>
            <pc:sldMk cId="3752023865" sldId="290"/>
            <ac:spMk id="7" creationId="{B81EB5F0-CA86-3657-BD00-262D88B13052}"/>
          </ac:spMkLst>
        </pc:spChg>
        <pc:spChg chg="add del mod">
          <ac:chgData name="Subhasis Sahoo" userId="64bb2066-8e17-415b-8870-7a5449c7b00c" providerId="ADAL" clId="{380ACB88-7C44-43B6-9557-2735ECE37FA4}" dt="2024-11-25T07:35:22.134" v="936" actId="478"/>
          <ac:spMkLst>
            <pc:docMk/>
            <pc:sldMk cId="3752023865" sldId="290"/>
            <ac:spMk id="8" creationId="{1A027D06-550C-7F91-CB9B-A5752EA49CC5}"/>
          </ac:spMkLst>
        </pc:spChg>
        <pc:spChg chg="add mod">
          <ac:chgData name="Subhasis Sahoo" userId="64bb2066-8e17-415b-8870-7a5449c7b00c" providerId="ADAL" clId="{380ACB88-7C44-43B6-9557-2735ECE37FA4}" dt="2024-11-25T10:07:24.944" v="2903" actId="313"/>
          <ac:spMkLst>
            <pc:docMk/>
            <pc:sldMk cId="3752023865" sldId="290"/>
            <ac:spMk id="9" creationId="{0DFB4437-8640-4F80-E756-BD07EC743B1A}"/>
          </ac:spMkLst>
        </pc:spChg>
        <pc:spChg chg="add mod">
          <ac:chgData name="Subhasis Sahoo" userId="64bb2066-8e17-415b-8870-7a5449c7b00c" providerId="ADAL" clId="{380ACB88-7C44-43B6-9557-2735ECE37FA4}" dt="2024-11-25T10:07:13.580" v="2901" actId="20577"/>
          <ac:spMkLst>
            <pc:docMk/>
            <pc:sldMk cId="3752023865" sldId="290"/>
            <ac:spMk id="10" creationId="{6DDC1EC9-D17D-856C-5E18-C912B8227B8D}"/>
          </ac:spMkLst>
        </pc:spChg>
        <pc:spChg chg="add mod">
          <ac:chgData name="Subhasis Sahoo" userId="64bb2066-8e17-415b-8870-7a5449c7b00c" providerId="ADAL" clId="{380ACB88-7C44-43B6-9557-2735ECE37FA4}" dt="2024-11-25T08:39:38.458" v="1747" actId="1037"/>
          <ac:spMkLst>
            <pc:docMk/>
            <pc:sldMk cId="3752023865" sldId="290"/>
            <ac:spMk id="11" creationId="{510B1A5F-1B92-F223-ED89-300DB866AECD}"/>
          </ac:spMkLst>
        </pc:spChg>
        <pc:spChg chg="add mod">
          <ac:chgData name="Subhasis Sahoo" userId="64bb2066-8e17-415b-8870-7a5449c7b00c" providerId="ADAL" clId="{380ACB88-7C44-43B6-9557-2735ECE37FA4}" dt="2024-11-25T08:39:50.287" v="1775" actId="1037"/>
          <ac:spMkLst>
            <pc:docMk/>
            <pc:sldMk cId="3752023865" sldId="290"/>
            <ac:spMk id="12" creationId="{097EAB53-20FF-1E6B-7B86-266100434060}"/>
          </ac:spMkLst>
        </pc:spChg>
        <pc:spChg chg="add mod">
          <ac:chgData name="Subhasis Sahoo" userId="64bb2066-8e17-415b-8870-7a5449c7b00c" providerId="ADAL" clId="{380ACB88-7C44-43B6-9557-2735ECE37FA4}" dt="2024-11-25T08:39:59.252" v="1800" actId="1038"/>
          <ac:spMkLst>
            <pc:docMk/>
            <pc:sldMk cId="3752023865" sldId="290"/>
            <ac:spMk id="13" creationId="{C5E57129-128E-6904-8201-BCA6CF24AA29}"/>
          </ac:spMkLst>
        </pc:spChg>
        <pc:spChg chg="add mod">
          <ac:chgData name="Subhasis Sahoo" userId="64bb2066-8e17-415b-8870-7a5449c7b00c" providerId="ADAL" clId="{380ACB88-7C44-43B6-9557-2735ECE37FA4}" dt="2024-11-25T09:07:59.523" v="2426" actId="14100"/>
          <ac:spMkLst>
            <pc:docMk/>
            <pc:sldMk cId="3752023865" sldId="290"/>
            <ac:spMk id="14" creationId="{DE2FC6B0-0787-A904-1373-1F787430032E}"/>
          </ac:spMkLst>
        </pc:spChg>
        <pc:spChg chg="add mod">
          <ac:chgData name="Subhasis Sahoo" userId="64bb2066-8e17-415b-8870-7a5449c7b00c" providerId="ADAL" clId="{380ACB88-7C44-43B6-9557-2735ECE37FA4}" dt="2024-11-25T09:07:50.685" v="2424" actId="1076"/>
          <ac:spMkLst>
            <pc:docMk/>
            <pc:sldMk cId="3752023865" sldId="290"/>
            <ac:spMk id="15" creationId="{DE16F7FA-CC43-979B-4F20-9757A16AD88D}"/>
          </ac:spMkLst>
        </pc:spChg>
        <pc:spChg chg="add mod">
          <ac:chgData name="Subhasis Sahoo" userId="64bb2066-8e17-415b-8870-7a5449c7b00c" providerId="ADAL" clId="{380ACB88-7C44-43B6-9557-2735ECE37FA4}" dt="2024-11-25T09:14:46.159" v="2505" actId="20577"/>
          <ac:spMkLst>
            <pc:docMk/>
            <pc:sldMk cId="3752023865" sldId="290"/>
            <ac:spMk id="16" creationId="{70AA24AE-07E7-70B6-4E26-AA4A64B5A322}"/>
          </ac:spMkLst>
        </pc:spChg>
        <pc:spChg chg="add mod">
          <ac:chgData name="Subhasis Sahoo" userId="64bb2066-8e17-415b-8870-7a5449c7b00c" providerId="ADAL" clId="{380ACB88-7C44-43B6-9557-2735ECE37FA4}" dt="2024-11-25T09:14:19.259" v="2492" actId="1076"/>
          <ac:spMkLst>
            <pc:docMk/>
            <pc:sldMk cId="3752023865" sldId="290"/>
            <ac:spMk id="17" creationId="{DB68F292-B33E-A76B-C674-AC79D7D1B7C0}"/>
          </ac:spMkLst>
        </pc:spChg>
        <pc:spChg chg="add mod">
          <ac:chgData name="Subhasis Sahoo" userId="64bb2066-8e17-415b-8870-7a5449c7b00c" providerId="ADAL" clId="{380ACB88-7C44-43B6-9557-2735ECE37FA4}" dt="2024-11-25T09:14:14.766" v="2491" actId="1076"/>
          <ac:spMkLst>
            <pc:docMk/>
            <pc:sldMk cId="3752023865" sldId="290"/>
            <ac:spMk id="18" creationId="{B42EFEA0-3644-6EBB-ED11-909C87EA9A52}"/>
          </ac:spMkLst>
        </pc:spChg>
        <pc:spChg chg="add mod">
          <ac:chgData name="Subhasis Sahoo" userId="64bb2066-8e17-415b-8870-7a5449c7b00c" providerId="ADAL" clId="{380ACB88-7C44-43B6-9557-2735ECE37FA4}" dt="2024-11-25T09:07:56.024" v="2425" actId="1076"/>
          <ac:spMkLst>
            <pc:docMk/>
            <pc:sldMk cId="3752023865" sldId="290"/>
            <ac:spMk id="19" creationId="{E491A06B-ACC4-8534-8660-3AAB8583F535}"/>
          </ac:spMkLst>
        </pc:spChg>
        <pc:spChg chg="add del">
          <ac:chgData name="Subhasis Sahoo" userId="64bb2066-8e17-415b-8870-7a5449c7b00c" providerId="ADAL" clId="{380ACB88-7C44-43B6-9557-2735ECE37FA4}" dt="2024-11-25T08:40:45.699" v="1807" actId="22"/>
          <ac:spMkLst>
            <pc:docMk/>
            <pc:sldMk cId="3752023865" sldId="290"/>
            <ac:spMk id="24" creationId="{D812C826-33C9-2214-E3C2-627BB6E65634}"/>
          </ac:spMkLst>
        </pc:spChg>
        <pc:spChg chg="add mod">
          <ac:chgData name="Subhasis Sahoo" userId="64bb2066-8e17-415b-8870-7a5449c7b00c" providerId="ADAL" clId="{380ACB88-7C44-43B6-9557-2735ECE37FA4}" dt="2024-11-25T08:41:22.344" v="1834" actId="1038"/>
          <ac:spMkLst>
            <pc:docMk/>
            <pc:sldMk cId="3752023865" sldId="290"/>
            <ac:spMk id="25" creationId="{EA0C1C0B-7657-D0BF-7A8F-67FE2F839038}"/>
          </ac:spMkLst>
        </pc:spChg>
        <pc:spChg chg="add mod">
          <ac:chgData name="Subhasis Sahoo" userId="64bb2066-8e17-415b-8870-7a5449c7b00c" providerId="ADAL" clId="{380ACB88-7C44-43B6-9557-2735ECE37FA4}" dt="2024-11-25T08:41:53.145" v="1862" actId="1038"/>
          <ac:spMkLst>
            <pc:docMk/>
            <pc:sldMk cId="3752023865" sldId="290"/>
            <ac:spMk id="26" creationId="{2597308D-4E83-CFA6-5156-F2EA6B820488}"/>
          </ac:spMkLst>
        </pc:spChg>
        <pc:spChg chg="add mod">
          <ac:chgData name="Subhasis Sahoo" userId="64bb2066-8e17-415b-8870-7a5449c7b00c" providerId="ADAL" clId="{380ACB88-7C44-43B6-9557-2735ECE37FA4}" dt="2024-11-25T09:14:38.298" v="2501" actId="1038"/>
          <ac:spMkLst>
            <pc:docMk/>
            <pc:sldMk cId="3752023865" sldId="290"/>
            <ac:spMk id="32" creationId="{9C4D2EFE-8DF9-E215-7C19-5FE8534321AB}"/>
          </ac:spMkLst>
        </pc:spChg>
        <pc:spChg chg="add mod">
          <ac:chgData name="Subhasis Sahoo" userId="64bb2066-8e17-415b-8870-7a5449c7b00c" providerId="ADAL" clId="{380ACB88-7C44-43B6-9557-2735ECE37FA4}" dt="2024-11-25T09:07:45.406" v="2423"/>
          <ac:spMkLst>
            <pc:docMk/>
            <pc:sldMk cId="3752023865" sldId="290"/>
            <ac:spMk id="33" creationId="{43BBA3B9-7105-5324-3619-458F1D2CF580}"/>
          </ac:spMkLst>
        </pc:spChg>
        <pc:spChg chg="add mod">
          <ac:chgData name="Subhasis Sahoo" userId="64bb2066-8e17-415b-8870-7a5449c7b00c" providerId="ADAL" clId="{380ACB88-7C44-43B6-9557-2735ECE37FA4}" dt="2024-11-25T09:14:03.910" v="2489" actId="1076"/>
          <ac:spMkLst>
            <pc:docMk/>
            <pc:sldMk cId="3752023865" sldId="290"/>
            <ac:spMk id="35" creationId="{0ABED111-C3D2-B393-2C2A-4181612F3EDF}"/>
          </ac:spMkLst>
        </pc:spChg>
        <pc:spChg chg="add del">
          <ac:chgData name="Subhasis Sahoo" userId="64bb2066-8e17-415b-8870-7a5449c7b00c" providerId="ADAL" clId="{380ACB88-7C44-43B6-9557-2735ECE37FA4}" dt="2024-11-25T09:11:28.272" v="2464" actId="478"/>
          <ac:spMkLst>
            <pc:docMk/>
            <pc:sldMk cId="3752023865" sldId="290"/>
            <ac:spMk id="48" creationId="{A69663F3-CDC1-8BE2-259F-8628345D30C4}"/>
          </ac:spMkLst>
        </pc:spChg>
        <pc:spChg chg="add mod">
          <ac:chgData name="Subhasis Sahoo" userId="64bb2066-8e17-415b-8870-7a5449c7b00c" providerId="ADAL" clId="{380ACB88-7C44-43B6-9557-2735ECE37FA4}" dt="2024-11-25T09:21:13.517" v="2625" actId="1076"/>
          <ac:spMkLst>
            <pc:docMk/>
            <pc:sldMk cId="3752023865" sldId="290"/>
            <ac:spMk id="57" creationId="{B29BB869-B8FD-9B10-526F-4CF7F7AED187}"/>
          </ac:spMkLst>
        </pc:spChg>
        <pc:spChg chg="add mod">
          <ac:chgData name="Subhasis Sahoo" userId="64bb2066-8e17-415b-8870-7a5449c7b00c" providerId="ADAL" clId="{380ACB88-7C44-43B6-9557-2735ECE37FA4}" dt="2024-11-25T09:14:34.108" v="2496" actId="1076"/>
          <ac:spMkLst>
            <pc:docMk/>
            <pc:sldMk cId="3752023865" sldId="290"/>
            <ac:spMk id="62" creationId="{D772699A-A44B-E449-BD10-263C487233A5}"/>
          </ac:spMkLst>
        </pc:spChg>
        <pc:spChg chg="add mod">
          <ac:chgData name="Subhasis Sahoo" userId="64bb2066-8e17-415b-8870-7a5449c7b00c" providerId="ADAL" clId="{380ACB88-7C44-43B6-9557-2735ECE37FA4}" dt="2024-11-25T09:14:59.139" v="2518" actId="20577"/>
          <ac:spMkLst>
            <pc:docMk/>
            <pc:sldMk cId="3752023865" sldId="290"/>
            <ac:spMk id="63" creationId="{17E5436A-50DE-AF83-BD04-ED57A28507B2}"/>
          </ac:spMkLst>
        </pc:spChg>
        <pc:spChg chg="add mod">
          <ac:chgData name="Subhasis Sahoo" userId="64bb2066-8e17-415b-8870-7a5449c7b00c" providerId="ADAL" clId="{380ACB88-7C44-43B6-9557-2735ECE37FA4}" dt="2024-11-25T09:17:56.382" v="2549" actId="1076"/>
          <ac:spMkLst>
            <pc:docMk/>
            <pc:sldMk cId="3752023865" sldId="290"/>
            <ac:spMk id="74" creationId="{B7D6EE44-4873-C462-2EB5-0B936B8CA031}"/>
          </ac:spMkLst>
        </pc:spChg>
        <pc:picChg chg="add del mod">
          <ac:chgData name="Subhasis Sahoo" userId="64bb2066-8e17-415b-8870-7a5449c7b00c" providerId="ADAL" clId="{380ACB88-7C44-43B6-9557-2735ECE37FA4}" dt="2024-11-25T07:05:43.323" v="665" actId="478"/>
          <ac:picMkLst>
            <pc:docMk/>
            <pc:sldMk cId="3752023865" sldId="290"/>
            <ac:picMk id="4" creationId="{D85834B0-8BC7-66CB-F3E8-9224B645C84C}"/>
          </ac:picMkLst>
        </pc:picChg>
        <pc:cxnChg chg="add mod">
          <ac:chgData name="Subhasis Sahoo" userId="64bb2066-8e17-415b-8870-7a5449c7b00c" providerId="ADAL" clId="{380ACB88-7C44-43B6-9557-2735ECE37FA4}" dt="2024-11-25T09:16:14.527" v="2530" actId="14100"/>
          <ac:cxnSpMkLst>
            <pc:docMk/>
            <pc:sldMk cId="3752023865" sldId="290"/>
            <ac:cxnSpMk id="21" creationId="{7C7662EE-08D5-F27C-C565-4910AF83F06A}"/>
          </ac:cxnSpMkLst>
        </pc:cxnChg>
        <pc:cxnChg chg="add del mod">
          <ac:chgData name="Subhasis Sahoo" userId="64bb2066-8e17-415b-8870-7a5449c7b00c" providerId="ADAL" clId="{380ACB88-7C44-43B6-9557-2735ECE37FA4}" dt="2024-11-25T09:10:47.692" v="2458" actId="478"/>
          <ac:cxnSpMkLst>
            <pc:docMk/>
            <pc:sldMk cId="3752023865" sldId="290"/>
            <ac:cxnSpMk id="27" creationId="{725FD54D-A4B1-1F8E-B674-3118D988D057}"/>
          </ac:cxnSpMkLst>
        </pc:cxnChg>
        <pc:cxnChg chg="add mod">
          <ac:chgData name="Subhasis Sahoo" userId="64bb2066-8e17-415b-8870-7a5449c7b00c" providerId="ADAL" clId="{380ACB88-7C44-43B6-9557-2735ECE37FA4}" dt="2024-11-25T09:16:36.511" v="2531" actId="14100"/>
          <ac:cxnSpMkLst>
            <pc:docMk/>
            <pc:sldMk cId="3752023865" sldId="290"/>
            <ac:cxnSpMk id="29" creationId="{5BC85B4F-2AAB-A415-C8BD-352E4BC7A3EF}"/>
          </ac:cxnSpMkLst>
        </pc:cxnChg>
        <pc:cxnChg chg="add del mod">
          <ac:chgData name="Subhasis Sahoo" userId="64bb2066-8e17-415b-8870-7a5449c7b00c" providerId="ADAL" clId="{380ACB88-7C44-43B6-9557-2735ECE37FA4}" dt="2024-11-25T09:11:06.696" v="2462" actId="478"/>
          <ac:cxnSpMkLst>
            <pc:docMk/>
            <pc:sldMk cId="3752023865" sldId="290"/>
            <ac:cxnSpMk id="38" creationId="{32807BCA-8F1B-889B-0A64-FD66673A0319}"/>
          </ac:cxnSpMkLst>
        </pc:cxnChg>
        <pc:cxnChg chg="add mod">
          <ac:chgData name="Subhasis Sahoo" userId="64bb2066-8e17-415b-8870-7a5449c7b00c" providerId="ADAL" clId="{380ACB88-7C44-43B6-9557-2735ECE37FA4}" dt="2024-11-25T09:16:44.656" v="2532" actId="14100"/>
          <ac:cxnSpMkLst>
            <pc:docMk/>
            <pc:sldMk cId="3752023865" sldId="290"/>
            <ac:cxnSpMk id="50" creationId="{B8F82D3D-A746-D720-D0F2-8F25ADEBBDE2}"/>
          </ac:cxnSpMkLst>
        </pc:cxnChg>
        <pc:cxnChg chg="add mod">
          <ac:chgData name="Subhasis Sahoo" userId="64bb2066-8e17-415b-8870-7a5449c7b00c" providerId="ADAL" clId="{380ACB88-7C44-43B6-9557-2735ECE37FA4}" dt="2024-11-25T09:11:57.061" v="2469" actId="14100"/>
          <ac:cxnSpMkLst>
            <pc:docMk/>
            <pc:sldMk cId="3752023865" sldId="290"/>
            <ac:cxnSpMk id="51" creationId="{1F72D24B-A1F3-A3EE-1829-1BAC3AF41F5B}"/>
          </ac:cxnSpMkLst>
        </pc:cxnChg>
        <pc:cxnChg chg="add mod">
          <ac:chgData name="Subhasis Sahoo" userId="64bb2066-8e17-415b-8870-7a5449c7b00c" providerId="ADAL" clId="{380ACB88-7C44-43B6-9557-2735ECE37FA4}" dt="2024-11-25T09:12:50.498" v="2473" actId="14100"/>
          <ac:cxnSpMkLst>
            <pc:docMk/>
            <pc:sldMk cId="3752023865" sldId="290"/>
            <ac:cxnSpMk id="54" creationId="{C1BC5A7C-28CA-9679-B05C-9B7AD5B04589}"/>
          </ac:cxnSpMkLst>
        </pc:cxnChg>
        <pc:cxnChg chg="add mod">
          <ac:chgData name="Subhasis Sahoo" userId="64bb2066-8e17-415b-8870-7a5449c7b00c" providerId="ADAL" clId="{380ACB88-7C44-43B6-9557-2735ECE37FA4}" dt="2024-11-25T09:21:17.517" v="2626" actId="1076"/>
          <ac:cxnSpMkLst>
            <pc:docMk/>
            <pc:sldMk cId="3752023865" sldId="290"/>
            <ac:cxnSpMk id="58" creationId="{FC1D7770-48C9-AEBF-CC69-D59F8F1261BE}"/>
          </ac:cxnSpMkLst>
        </pc:cxnChg>
        <pc:cxnChg chg="add mod">
          <ac:chgData name="Subhasis Sahoo" userId="64bb2066-8e17-415b-8870-7a5449c7b00c" providerId="ADAL" clId="{380ACB88-7C44-43B6-9557-2735ECE37FA4}" dt="2024-11-25T09:14:22.265" v="2493"/>
          <ac:cxnSpMkLst>
            <pc:docMk/>
            <pc:sldMk cId="3752023865" sldId="290"/>
            <ac:cxnSpMk id="60" creationId="{5A878421-EFB5-FD88-2E98-38BFFE5B97D8}"/>
          </ac:cxnSpMkLst>
        </pc:cxnChg>
        <pc:cxnChg chg="add mod">
          <ac:chgData name="Subhasis Sahoo" userId="64bb2066-8e17-415b-8870-7a5449c7b00c" providerId="ADAL" clId="{380ACB88-7C44-43B6-9557-2735ECE37FA4}" dt="2024-11-25T09:14:25.521" v="2494"/>
          <ac:cxnSpMkLst>
            <pc:docMk/>
            <pc:sldMk cId="3752023865" sldId="290"/>
            <ac:cxnSpMk id="61" creationId="{16443BA0-96C5-9832-DF31-181DBB3AC4CD}"/>
          </ac:cxnSpMkLst>
        </pc:cxnChg>
        <pc:cxnChg chg="add mod">
          <ac:chgData name="Subhasis Sahoo" userId="64bb2066-8e17-415b-8870-7a5449c7b00c" providerId="ADAL" clId="{380ACB88-7C44-43B6-9557-2735ECE37FA4}" dt="2024-11-25T09:15:19.017" v="2521" actId="14100"/>
          <ac:cxnSpMkLst>
            <pc:docMk/>
            <pc:sldMk cId="3752023865" sldId="290"/>
            <ac:cxnSpMk id="64" creationId="{AC379438-66BD-2FD2-7D72-3740EF7D00A4}"/>
          </ac:cxnSpMkLst>
        </pc:cxnChg>
        <pc:cxnChg chg="add mod">
          <ac:chgData name="Subhasis Sahoo" userId="64bb2066-8e17-415b-8870-7a5449c7b00c" providerId="ADAL" clId="{380ACB88-7C44-43B6-9557-2735ECE37FA4}" dt="2024-11-25T09:15:39.399" v="2524" actId="14100"/>
          <ac:cxnSpMkLst>
            <pc:docMk/>
            <pc:sldMk cId="3752023865" sldId="290"/>
            <ac:cxnSpMk id="66" creationId="{09A3671F-5CF8-6CB5-77A8-C168F86CAE70}"/>
          </ac:cxnSpMkLst>
        </pc:cxnChg>
        <pc:cxnChg chg="add mod">
          <ac:chgData name="Subhasis Sahoo" userId="64bb2066-8e17-415b-8870-7a5449c7b00c" providerId="ADAL" clId="{380ACB88-7C44-43B6-9557-2735ECE37FA4}" dt="2024-11-25T09:15:55.810" v="2529" actId="14100"/>
          <ac:cxnSpMkLst>
            <pc:docMk/>
            <pc:sldMk cId="3752023865" sldId="290"/>
            <ac:cxnSpMk id="68" creationId="{D9AECFC7-B954-D58A-3E3D-EDF936CB1FB0}"/>
          </ac:cxnSpMkLst>
        </pc:cxnChg>
      </pc:sldChg>
      <pc:sldChg chg="addSp delSp modSp del mod">
        <pc:chgData name="Subhasis Sahoo" userId="64bb2066-8e17-415b-8870-7a5449c7b00c" providerId="ADAL" clId="{380ACB88-7C44-43B6-9557-2735ECE37FA4}" dt="2024-11-25T08:54:13.412" v="2183" actId="2696"/>
        <pc:sldMkLst>
          <pc:docMk/>
          <pc:sldMk cId="1004163893" sldId="291"/>
        </pc:sldMkLst>
        <pc:spChg chg="mod">
          <ac:chgData name="Subhasis Sahoo" userId="64bb2066-8e17-415b-8870-7a5449c7b00c" providerId="ADAL" clId="{380ACB88-7C44-43B6-9557-2735ECE37FA4}" dt="2024-11-25T08:46:59.618" v="1919" actId="6549"/>
          <ac:spMkLst>
            <pc:docMk/>
            <pc:sldMk cId="1004163893" sldId="291"/>
            <ac:spMk id="2" creationId="{28637527-6D1E-2FA1-0E1F-31BA0F531463}"/>
          </ac:spMkLst>
        </pc:spChg>
        <pc:picChg chg="add del mod">
          <ac:chgData name="Subhasis Sahoo" userId="64bb2066-8e17-415b-8870-7a5449c7b00c" providerId="ADAL" clId="{380ACB88-7C44-43B6-9557-2735ECE37FA4}" dt="2024-11-25T08:46:55.769" v="1918" actId="478"/>
          <ac:picMkLst>
            <pc:docMk/>
            <pc:sldMk cId="1004163893" sldId="291"/>
            <ac:picMk id="5" creationId="{5578EB8D-4089-0DDD-A30C-0EDFC08C1EB5}"/>
          </ac:picMkLst>
        </pc:picChg>
      </pc:sldChg>
      <pc:sldChg chg="modSp del mod">
        <pc:chgData name="Subhasis Sahoo" userId="64bb2066-8e17-415b-8870-7a5449c7b00c" providerId="ADAL" clId="{380ACB88-7C44-43B6-9557-2735ECE37FA4}" dt="2024-11-25T09:24:17.682" v="2627" actId="2696"/>
        <pc:sldMkLst>
          <pc:docMk/>
          <pc:sldMk cId="2008358068" sldId="292"/>
        </pc:sldMkLst>
        <pc:spChg chg="mod">
          <ac:chgData name="Subhasis Sahoo" userId="64bb2066-8e17-415b-8870-7a5449c7b00c" providerId="ADAL" clId="{380ACB88-7C44-43B6-9557-2735ECE37FA4}" dt="2024-11-25T06:25:46.956" v="210" actId="20577"/>
          <ac:spMkLst>
            <pc:docMk/>
            <pc:sldMk cId="2008358068" sldId="292"/>
            <ac:spMk id="2" creationId="{E422F34E-8C00-B0DF-FF8C-F9364D377F5C}"/>
          </ac:spMkLst>
        </pc:spChg>
      </pc:sldChg>
      <pc:sldChg chg="addSp delSp modSp mod modAnim">
        <pc:chgData name="Subhasis Sahoo" userId="64bb2066-8e17-415b-8870-7a5449c7b00c" providerId="ADAL" clId="{380ACB88-7C44-43B6-9557-2735ECE37FA4}" dt="2024-11-26T09:09:39.652" v="3837" actId="1076"/>
        <pc:sldMkLst>
          <pc:docMk/>
          <pc:sldMk cId="534975173" sldId="293"/>
        </pc:sldMkLst>
        <pc:spChg chg="del">
          <ac:chgData name="Subhasis Sahoo" userId="64bb2066-8e17-415b-8870-7a5449c7b00c" providerId="ADAL" clId="{380ACB88-7C44-43B6-9557-2735ECE37FA4}" dt="2024-11-26T09:09:30.224" v="3834" actId="478"/>
          <ac:spMkLst>
            <pc:docMk/>
            <pc:sldMk cId="534975173" sldId="293"/>
            <ac:spMk id="3" creationId="{E365C8A2-FF0C-7AF5-C784-2A64AD07A006}"/>
          </ac:spMkLst>
        </pc:spChg>
        <pc:spChg chg="add del mod">
          <ac:chgData name="Subhasis Sahoo" userId="64bb2066-8e17-415b-8870-7a5449c7b00c" providerId="ADAL" clId="{380ACB88-7C44-43B6-9557-2735ECE37FA4}" dt="2024-11-26T08:46:17.773" v="3725" actId="478"/>
          <ac:spMkLst>
            <pc:docMk/>
            <pc:sldMk cId="534975173" sldId="293"/>
            <ac:spMk id="7" creationId="{5F0B9C8C-E069-6883-B927-52C02C4458B3}"/>
          </ac:spMkLst>
        </pc:spChg>
        <pc:spChg chg="add del mod">
          <ac:chgData name="Subhasis Sahoo" userId="64bb2066-8e17-415b-8870-7a5449c7b00c" providerId="ADAL" clId="{380ACB88-7C44-43B6-9557-2735ECE37FA4}" dt="2024-11-26T08:45:25.322" v="3714" actId="478"/>
          <ac:spMkLst>
            <pc:docMk/>
            <pc:sldMk cId="534975173" sldId="293"/>
            <ac:spMk id="11" creationId="{D0797BDC-D75C-2D47-FE35-203903164746}"/>
          </ac:spMkLst>
        </pc:spChg>
        <pc:spChg chg="add del mod">
          <ac:chgData name="Subhasis Sahoo" userId="64bb2066-8e17-415b-8870-7a5449c7b00c" providerId="ADAL" clId="{380ACB88-7C44-43B6-9557-2735ECE37FA4}" dt="2024-11-26T08:44:46.251" v="3704" actId="931"/>
          <ac:spMkLst>
            <pc:docMk/>
            <pc:sldMk cId="534975173" sldId="293"/>
            <ac:spMk id="13" creationId="{F8277FE8-5BCF-493C-A164-B8ED29744AE6}"/>
          </ac:spMkLst>
        </pc:spChg>
        <pc:spChg chg="add del mod">
          <ac:chgData name="Subhasis Sahoo" userId="64bb2066-8e17-415b-8870-7a5449c7b00c" providerId="ADAL" clId="{380ACB88-7C44-43B6-9557-2735ECE37FA4}" dt="2024-11-26T08:46:32.114" v="3729" actId="478"/>
          <ac:spMkLst>
            <pc:docMk/>
            <pc:sldMk cId="534975173" sldId="293"/>
            <ac:spMk id="14" creationId="{5B60E349-0B20-2867-11DE-3FDF376A8266}"/>
          </ac:spMkLst>
        </pc:spChg>
        <pc:spChg chg="add del mod">
          <ac:chgData name="Subhasis Sahoo" userId="64bb2066-8e17-415b-8870-7a5449c7b00c" providerId="ADAL" clId="{380ACB88-7C44-43B6-9557-2735ECE37FA4}" dt="2024-11-26T08:46:26.570" v="3728" actId="478"/>
          <ac:spMkLst>
            <pc:docMk/>
            <pc:sldMk cId="534975173" sldId="293"/>
            <ac:spMk id="18" creationId="{2413F457-8D77-7568-99D2-37983F9336B0}"/>
          </ac:spMkLst>
        </pc:spChg>
        <pc:spChg chg="add del mod">
          <ac:chgData name="Subhasis Sahoo" userId="64bb2066-8e17-415b-8870-7a5449c7b00c" providerId="ADAL" clId="{380ACB88-7C44-43B6-9557-2735ECE37FA4}" dt="2024-11-26T08:46:20.270" v="3726" actId="478"/>
          <ac:spMkLst>
            <pc:docMk/>
            <pc:sldMk cId="534975173" sldId="293"/>
            <ac:spMk id="21" creationId="{4D9EC132-E746-D3F4-071B-97F128C7E4C0}"/>
          </ac:spMkLst>
        </pc:spChg>
        <pc:spChg chg="add del mod">
          <ac:chgData name="Subhasis Sahoo" userId="64bb2066-8e17-415b-8870-7a5449c7b00c" providerId="ADAL" clId="{380ACB88-7C44-43B6-9557-2735ECE37FA4}" dt="2024-11-26T08:46:34.912" v="3730" actId="478"/>
          <ac:spMkLst>
            <pc:docMk/>
            <pc:sldMk cId="534975173" sldId="293"/>
            <ac:spMk id="24" creationId="{D5D5D86E-637B-0009-65A8-2237685F2BAC}"/>
          </ac:spMkLst>
        </pc:spChg>
        <pc:spChg chg="add del mod">
          <ac:chgData name="Subhasis Sahoo" userId="64bb2066-8e17-415b-8870-7a5449c7b00c" providerId="ADAL" clId="{380ACB88-7C44-43B6-9557-2735ECE37FA4}" dt="2024-11-26T09:08:41.922" v="3829" actId="478"/>
          <ac:spMkLst>
            <pc:docMk/>
            <pc:sldMk cId="534975173" sldId="293"/>
            <ac:spMk id="26" creationId="{F1345EC6-DA88-8D87-C2E5-BB9879CCB157}"/>
          </ac:spMkLst>
        </pc:spChg>
        <pc:spChg chg="add del mod">
          <ac:chgData name="Subhasis Sahoo" userId="64bb2066-8e17-415b-8870-7a5449c7b00c" providerId="ADAL" clId="{380ACB88-7C44-43B6-9557-2735ECE37FA4}" dt="2024-11-26T08:46:32.114" v="3729" actId="478"/>
          <ac:spMkLst>
            <pc:docMk/>
            <pc:sldMk cId="534975173" sldId="293"/>
            <ac:spMk id="27" creationId="{7FFE0CEF-E93A-DEB5-74DE-C5E51BB8A576}"/>
          </ac:spMkLst>
        </pc:spChg>
        <pc:spChg chg="add del mod">
          <ac:chgData name="Subhasis Sahoo" userId="64bb2066-8e17-415b-8870-7a5449c7b00c" providerId="ADAL" clId="{380ACB88-7C44-43B6-9557-2735ECE37FA4}" dt="2024-11-26T08:46:23.566" v="3727" actId="478"/>
          <ac:spMkLst>
            <pc:docMk/>
            <pc:sldMk cId="534975173" sldId="293"/>
            <ac:spMk id="31" creationId="{1A965684-D52E-F57C-3506-80CE80E9A70E}"/>
          </ac:spMkLst>
        </pc:spChg>
        <pc:spChg chg="add del mod">
          <ac:chgData name="Subhasis Sahoo" userId="64bb2066-8e17-415b-8870-7a5449c7b00c" providerId="ADAL" clId="{380ACB88-7C44-43B6-9557-2735ECE37FA4}" dt="2024-11-26T09:09:34.208" v="3835" actId="478"/>
          <ac:spMkLst>
            <pc:docMk/>
            <pc:sldMk cId="534975173" sldId="293"/>
            <ac:spMk id="32" creationId="{95BDC3CD-E93C-16BA-E8E2-14F25EB511CB}"/>
          </ac:spMkLst>
        </pc:spChg>
        <pc:picChg chg="del mod">
          <ac:chgData name="Subhasis Sahoo" userId="64bb2066-8e17-415b-8870-7a5449c7b00c" providerId="ADAL" clId="{380ACB88-7C44-43B6-9557-2735ECE37FA4}" dt="2024-11-26T08:44:17.752" v="3703" actId="478"/>
          <ac:picMkLst>
            <pc:docMk/>
            <pc:sldMk cId="534975173" sldId="293"/>
            <ac:picMk id="5" creationId="{FE05C336-597D-60C7-5C99-E165731B012D}"/>
          </ac:picMkLst>
        </pc:picChg>
        <pc:picChg chg="add del mod">
          <ac:chgData name="Subhasis Sahoo" userId="64bb2066-8e17-415b-8870-7a5449c7b00c" providerId="ADAL" clId="{380ACB88-7C44-43B6-9557-2735ECE37FA4}" dt="2024-11-26T09:08:36.474" v="3828" actId="478"/>
          <ac:picMkLst>
            <pc:docMk/>
            <pc:sldMk cId="534975173" sldId="293"/>
            <ac:picMk id="17" creationId="{E4BC9876-26E0-248D-976C-9E4357B6B455}"/>
          </ac:picMkLst>
        </pc:picChg>
        <pc:picChg chg="add del">
          <ac:chgData name="Subhasis Sahoo" userId="64bb2066-8e17-415b-8870-7a5449c7b00c" providerId="ADAL" clId="{380ACB88-7C44-43B6-9557-2735ECE37FA4}" dt="2024-11-26T09:08:48.769" v="3831" actId="21"/>
          <ac:picMkLst>
            <pc:docMk/>
            <pc:sldMk cId="534975173" sldId="293"/>
            <ac:picMk id="29" creationId="{FDA72B46-E0BA-E8E3-A1F4-AC278C2FE02A}"/>
          </ac:picMkLst>
        </pc:picChg>
        <pc:picChg chg="add mod">
          <ac:chgData name="Subhasis Sahoo" userId="64bb2066-8e17-415b-8870-7a5449c7b00c" providerId="ADAL" clId="{380ACB88-7C44-43B6-9557-2735ECE37FA4}" dt="2024-11-26T09:09:39.652" v="3837" actId="1076"/>
          <ac:picMkLst>
            <pc:docMk/>
            <pc:sldMk cId="534975173" sldId="293"/>
            <ac:picMk id="34" creationId="{30DBB6BC-982E-158B-68F8-CF24A4789870}"/>
          </ac:picMkLst>
        </pc:picChg>
        <pc:cxnChg chg="add del mod">
          <ac:chgData name="Subhasis Sahoo" userId="64bb2066-8e17-415b-8870-7a5449c7b00c" providerId="ADAL" clId="{380ACB88-7C44-43B6-9557-2735ECE37FA4}" dt="2024-11-26T08:45:59.780" v="3720" actId="478"/>
          <ac:cxnSpMkLst>
            <pc:docMk/>
            <pc:sldMk cId="534975173" sldId="293"/>
            <ac:cxnSpMk id="2" creationId="{8423F0F2-2708-3A63-84A1-CDE13BE05A53}"/>
          </ac:cxnSpMkLst>
        </pc:cxnChg>
        <pc:cxnChg chg="add del mod">
          <ac:chgData name="Subhasis Sahoo" userId="64bb2066-8e17-415b-8870-7a5449c7b00c" providerId="ADAL" clId="{380ACB88-7C44-43B6-9557-2735ECE37FA4}" dt="2024-11-26T08:45:55.431" v="3718" actId="478"/>
          <ac:cxnSpMkLst>
            <pc:docMk/>
            <pc:sldMk cId="534975173" sldId="293"/>
            <ac:cxnSpMk id="6" creationId="{001E7A4C-2AF6-9F24-4842-D13599E0B615}"/>
          </ac:cxnSpMkLst>
        </pc:cxnChg>
        <pc:cxnChg chg="add del mod">
          <ac:chgData name="Subhasis Sahoo" userId="64bb2066-8e17-415b-8870-7a5449c7b00c" providerId="ADAL" clId="{380ACB88-7C44-43B6-9557-2735ECE37FA4}" dt="2024-11-26T08:45:27.597" v="3715" actId="478"/>
          <ac:cxnSpMkLst>
            <pc:docMk/>
            <pc:sldMk cId="534975173" sldId="293"/>
            <ac:cxnSpMk id="8" creationId="{E63F7863-3AD2-12D2-5FA9-D24F3C767ACF}"/>
          </ac:cxnSpMkLst>
        </pc:cxnChg>
        <pc:cxnChg chg="add del mod">
          <ac:chgData name="Subhasis Sahoo" userId="64bb2066-8e17-415b-8870-7a5449c7b00c" providerId="ADAL" clId="{380ACB88-7C44-43B6-9557-2735ECE37FA4}" dt="2024-11-26T08:46:03.264" v="3721" actId="478"/>
          <ac:cxnSpMkLst>
            <pc:docMk/>
            <pc:sldMk cId="534975173" sldId="293"/>
            <ac:cxnSpMk id="10" creationId="{8440131A-B6EE-1EF0-9FBB-54B828B028C7}"/>
          </ac:cxnSpMkLst>
        </pc:cxnChg>
        <pc:cxnChg chg="add del mod">
          <ac:chgData name="Subhasis Sahoo" userId="64bb2066-8e17-415b-8870-7a5449c7b00c" providerId="ADAL" clId="{380ACB88-7C44-43B6-9557-2735ECE37FA4}" dt="2024-11-26T08:46:08.275" v="3723" actId="478"/>
          <ac:cxnSpMkLst>
            <pc:docMk/>
            <pc:sldMk cId="534975173" sldId="293"/>
            <ac:cxnSpMk id="15" creationId="{8D044EEE-BFBF-1D8F-AFA8-23F86921C49C}"/>
          </ac:cxnSpMkLst>
        </pc:cxnChg>
        <pc:cxnChg chg="add del mod">
          <ac:chgData name="Subhasis Sahoo" userId="64bb2066-8e17-415b-8870-7a5449c7b00c" providerId="ADAL" clId="{380ACB88-7C44-43B6-9557-2735ECE37FA4}" dt="2024-11-26T08:45:57.695" v="3719" actId="478"/>
          <ac:cxnSpMkLst>
            <pc:docMk/>
            <pc:sldMk cId="534975173" sldId="293"/>
            <ac:cxnSpMk id="19" creationId="{B8C801B5-B8A2-89DB-A997-FDBCB7DA259F}"/>
          </ac:cxnSpMkLst>
        </pc:cxnChg>
        <pc:cxnChg chg="add del mod">
          <ac:chgData name="Subhasis Sahoo" userId="64bb2066-8e17-415b-8870-7a5449c7b00c" providerId="ADAL" clId="{380ACB88-7C44-43B6-9557-2735ECE37FA4}" dt="2024-11-26T08:46:05.425" v="3722" actId="478"/>
          <ac:cxnSpMkLst>
            <pc:docMk/>
            <pc:sldMk cId="534975173" sldId="293"/>
            <ac:cxnSpMk id="23" creationId="{65BEFAA0-630C-F396-FAED-BFCD70C0B327}"/>
          </ac:cxnSpMkLst>
        </pc:cxnChg>
        <pc:cxnChg chg="add del mod">
          <ac:chgData name="Subhasis Sahoo" userId="64bb2066-8e17-415b-8870-7a5449c7b00c" providerId="ADAL" clId="{380ACB88-7C44-43B6-9557-2735ECE37FA4}" dt="2024-11-26T08:46:10.448" v="3724" actId="478"/>
          <ac:cxnSpMkLst>
            <pc:docMk/>
            <pc:sldMk cId="534975173" sldId="293"/>
            <ac:cxnSpMk id="25" creationId="{DE5C14F9-FCF5-74A2-B167-5064585F0C46}"/>
          </ac:cxnSpMkLst>
        </pc:cxnChg>
      </pc:sldChg>
      <pc:sldChg chg="addSp delSp modSp mod">
        <pc:chgData name="Subhasis Sahoo" userId="64bb2066-8e17-415b-8870-7a5449c7b00c" providerId="ADAL" clId="{380ACB88-7C44-43B6-9557-2735ECE37FA4}" dt="2024-11-26T09:08:54.342" v="3833"/>
        <pc:sldMkLst>
          <pc:docMk/>
          <pc:sldMk cId="2090214912" sldId="294"/>
        </pc:sldMkLst>
        <pc:spChg chg="mod">
          <ac:chgData name="Subhasis Sahoo" userId="64bb2066-8e17-415b-8870-7a5449c7b00c" providerId="ADAL" clId="{380ACB88-7C44-43B6-9557-2735ECE37FA4}" dt="2024-11-26T09:04:11.884" v="3805" actId="1076"/>
          <ac:spMkLst>
            <pc:docMk/>
            <pc:sldMk cId="2090214912" sldId="294"/>
            <ac:spMk id="3" creationId="{C7E7AD18-DD82-2B94-3E02-BE1FD42CE6B3}"/>
          </ac:spMkLst>
        </pc:spChg>
        <pc:spChg chg="add del mod">
          <ac:chgData name="Subhasis Sahoo" userId="64bb2066-8e17-415b-8870-7a5449c7b00c" providerId="ADAL" clId="{380ACB88-7C44-43B6-9557-2735ECE37FA4}" dt="2024-11-26T08:46:52.880" v="3731" actId="478"/>
          <ac:spMkLst>
            <pc:docMk/>
            <pc:sldMk cId="2090214912" sldId="294"/>
            <ac:spMk id="4" creationId="{AF6CC9B1-FB45-B263-8D1B-645B93127D90}"/>
          </ac:spMkLst>
        </pc:spChg>
        <pc:spChg chg="add del mod">
          <ac:chgData name="Subhasis Sahoo" userId="64bb2066-8e17-415b-8870-7a5449c7b00c" providerId="ADAL" clId="{380ACB88-7C44-43B6-9557-2735ECE37FA4}" dt="2024-11-26T08:47:12.820" v="3738" actId="478"/>
          <ac:spMkLst>
            <pc:docMk/>
            <pc:sldMk cId="2090214912" sldId="294"/>
            <ac:spMk id="6" creationId="{8112062E-ACAB-53B5-A6FE-BA3F9A8CE591}"/>
          </ac:spMkLst>
        </pc:spChg>
        <pc:spChg chg="add del mod">
          <ac:chgData name="Subhasis Sahoo" userId="64bb2066-8e17-415b-8870-7a5449c7b00c" providerId="ADAL" clId="{380ACB88-7C44-43B6-9557-2735ECE37FA4}" dt="2024-11-25T07:00:28.704" v="638" actId="478"/>
          <ac:spMkLst>
            <pc:docMk/>
            <pc:sldMk cId="2090214912" sldId="294"/>
            <ac:spMk id="8" creationId="{6DF6BA31-ABF1-9821-C023-DE8189E87FD3}"/>
          </ac:spMkLst>
        </pc:spChg>
        <pc:spChg chg="add del mod">
          <ac:chgData name="Subhasis Sahoo" userId="64bb2066-8e17-415b-8870-7a5449c7b00c" providerId="ADAL" clId="{380ACB88-7C44-43B6-9557-2735ECE37FA4}" dt="2024-11-26T08:47:10.174" v="3737" actId="478"/>
          <ac:spMkLst>
            <pc:docMk/>
            <pc:sldMk cId="2090214912" sldId="294"/>
            <ac:spMk id="9" creationId="{1BDBB544-F87E-2361-9A54-C20D41FCC601}"/>
          </ac:spMkLst>
        </pc:spChg>
        <pc:spChg chg="add del mod">
          <ac:chgData name="Subhasis Sahoo" userId="64bb2066-8e17-415b-8870-7a5449c7b00c" providerId="ADAL" clId="{380ACB88-7C44-43B6-9557-2735ECE37FA4}" dt="2024-11-26T09:08:53.596" v="3832" actId="478"/>
          <ac:spMkLst>
            <pc:docMk/>
            <pc:sldMk cId="2090214912" sldId="294"/>
            <ac:spMk id="10" creationId="{5AB7215D-76CA-4E86-748C-06400D558808}"/>
          </ac:spMkLst>
        </pc:spChg>
        <pc:spChg chg="add del mod">
          <ac:chgData name="Subhasis Sahoo" userId="64bb2066-8e17-415b-8870-7a5449c7b00c" providerId="ADAL" clId="{380ACB88-7C44-43B6-9557-2735ECE37FA4}" dt="2024-11-26T09:04:31.808" v="3826" actId="478"/>
          <ac:spMkLst>
            <pc:docMk/>
            <pc:sldMk cId="2090214912" sldId="294"/>
            <ac:spMk id="15" creationId="{DC4D1CF9-0AEA-1BAA-1C00-82F0609CF399}"/>
          </ac:spMkLst>
        </pc:spChg>
        <pc:spChg chg="add del mod">
          <ac:chgData name="Subhasis Sahoo" userId="64bb2066-8e17-415b-8870-7a5449c7b00c" providerId="ADAL" clId="{380ACB88-7C44-43B6-9557-2735ECE37FA4}" dt="2024-11-26T09:04:15.153" v="3817" actId="478"/>
          <ac:spMkLst>
            <pc:docMk/>
            <pc:sldMk cId="2090214912" sldId="294"/>
            <ac:spMk id="17" creationId="{0879761E-B970-D18E-EFC2-8AF499213EF3}"/>
          </ac:spMkLst>
        </pc:spChg>
        <pc:spChg chg="add del mod">
          <ac:chgData name="Subhasis Sahoo" userId="64bb2066-8e17-415b-8870-7a5449c7b00c" providerId="ADAL" clId="{380ACB88-7C44-43B6-9557-2735ECE37FA4}" dt="2024-11-26T08:46:52.880" v="3731" actId="478"/>
          <ac:spMkLst>
            <pc:docMk/>
            <pc:sldMk cId="2090214912" sldId="294"/>
            <ac:spMk id="18" creationId="{2EEA61F9-F966-BBDB-F431-4C714990E6C5}"/>
          </ac:spMkLst>
        </pc:spChg>
        <pc:spChg chg="add del mod">
          <ac:chgData name="Subhasis Sahoo" userId="64bb2066-8e17-415b-8870-7a5449c7b00c" providerId="ADAL" clId="{380ACB88-7C44-43B6-9557-2735ECE37FA4}" dt="2024-11-26T08:47:00.100" v="3732" actId="478"/>
          <ac:spMkLst>
            <pc:docMk/>
            <pc:sldMk cId="2090214912" sldId="294"/>
            <ac:spMk id="23" creationId="{1722A899-F8D0-3F25-8634-4B3E52EBDB0C}"/>
          </ac:spMkLst>
        </pc:spChg>
        <pc:spChg chg="add del mod">
          <ac:chgData name="Subhasis Sahoo" userId="64bb2066-8e17-415b-8870-7a5449c7b00c" providerId="ADAL" clId="{380ACB88-7C44-43B6-9557-2735ECE37FA4}" dt="2024-11-26T09:04:14.472" v="3815" actId="478"/>
          <ac:spMkLst>
            <pc:docMk/>
            <pc:sldMk cId="2090214912" sldId="294"/>
            <ac:spMk id="25" creationId="{61E10481-6E41-AB05-92DF-01AC097726BC}"/>
          </ac:spMkLst>
        </pc:spChg>
        <pc:spChg chg="add del mod">
          <ac:chgData name="Subhasis Sahoo" userId="64bb2066-8e17-415b-8870-7a5449c7b00c" providerId="ADAL" clId="{380ACB88-7C44-43B6-9557-2735ECE37FA4}" dt="2024-11-26T08:47:00.100" v="3732" actId="478"/>
          <ac:spMkLst>
            <pc:docMk/>
            <pc:sldMk cId="2090214912" sldId="294"/>
            <ac:spMk id="30" creationId="{FF42993C-2412-EC82-D4A8-CC4B614B2CCE}"/>
          </ac:spMkLst>
        </pc:spChg>
        <pc:spChg chg="add del mod">
          <ac:chgData name="Subhasis Sahoo" userId="64bb2066-8e17-415b-8870-7a5449c7b00c" providerId="ADAL" clId="{380ACB88-7C44-43B6-9557-2735ECE37FA4}" dt="2024-11-26T08:47:00.100" v="3732" actId="478"/>
          <ac:spMkLst>
            <pc:docMk/>
            <pc:sldMk cId="2090214912" sldId="294"/>
            <ac:spMk id="32" creationId="{D299B1B4-C1B2-DFF4-7131-1B5A3B966E62}"/>
          </ac:spMkLst>
        </pc:spChg>
        <pc:spChg chg="add del mod">
          <ac:chgData name="Subhasis Sahoo" userId="64bb2066-8e17-415b-8870-7a5449c7b00c" providerId="ADAL" clId="{380ACB88-7C44-43B6-9557-2735ECE37FA4}" dt="2024-11-26T08:47:03.752" v="3734" actId="478"/>
          <ac:spMkLst>
            <pc:docMk/>
            <pc:sldMk cId="2090214912" sldId="294"/>
            <ac:spMk id="36" creationId="{DAC7BF02-40FB-D893-A832-2119397A1801}"/>
          </ac:spMkLst>
        </pc:spChg>
        <pc:spChg chg="add del mod">
          <ac:chgData name="Subhasis Sahoo" userId="64bb2066-8e17-415b-8870-7a5449c7b00c" providerId="ADAL" clId="{380ACB88-7C44-43B6-9557-2735ECE37FA4}" dt="2024-11-26T08:47:05.955" v="3735" actId="478"/>
          <ac:spMkLst>
            <pc:docMk/>
            <pc:sldMk cId="2090214912" sldId="294"/>
            <ac:spMk id="38" creationId="{52BD9B66-AC7E-1B11-ED41-3213A6C8E5A2}"/>
          </ac:spMkLst>
        </pc:spChg>
        <pc:picChg chg="del mod">
          <ac:chgData name="Subhasis Sahoo" userId="64bb2066-8e17-415b-8870-7a5449c7b00c" providerId="ADAL" clId="{380ACB88-7C44-43B6-9557-2735ECE37FA4}" dt="2024-11-26T08:47:07.619" v="3736" actId="478"/>
          <ac:picMkLst>
            <pc:docMk/>
            <pc:sldMk cId="2090214912" sldId="294"/>
            <ac:picMk id="5" creationId="{C0AF478E-8767-DF79-39BF-C475BFEA3A59}"/>
          </ac:picMkLst>
        </pc:picChg>
        <pc:picChg chg="add del mod">
          <ac:chgData name="Subhasis Sahoo" userId="64bb2066-8e17-415b-8870-7a5449c7b00c" providerId="ADAL" clId="{380ACB88-7C44-43B6-9557-2735ECE37FA4}" dt="2024-11-26T09:04:15.863" v="3820" actId="931"/>
          <ac:picMkLst>
            <pc:docMk/>
            <pc:sldMk cId="2090214912" sldId="294"/>
            <ac:picMk id="13" creationId="{9D2D8338-5823-5C0C-32B7-1241783A2450}"/>
          </ac:picMkLst>
        </pc:picChg>
        <pc:picChg chg="add del mod">
          <ac:chgData name="Subhasis Sahoo" userId="64bb2066-8e17-415b-8870-7a5449c7b00c" providerId="ADAL" clId="{380ACB88-7C44-43B6-9557-2735ECE37FA4}" dt="2024-11-26T09:04:14.898" v="3816" actId="931"/>
          <ac:picMkLst>
            <pc:docMk/>
            <pc:sldMk cId="2090214912" sldId="294"/>
            <ac:picMk id="21" creationId="{C26E85D0-D9F4-F076-5144-252A38B550B4}"/>
          </ac:picMkLst>
        </pc:picChg>
        <pc:picChg chg="add mod">
          <ac:chgData name="Subhasis Sahoo" userId="64bb2066-8e17-415b-8870-7a5449c7b00c" providerId="ADAL" clId="{380ACB88-7C44-43B6-9557-2735ECE37FA4}" dt="2024-11-26T09:04:14.434" v="3814"/>
          <ac:picMkLst>
            <pc:docMk/>
            <pc:sldMk cId="2090214912" sldId="294"/>
            <ac:picMk id="28" creationId="{4797EE35-6257-4B05-C5EA-4F922DF58118}"/>
          </ac:picMkLst>
        </pc:picChg>
        <pc:picChg chg="add mod">
          <ac:chgData name="Subhasis Sahoo" userId="64bb2066-8e17-415b-8870-7a5449c7b00c" providerId="ADAL" clId="{380ACB88-7C44-43B6-9557-2735ECE37FA4}" dt="2024-11-26T09:08:54.342" v="3833"/>
          <ac:picMkLst>
            <pc:docMk/>
            <pc:sldMk cId="2090214912" sldId="294"/>
            <ac:picMk id="29" creationId="{FDA72B46-E0BA-E8E3-A1F4-AC278C2FE02A}"/>
          </ac:picMkLst>
        </pc:picChg>
        <pc:cxnChg chg="add mod">
          <ac:chgData name="Subhasis Sahoo" userId="64bb2066-8e17-415b-8870-7a5449c7b00c" providerId="ADAL" clId="{380ACB88-7C44-43B6-9557-2735ECE37FA4}" dt="2024-11-25T14:59:41.219" v="3119"/>
          <ac:cxnSpMkLst>
            <pc:docMk/>
            <pc:sldMk cId="2090214912" sldId="294"/>
            <ac:cxnSpMk id="2" creationId="{DC5614EC-0B07-B4EC-B8EE-507D5F8BC8F8}"/>
          </ac:cxnSpMkLst>
        </pc:cxnChg>
        <pc:cxnChg chg="add del mod">
          <ac:chgData name="Subhasis Sahoo" userId="64bb2066-8e17-415b-8870-7a5449c7b00c" providerId="ADAL" clId="{380ACB88-7C44-43B6-9557-2735ECE37FA4}" dt="2024-11-26T09:04:26.878" v="3825" actId="478"/>
          <ac:cxnSpMkLst>
            <pc:docMk/>
            <pc:sldMk cId="2090214912" sldId="294"/>
            <ac:cxnSpMk id="7" creationId="{3134BA87-B861-7943-017A-F89AEB539A90}"/>
          </ac:cxnSpMkLst>
        </pc:cxnChg>
        <pc:cxnChg chg="add del mod">
          <ac:chgData name="Subhasis Sahoo" userId="64bb2066-8e17-415b-8870-7a5449c7b00c" providerId="ADAL" clId="{380ACB88-7C44-43B6-9557-2735ECE37FA4}" dt="2024-11-26T08:46:52.880" v="3731" actId="478"/>
          <ac:cxnSpMkLst>
            <pc:docMk/>
            <pc:sldMk cId="2090214912" sldId="294"/>
            <ac:cxnSpMk id="8" creationId="{873091CA-384E-5765-6290-766BA748E368}"/>
          </ac:cxnSpMkLst>
        </pc:cxnChg>
        <pc:cxnChg chg="add del mod">
          <ac:chgData name="Subhasis Sahoo" userId="64bb2066-8e17-415b-8870-7a5449c7b00c" providerId="ADAL" clId="{380ACB88-7C44-43B6-9557-2735ECE37FA4}" dt="2024-11-26T08:46:52.880" v="3731" actId="478"/>
          <ac:cxnSpMkLst>
            <pc:docMk/>
            <pc:sldMk cId="2090214912" sldId="294"/>
            <ac:cxnSpMk id="11" creationId="{FF310C7C-4C1D-DACE-993F-CBD35E749510}"/>
          </ac:cxnSpMkLst>
        </pc:cxnChg>
        <pc:cxnChg chg="add del mod">
          <ac:chgData name="Subhasis Sahoo" userId="64bb2066-8e17-415b-8870-7a5449c7b00c" providerId="ADAL" clId="{380ACB88-7C44-43B6-9557-2735ECE37FA4}" dt="2024-11-26T08:46:52.880" v="3731" actId="478"/>
          <ac:cxnSpMkLst>
            <pc:docMk/>
            <pc:sldMk cId="2090214912" sldId="294"/>
            <ac:cxnSpMk id="16" creationId="{C4CEC60A-E6EA-A54A-5D94-6700D4DC081D}"/>
          </ac:cxnSpMkLst>
        </pc:cxnChg>
        <pc:cxnChg chg="add del mod">
          <ac:chgData name="Subhasis Sahoo" userId="64bb2066-8e17-415b-8870-7a5449c7b00c" providerId="ADAL" clId="{380ACB88-7C44-43B6-9557-2735ECE37FA4}" dt="2024-11-26T08:46:52.880" v="3731" actId="478"/>
          <ac:cxnSpMkLst>
            <pc:docMk/>
            <pc:sldMk cId="2090214912" sldId="294"/>
            <ac:cxnSpMk id="19" creationId="{40EDAFFB-B622-BD5C-9918-8FDBC8563BF3}"/>
          </ac:cxnSpMkLst>
        </pc:cxnChg>
        <pc:cxnChg chg="add del mod">
          <ac:chgData name="Subhasis Sahoo" userId="64bb2066-8e17-415b-8870-7a5449c7b00c" providerId="ADAL" clId="{380ACB88-7C44-43B6-9557-2735ECE37FA4}" dt="2024-11-26T08:46:52.880" v="3731" actId="478"/>
          <ac:cxnSpMkLst>
            <pc:docMk/>
            <pc:sldMk cId="2090214912" sldId="294"/>
            <ac:cxnSpMk id="24" creationId="{A86B1265-7074-6310-F7EB-3AFF587C7434}"/>
          </ac:cxnSpMkLst>
        </pc:cxnChg>
        <pc:cxnChg chg="add del mod">
          <ac:chgData name="Subhasis Sahoo" userId="64bb2066-8e17-415b-8870-7a5449c7b00c" providerId="ADAL" clId="{380ACB88-7C44-43B6-9557-2735ECE37FA4}" dt="2024-11-26T08:46:52.880" v="3731" actId="478"/>
          <ac:cxnSpMkLst>
            <pc:docMk/>
            <pc:sldMk cId="2090214912" sldId="294"/>
            <ac:cxnSpMk id="27" creationId="{21274349-4ACB-19AE-4DB7-53D67589DE2A}"/>
          </ac:cxnSpMkLst>
        </pc:cxnChg>
        <pc:cxnChg chg="add del mod">
          <ac:chgData name="Subhasis Sahoo" userId="64bb2066-8e17-415b-8870-7a5449c7b00c" providerId="ADAL" clId="{380ACB88-7C44-43B6-9557-2735ECE37FA4}" dt="2024-11-26T08:46:52.880" v="3731" actId="478"/>
          <ac:cxnSpMkLst>
            <pc:docMk/>
            <pc:sldMk cId="2090214912" sldId="294"/>
            <ac:cxnSpMk id="33" creationId="{692BF98B-CB6E-8C98-B7F7-908D41B6884E}"/>
          </ac:cxnSpMkLst>
        </pc:cxnChg>
        <pc:cxnChg chg="add del mod">
          <ac:chgData name="Subhasis Sahoo" userId="64bb2066-8e17-415b-8870-7a5449c7b00c" providerId="ADAL" clId="{380ACB88-7C44-43B6-9557-2735ECE37FA4}" dt="2024-11-26T08:46:52.880" v="3731" actId="478"/>
          <ac:cxnSpMkLst>
            <pc:docMk/>
            <pc:sldMk cId="2090214912" sldId="294"/>
            <ac:cxnSpMk id="37" creationId="{943026E1-F3ED-2EB6-15D6-87FDE409D2C0}"/>
          </ac:cxnSpMkLst>
        </pc:cxnChg>
        <pc:cxnChg chg="add del mod">
          <ac:chgData name="Subhasis Sahoo" userId="64bb2066-8e17-415b-8870-7a5449c7b00c" providerId="ADAL" clId="{380ACB88-7C44-43B6-9557-2735ECE37FA4}" dt="2024-11-26T09:04:34.026" v="3827" actId="478"/>
          <ac:cxnSpMkLst>
            <pc:docMk/>
            <pc:sldMk cId="2090214912" sldId="294"/>
            <ac:cxnSpMk id="40" creationId="{7FC54EE5-D696-E164-2F1B-8C92245F13A4}"/>
          </ac:cxnSpMkLst>
        </pc:cxnChg>
      </pc:sldChg>
      <pc:sldChg chg="modSp mod">
        <pc:chgData name="Subhasis Sahoo" userId="64bb2066-8e17-415b-8870-7a5449c7b00c" providerId="ADAL" clId="{380ACB88-7C44-43B6-9557-2735ECE37FA4}" dt="2024-11-25T06:24:55.730" v="158" actId="20577"/>
        <pc:sldMkLst>
          <pc:docMk/>
          <pc:sldMk cId="2160276868" sldId="295"/>
        </pc:sldMkLst>
        <pc:spChg chg="mod">
          <ac:chgData name="Subhasis Sahoo" userId="64bb2066-8e17-415b-8870-7a5449c7b00c" providerId="ADAL" clId="{380ACB88-7C44-43B6-9557-2735ECE37FA4}" dt="2024-11-25T06:24:55.730" v="158" actId="20577"/>
          <ac:spMkLst>
            <pc:docMk/>
            <pc:sldMk cId="2160276868" sldId="295"/>
            <ac:spMk id="3" creationId="{3D81423D-EEC7-CB8E-8308-71941D636D88}"/>
          </ac:spMkLst>
        </pc:spChg>
      </pc:sldChg>
      <pc:sldChg chg="addSp modSp mod">
        <pc:chgData name="Subhasis Sahoo" userId="64bb2066-8e17-415b-8870-7a5449c7b00c" providerId="ADAL" clId="{380ACB88-7C44-43B6-9557-2735ECE37FA4}" dt="2024-11-25T16:53:00.952" v="3495" actId="1036"/>
        <pc:sldMkLst>
          <pc:docMk/>
          <pc:sldMk cId="2389635833" sldId="296"/>
        </pc:sldMkLst>
        <pc:spChg chg="mod">
          <ac:chgData name="Subhasis Sahoo" userId="64bb2066-8e17-415b-8870-7a5449c7b00c" providerId="ADAL" clId="{380ACB88-7C44-43B6-9557-2735ECE37FA4}" dt="2024-11-25T06:25:28.996" v="196" actId="20577"/>
          <ac:spMkLst>
            <pc:docMk/>
            <pc:sldMk cId="2389635833" sldId="296"/>
            <ac:spMk id="3" creationId="{A99FE302-501A-71E8-CCB6-DA8A23F2FE97}"/>
          </ac:spMkLst>
        </pc:spChg>
        <pc:spChg chg="add mod">
          <ac:chgData name="Subhasis Sahoo" userId="64bb2066-8e17-415b-8870-7a5449c7b00c" providerId="ADAL" clId="{380ACB88-7C44-43B6-9557-2735ECE37FA4}" dt="2024-11-25T16:52:58.694" v="3494" actId="1036"/>
          <ac:spMkLst>
            <pc:docMk/>
            <pc:sldMk cId="2389635833" sldId="296"/>
            <ac:spMk id="14" creationId="{0DD277D6-0525-174C-3A28-B412DCE9F65E}"/>
          </ac:spMkLst>
        </pc:spChg>
        <pc:picChg chg="mod">
          <ac:chgData name="Subhasis Sahoo" userId="64bb2066-8e17-415b-8870-7a5449c7b00c" providerId="ADAL" clId="{380ACB88-7C44-43B6-9557-2735ECE37FA4}" dt="2024-11-25T16:53:00.952" v="3495" actId="1036"/>
          <ac:picMkLst>
            <pc:docMk/>
            <pc:sldMk cId="2389635833" sldId="296"/>
            <ac:picMk id="7" creationId="{866B353E-1F57-2851-70D5-CFEFBC245CBF}"/>
          </ac:picMkLst>
        </pc:picChg>
        <pc:cxnChg chg="add mod">
          <ac:chgData name="Subhasis Sahoo" userId="64bb2066-8e17-415b-8870-7a5449c7b00c" providerId="ADAL" clId="{380ACB88-7C44-43B6-9557-2735ECE37FA4}" dt="2024-11-25T06:58:56.534" v="577" actId="1035"/>
          <ac:cxnSpMkLst>
            <pc:docMk/>
            <pc:sldMk cId="2389635833" sldId="296"/>
            <ac:cxnSpMk id="8" creationId="{6464E797-7633-7165-26EB-A38808A0CE18}"/>
          </ac:cxnSpMkLst>
        </pc:cxnChg>
        <pc:cxnChg chg="add mod">
          <ac:chgData name="Subhasis Sahoo" userId="64bb2066-8e17-415b-8870-7a5449c7b00c" providerId="ADAL" clId="{380ACB88-7C44-43B6-9557-2735ECE37FA4}" dt="2024-11-25T06:59:18.185" v="627" actId="14100"/>
          <ac:cxnSpMkLst>
            <pc:docMk/>
            <pc:sldMk cId="2389635833" sldId="296"/>
            <ac:cxnSpMk id="12" creationId="{7A747E59-171D-31C8-D06C-355C4080137B}"/>
          </ac:cxnSpMkLst>
        </pc:cxnChg>
      </pc:sldChg>
      <pc:sldChg chg="addSp delSp modSp mod">
        <pc:chgData name="Subhasis Sahoo" userId="64bb2066-8e17-415b-8870-7a5449c7b00c" providerId="ADAL" clId="{380ACB88-7C44-43B6-9557-2735ECE37FA4}" dt="2024-11-25T16:53:41.698" v="3497" actId="478"/>
        <pc:sldMkLst>
          <pc:docMk/>
          <pc:sldMk cId="390318700" sldId="297"/>
        </pc:sldMkLst>
        <pc:spChg chg="add del mod">
          <ac:chgData name="Subhasis Sahoo" userId="64bb2066-8e17-415b-8870-7a5449c7b00c" providerId="ADAL" clId="{380ACB88-7C44-43B6-9557-2735ECE37FA4}" dt="2024-11-25T16:53:41.698" v="3497" actId="478"/>
          <ac:spMkLst>
            <pc:docMk/>
            <pc:sldMk cId="390318700" sldId="297"/>
            <ac:spMk id="2" creationId="{56E94D4F-1612-3146-43D0-E920E4DE2975}"/>
          </ac:spMkLst>
        </pc:spChg>
      </pc:sldChg>
      <pc:sldChg chg="addSp modSp mod">
        <pc:chgData name="Subhasis Sahoo" userId="64bb2066-8e17-415b-8870-7a5449c7b00c" providerId="ADAL" clId="{380ACB88-7C44-43B6-9557-2735ECE37FA4}" dt="2024-11-25T16:54:35.416" v="3532" actId="1036"/>
        <pc:sldMkLst>
          <pc:docMk/>
          <pc:sldMk cId="1898064951" sldId="298"/>
        </pc:sldMkLst>
        <pc:spChg chg="add mod">
          <ac:chgData name="Subhasis Sahoo" userId="64bb2066-8e17-415b-8870-7a5449c7b00c" providerId="ADAL" clId="{380ACB88-7C44-43B6-9557-2735ECE37FA4}" dt="2024-11-25T16:54:02.064" v="3524" actId="313"/>
          <ac:spMkLst>
            <pc:docMk/>
            <pc:sldMk cId="1898064951" sldId="298"/>
            <ac:spMk id="2" creationId="{C98E1960-F424-61DD-54E7-E6D057D6B49C}"/>
          </ac:spMkLst>
        </pc:spChg>
        <pc:spChg chg="mod">
          <ac:chgData name="Subhasis Sahoo" userId="64bb2066-8e17-415b-8870-7a5449c7b00c" providerId="ADAL" clId="{380ACB88-7C44-43B6-9557-2735ECE37FA4}" dt="2024-11-25T06:24:22.396" v="131" actId="20577"/>
          <ac:spMkLst>
            <pc:docMk/>
            <pc:sldMk cId="1898064951" sldId="298"/>
            <ac:spMk id="3" creationId="{97D0E0AD-B553-61CA-02AC-1B475FA1226D}"/>
          </ac:spMkLst>
        </pc:spChg>
        <pc:picChg chg="mod">
          <ac:chgData name="Subhasis Sahoo" userId="64bb2066-8e17-415b-8870-7a5449c7b00c" providerId="ADAL" clId="{380ACB88-7C44-43B6-9557-2735ECE37FA4}" dt="2024-11-25T16:54:35.416" v="3532" actId="1036"/>
          <ac:picMkLst>
            <pc:docMk/>
            <pc:sldMk cId="1898064951" sldId="298"/>
            <ac:picMk id="5" creationId="{7844740F-64E3-39A4-9620-F9C1ABC611C7}"/>
          </ac:picMkLst>
        </pc:picChg>
        <pc:picChg chg="add mod">
          <ac:chgData name="Subhasis Sahoo" userId="64bb2066-8e17-415b-8870-7a5449c7b00c" providerId="ADAL" clId="{380ACB88-7C44-43B6-9557-2735ECE37FA4}" dt="2024-11-25T06:23:55.083" v="115" actId="1076"/>
          <ac:picMkLst>
            <pc:docMk/>
            <pc:sldMk cId="1898064951" sldId="298"/>
            <ac:picMk id="7" creationId="{CF779134-111A-5A4C-3693-38E57FC17C48}"/>
          </ac:picMkLst>
        </pc:picChg>
        <pc:cxnChg chg="add mod">
          <ac:chgData name="Subhasis Sahoo" userId="64bb2066-8e17-415b-8870-7a5449c7b00c" providerId="ADAL" clId="{380ACB88-7C44-43B6-9557-2735ECE37FA4}" dt="2024-11-25T16:54:18.913" v="3527" actId="14100"/>
          <ac:cxnSpMkLst>
            <pc:docMk/>
            <pc:sldMk cId="1898064951" sldId="298"/>
            <ac:cxnSpMk id="6" creationId="{DE303B27-01DA-9D40-EF2E-CBA6D05427F2}"/>
          </ac:cxnSpMkLst>
        </pc:cxnChg>
        <pc:cxnChg chg="add mod">
          <ac:chgData name="Subhasis Sahoo" userId="64bb2066-8e17-415b-8870-7a5449c7b00c" providerId="ADAL" clId="{380ACB88-7C44-43B6-9557-2735ECE37FA4}" dt="2024-11-25T16:54:27.713" v="3530" actId="14100"/>
          <ac:cxnSpMkLst>
            <pc:docMk/>
            <pc:sldMk cId="1898064951" sldId="298"/>
            <ac:cxnSpMk id="10" creationId="{00F1F83C-EA87-5CD9-2764-E0E2FEE1FFEB}"/>
          </ac:cxnSpMkLst>
        </pc:cxnChg>
      </pc:sldChg>
      <pc:sldChg chg="addSp modSp mod">
        <pc:chgData name="Subhasis Sahoo" userId="64bb2066-8e17-415b-8870-7a5449c7b00c" providerId="ADAL" clId="{380ACB88-7C44-43B6-9557-2735ECE37FA4}" dt="2024-11-25T16:55:26.746" v="3545" actId="1076"/>
        <pc:sldMkLst>
          <pc:docMk/>
          <pc:sldMk cId="2391605568" sldId="299"/>
        </pc:sldMkLst>
        <pc:spChg chg="mod">
          <ac:chgData name="Subhasis Sahoo" userId="64bb2066-8e17-415b-8870-7a5449c7b00c" providerId="ADAL" clId="{380ACB88-7C44-43B6-9557-2735ECE37FA4}" dt="2024-11-25T06:21:36.297" v="82" actId="20577"/>
          <ac:spMkLst>
            <pc:docMk/>
            <pc:sldMk cId="2391605568" sldId="299"/>
            <ac:spMk id="3" creationId="{C9651BBF-D659-1FEA-824B-EFDA9508C5E1}"/>
          </ac:spMkLst>
        </pc:spChg>
        <pc:spChg chg="add mod">
          <ac:chgData name="Subhasis Sahoo" userId="64bb2066-8e17-415b-8870-7a5449c7b00c" providerId="ADAL" clId="{380ACB88-7C44-43B6-9557-2735ECE37FA4}" dt="2024-11-25T16:55:26.746" v="3545" actId="1076"/>
          <ac:spMkLst>
            <pc:docMk/>
            <pc:sldMk cId="2391605568" sldId="299"/>
            <ac:spMk id="14" creationId="{4F6C6B70-B038-E2EC-B71E-7C381F34A006}"/>
          </ac:spMkLst>
        </pc:spChg>
        <pc:picChg chg="mod">
          <ac:chgData name="Subhasis Sahoo" userId="64bb2066-8e17-415b-8870-7a5449c7b00c" providerId="ADAL" clId="{380ACB88-7C44-43B6-9557-2735ECE37FA4}" dt="2024-11-25T16:55:03.965" v="3541" actId="1076"/>
          <ac:picMkLst>
            <pc:docMk/>
            <pc:sldMk cId="2391605568" sldId="299"/>
            <ac:picMk id="6" creationId="{316EB4D0-420A-E86D-7971-13CB7D18A548}"/>
          </ac:picMkLst>
        </pc:picChg>
        <pc:cxnChg chg="add mod">
          <ac:chgData name="Subhasis Sahoo" userId="64bb2066-8e17-415b-8870-7a5449c7b00c" providerId="ADAL" clId="{380ACB88-7C44-43B6-9557-2735ECE37FA4}" dt="2024-11-25T16:55:12.898" v="3543" actId="14100"/>
          <ac:cxnSpMkLst>
            <pc:docMk/>
            <pc:sldMk cId="2391605568" sldId="299"/>
            <ac:cxnSpMk id="2" creationId="{F61A398D-5C05-8E31-57D9-CCDDD8D6BA6A}"/>
          </ac:cxnSpMkLst>
        </pc:cxnChg>
        <pc:cxnChg chg="add mod">
          <ac:chgData name="Subhasis Sahoo" userId="64bb2066-8e17-415b-8870-7a5449c7b00c" providerId="ADAL" clId="{380ACB88-7C44-43B6-9557-2735ECE37FA4}" dt="2024-11-25T16:55:09.292" v="3542" actId="14100"/>
          <ac:cxnSpMkLst>
            <pc:docMk/>
            <pc:sldMk cId="2391605568" sldId="299"/>
            <ac:cxnSpMk id="10" creationId="{31C3501F-F69D-2C86-5964-3E20E5FF0CEF}"/>
          </ac:cxnSpMkLst>
        </pc:cxnChg>
      </pc:sldChg>
      <pc:sldChg chg="addSp delSp new del mod">
        <pc:chgData name="Subhasis Sahoo" userId="64bb2066-8e17-415b-8870-7a5449c7b00c" providerId="ADAL" clId="{380ACB88-7C44-43B6-9557-2735ECE37FA4}" dt="2024-11-25T06:21:06.593" v="60" actId="2696"/>
        <pc:sldMkLst>
          <pc:docMk/>
          <pc:sldMk cId="4011787789" sldId="300"/>
        </pc:sldMkLst>
        <pc:spChg chg="add del">
          <ac:chgData name="Subhasis Sahoo" userId="64bb2066-8e17-415b-8870-7a5449c7b00c" providerId="ADAL" clId="{380ACB88-7C44-43B6-9557-2735ECE37FA4}" dt="2024-11-25T06:19:09.976" v="42" actId="22"/>
          <ac:spMkLst>
            <pc:docMk/>
            <pc:sldMk cId="4011787789" sldId="300"/>
            <ac:spMk id="5" creationId="{9D307897-5064-AA2D-885E-BF6925064E9A}"/>
          </ac:spMkLst>
        </pc:spChg>
      </pc:sldChg>
      <pc:sldChg chg="new del">
        <pc:chgData name="Subhasis Sahoo" userId="64bb2066-8e17-415b-8870-7a5449c7b00c" providerId="ADAL" clId="{380ACB88-7C44-43B6-9557-2735ECE37FA4}" dt="2024-11-25T06:21:01.323" v="59" actId="2696"/>
        <pc:sldMkLst>
          <pc:docMk/>
          <pc:sldMk cId="3188731351" sldId="301"/>
        </pc:sldMkLst>
      </pc:sldChg>
      <pc:sldChg chg="addSp delSp modSp add del mod modClrScheme chgLayout">
        <pc:chgData name="Subhasis Sahoo" userId="64bb2066-8e17-415b-8870-7a5449c7b00c" providerId="ADAL" clId="{380ACB88-7C44-43B6-9557-2735ECE37FA4}" dt="2024-11-25T07:26:03.063" v="697" actId="2696"/>
        <pc:sldMkLst>
          <pc:docMk/>
          <pc:sldMk cId="3158152257" sldId="302"/>
        </pc:sldMkLst>
        <pc:spChg chg="mod">
          <ac:chgData name="Subhasis Sahoo" userId="64bb2066-8e17-415b-8870-7a5449c7b00c" providerId="ADAL" clId="{380ACB88-7C44-43B6-9557-2735ECE37FA4}" dt="2024-11-25T06:20:52.958" v="58" actId="26606"/>
          <ac:spMkLst>
            <pc:docMk/>
            <pc:sldMk cId="3158152257" sldId="302"/>
            <ac:spMk id="2" creationId="{CC39F12D-1138-CD8E-D6DC-3B0B27D3CAE2}"/>
          </ac:spMkLst>
        </pc:spChg>
        <pc:spChg chg="mod ord">
          <ac:chgData name="Subhasis Sahoo" userId="64bb2066-8e17-415b-8870-7a5449c7b00c" providerId="ADAL" clId="{380ACB88-7C44-43B6-9557-2735ECE37FA4}" dt="2024-11-25T06:20:52.958" v="58" actId="26606"/>
          <ac:spMkLst>
            <pc:docMk/>
            <pc:sldMk cId="3158152257" sldId="302"/>
            <ac:spMk id="3" creationId="{47F384BD-2CEB-6C55-1345-419C21E4E582}"/>
          </ac:spMkLst>
        </pc:spChg>
        <pc:picChg chg="del">
          <ac:chgData name="Subhasis Sahoo" userId="64bb2066-8e17-415b-8870-7a5449c7b00c" providerId="ADAL" clId="{380ACB88-7C44-43B6-9557-2735ECE37FA4}" dt="2024-11-25T06:20:28.463" v="51" actId="478"/>
          <ac:picMkLst>
            <pc:docMk/>
            <pc:sldMk cId="3158152257" sldId="302"/>
            <ac:picMk id="4" creationId="{1210B0E5-5088-312E-DB01-0A7DD5A3D36D}"/>
          </ac:picMkLst>
        </pc:picChg>
        <pc:picChg chg="add mod">
          <ac:chgData name="Subhasis Sahoo" userId="64bb2066-8e17-415b-8870-7a5449c7b00c" providerId="ADAL" clId="{380ACB88-7C44-43B6-9557-2735ECE37FA4}" dt="2024-11-25T06:20:52.958" v="58" actId="26606"/>
          <ac:picMkLst>
            <pc:docMk/>
            <pc:sldMk cId="3158152257" sldId="302"/>
            <ac:picMk id="5" creationId="{B4C8ADAD-E599-5DCE-9A65-61E17D31D1B3}"/>
          </ac:picMkLst>
        </pc:picChg>
      </pc:sldChg>
      <pc:sldChg chg="addSp delSp modSp add del mod">
        <pc:chgData name="Subhasis Sahoo" userId="64bb2066-8e17-415b-8870-7a5449c7b00c" providerId="ADAL" clId="{380ACB88-7C44-43B6-9557-2735ECE37FA4}" dt="2024-11-25T07:25:58.931" v="696" actId="2696"/>
        <pc:sldMkLst>
          <pc:docMk/>
          <pc:sldMk cId="3243503044" sldId="303"/>
        </pc:sldMkLst>
        <pc:spChg chg="mod">
          <ac:chgData name="Subhasis Sahoo" userId="64bb2066-8e17-415b-8870-7a5449c7b00c" providerId="ADAL" clId="{380ACB88-7C44-43B6-9557-2735ECE37FA4}" dt="2024-11-25T06:19:51.873" v="47"/>
          <ac:spMkLst>
            <pc:docMk/>
            <pc:sldMk cId="3243503044" sldId="303"/>
            <ac:spMk id="2" creationId="{231093E9-0325-D5E1-32ED-6AC6A4FFAC0B}"/>
          </ac:spMkLst>
        </pc:spChg>
        <pc:picChg chg="del">
          <ac:chgData name="Subhasis Sahoo" userId="64bb2066-8e17-415b-8870-7a5449c7b00c" providerId="ADAL" clId="{380ACB88-7C44-43B6-9557-2735ECE37FA4}" dt="2024-11-25T06:19:55.616" v="48" actId="478"/>
          <ac:picMkLst>
            <pc:docMk/>
            <pc:sldMk cId="3243503044" sldId="303"/>
            <ac:picMk id="4" creationId="{604B8E63-791E-995A-365F-882EED7E2009}"/>
          </ac:picMkLst>
        </pc:picChg>
        <pc:picChg chg="add mod">
          <ac:chgData name="Subhasis Sahoo" userId="64bb2066-8e17-415b-8870-7a5449c7b00c" providerId="ADAL" clId="{380ACB88-7C44-43B6-9557-2735ECE37FA4}" dt="2024-11-25T06:20:01.318" v="49"/>
          <ac:picMkLst>
            <pc:docMk/>
            <pc:sldMk cId="3243503044" sldId="303"/>
            <ac:picMk id="5" creationId="{20CA2413-F762-03DC-7D92-1E6A69E517D4}"/>
          </ac:picMkLst>
        </pc:picChg>
      </pc:sldChg>
      <pc:sldChg chg="addSp delSp modSp add del mod">
        <pc:chgData name="Subhasis Sahoo" userId="64bb2066-8e17-415b-8870-7a5449c7b00c" providerId="ADAL" clId="{380ACB88-7C44-43B6-9557-2735ECE37FA4}" dt="2024-11-25T07:26:09.236" v="698" actId="2696"/>
        <pc:sldMkLst>
          <pc:docMk/>
          <pc:sldMk cId="3076678594" sldId="304"/>
        </pc:sldMkLst>
        <pc:spChg chg="add del mod">
          <ac:chgData name="Subhasis Sahoo" userId="64bb2066-8e17-415b-8870-7a5449c7b00c" providerId="ADAL" clId="{380ACB88-7C44-43B6-9557-2735ECE37FA4}" dt="2024-11-25T06:39:00.192" v="336" actId="1037"/>
          <ac:spMkLst>
            <pc:docMk/>
            <pc:sldMk cId="3076678594" sldId="304"/>
            <ac:spMk id="2" creationId="{4B2148B0-0790-90B7-9B0A-4B92CFECB4DC}"/>
          </ac:spMkLst>
        </pc:spChg>
        <pc:spChg chg="mod">
          <ac:chgData name="Subhasis Sahoo" userId="64bb2066-8e17-415b-8870-7a5449c7b00c" providerId="ADAL" clId="{380ACB88-7C44-43B6-9557-2735ECE37FA4}" dt="2024-11-25T06:38:52.766" v="316" actId="1035"/>
          <ac:spMkLst>
            <pc:docMk/>
            <pc:sldMk cId="3076678594" sldId="304"/>
            <ac:spMk id="3" creationId="{4A86B5CF-C9E2-17C1-6D04-476C86D03B74}"/>
          </ac:spMkLst>
        </pc:spChg>
        <pc:spChg chg="add">
          <ac:chgData name="Subhasis Sahoo" userId="64bb2066-8e17-415b-8870-7a5449c7b00c" providerId="ADAL" clId="{380ACB88-7C44-43B6-9557-2735ECE37FA4}" dt="2024-11-25T06:36:07.904" v="283"/>
          <ac:spMkLst>
            <pc:docMk/>
            <pc:sldMk cId="3076678594" sldId="304"/>
            <ac:spMk id="4" creationId="{A5BD4E50-ABAD-373E-0342-4912E9FD2013}"/>
          </ac:spMkLst>
        </pc:spChg>
        <pc:spChg chg="add mod">
          <ac:chgData name="Subhasis Sahoo" userId="64bb2066-8e17-415b-8870-7a5449c7b00c" providerId="ADAL" clId="{380ACB88-7C44-43B6-9557-2735ECE37FA4}" dt="2024-11-25T06:36:31.171" v="286"/>
          <ac:spMkLst>
            <pc:docMk/>
            <pc:sldMk cId="3076678594" sldId="304"/>
            <ac:spMk id="5" creationId="{B7548736-1E4B-58E8-A96E-D40A84BEDAB0}"/>
          </ac:spMkLst>
        </pc:spChg>
        <pc:spChg chg="add mod">
          <ac:chgData name="Subhasis Sahoo" userId="64bb2066-8e17-415b-8870-7a5449c7b00c" providerId="ADAL" clId="{380ACB88-7C44-43B6-9557-2735ECE37FA4}" dt="2024-11-25T06:37:11.109" v="293"/>
          <ac:spMkLst>
            <pc:docMk/>
            <pc:sldMk cId="3076678594" sldId="304"/>
            <ac:spMk id="6" creationId="{F0CEF033-1002-47CA-52CA-B036719F8B85}"/>
          </ac:spMkLst>
        </pc:spChg>
        <pc:picChg chg="add mod">
          <ac:chgData name="Subhasis Sahoo" userId="64bb2066-8e17-415b-8870-7a5449c7b00c" providerId="ADAL" clId="{380ACB88-7C44-43B6-9557-2735ECE37FA4}" dt="2024-11-25T06:46:56.122" v="395" actId="14100"/>
          <ac:picMkLst>
            <pc:docMk/>
            <pc:sldMk cId="3076678594" sldId="304"/>
            <ac:picMk id="8" creationId="{EA378350-ED6E-8D61-16A0-3CFD5F0F0B42}"/>
          </ac:picMkLst>
        </pc:picChg>
      </pc:sldChg>
      <pc:sldChg chg="addSp delSp modSp add del mod">
        <pc:chgData name="Subhasis Sahoo" userId="64bb2066-8e17-415b-8870-7a5449c7b00c" providerId="ADAL" clId="{380ACB88-7C44-43B6-9557-2735ECE37FA4}" dt="2024-11-25T07:26:13.966" v="699" actId="2696"/>
        <pc:sldMkLst>
          <pc:docMk/>
          <pc:sldMk cId="767094977" sldId="305"/>
        </pc:sldMkLst>
        <pc:spChg chg="add del mod">
          <ac:chgData name="Subhasis Sahoo" userId="64bb2066-8e17-415b-8870-7a5449c7b00c" providerId="ADAL" clId="{380ACB88-7C44-43B6-9557-2735ECE37FA4}" dt="2024-11-25T06:50:42.933" v="421" actId="20577"/>
          <ac:spMkLst>
            <pc:docMk/>
            <pc:sldMk cId="767094977" sldId="305"/>
            <ac:spMk id="2" creationId="{9692447C-FC77-449D-F7A9-E1B19C72DE83}"/>
          </ac:spMkLst>
        </pc:spChg>
        <pc:spChg chg="add">
          <ac:chgData name="Subhasis Sahoo" userId="64bb2066-8e17-415b-8870-7a5449c7b00c" providerId="ADAL" clId="{380ACB88-7C44-43B6-9557-2735ECE37FA4}" dt="2024-11-25T06:39:20.590" v="337"/>
          <ac:spMkLst>
            <pc:docMk/>
            <pc:sldMk cId="767094977" sldId="305"/>
            <ac:spMk id="4" creationId="{68975DB6-88ED-014A-2E2F-932E839E41A7}"/>
          </ac:spMkLst>
        </pc:spChg>
        <pc:spChg chg="add mod">
          <ac:chgData name="Subhasis Sahoo" userId="64bb2066-8e17-415b-8870-7a5449c7b00c" providerId="ADAL" clId="{380ACB88-7C44-43B6-9557-2735ECE37FA4}" dt="2024-11-25T06:39:28.597" v="340"/>
          <ac:spMkLst>
            <pc:docMk/>
            <pc:sldMk cId="767094977" sldId="305"/>
            <ac:spMk id="5" creationId="{1EBA8031-BE01-2686-D6A4-934BDBDC4C53}"/>
          </ac:spMkLst>
        </pc:spChg>
        <pc:spChg chg="add mod">
          <ac:chgData name="Subhasis Sahoo" userId="64bb2066-8e17-415b-8870-7a5449c7b00c" providerId="ADAL" clId="{380ACB88-7C44-43B6-9557-2735ECE37FA4}" dt="2024-11-25T06:39:35.681" v="342"/>
          <ac:spMkLst>
            <pc:docMk/>
            <pc:sldMk cId="767094977" sldId="305"/>
            <ac:spMk id="6" creationId="{21FD1ED0-97B4-114F-1236-3A727725384F}"/>
          </ac:spMkLst>
        </pc:spChg>
        <pc:picChg chg="add mod">
          <ac:chgData name="Subhasis Sahoo" userId="64bb2066-8e17-415b-8870-7a5449c7b00c" providerId="ADAL" clId="{380ACB88-7C44-43B6-9557-2735ECE37FA4}" dt="2024-11-25T06:51:06.678" v="437" actId="1076"/>
          <ac:picMkLst>
            <pc:docMk/>
            <pc:sldMk cId="767094977" sldId="305"/>
            <ac:picMk id="8" creationId="{D4B9F9D9-2ABC-55BA-92CC-145293CF2171}"/>
          </ac:picMkLst>
        </pc:picChg>
        <pc:picChg chg="add del mod">
          <ac:chgData name="Subhasis Sahoo" userId="64bb2066-8e17-415b-8870-7a5449c7b00c" providerId="ADAL" clId="{380ACB88-7C44-43B6-9557-2735ECE37FA4}" dt="2024-11-25T06:50:49.700" v="423" actId="478"/>
          <ac:picMkLst>
            <pc:docMk/>
            <pc:sldMk cId="767094977" sldId="305"/>
            <ac:picMk id="10" creationId="{CD953351-285F-C399-514C-D7EBD6E3D8D6}"/>
          </ac:picMkLst>
        </pc:picChg>
        <pc:picChg chg="add mod">
          <ac:chgData name="Subhasis Sahoo" userId="64bb2066-8e17-415b-8870-7a5449c7b00c" providerId="ADAL" clId="{380ACB88-7C44-43B6-9557-2735ECE37FA4}" dt="2024-11-25T06:51:11.936" v="438" actId="1076"/>
          <ac:picMkLst>
            <pc:docMk/>
            <pc:sldMk cId="767094977" sldId="305"/>
            <ac:picMk id="12" creationId="{6BC6CF9C-55AC-D605-3E10-E5D688C98BB5}"/>
          </ac:picMkLst>
        </pc:picChg>
      </pc:sldChg>
      <pc:sldChg chg="modSp add del mod">
        <pc:chgData name="Subhasis Sahoo" userId="64bb2066-8e17-415b-8870-7a5449c7b00c" providerId="ADAL" clId="{380ACB88-7C44-43B6-9557-2735ECE37FA4}" dt="2024-11-25T07:26:17.105" v="700" actId="2696"/>
        <pc:sldMkLst>
          <pc:docMk/>
          <pc:sldMk cId="3520934" sldId="306"/>
        </pc:sldMkLst>
        <pc:spChg chg="mod">
          <ac:chgData name="Subhasis Sahoo" userId="64bb2066-8e17-415b-8870-7a5449c7b00c" providerId="ADAL" clId="{380ACB88-7C44-43B6-9557-2735ECE37FA4}" dt="2024-11-25T06:44:24.730" v="389" actId="20577"/>
          <ac:spMkLst>
            <pc:docMk/>
            <pc:sldMk cId="3520934" sldId="306"/>
            <ac:spMk id="2" creationId="{FD75DAE4-6AD1-6D62-62E0-7632BBA3DADB}"/>
          </ac:spMkLst>
        </pc:spChg>
        <pc:spChg chg="mod">
          <ac:chgData name="Subhasis Sahoo" userId="64bb2066-8e17-415b-8870-7a5449c7b00c" providerId="ADAL" clId="{380ACB88-7C44-43B6-9557-2735ECE37FA4}" dt="2024-11-25T06:44:09.161" v="385" actId="20577"/>
          <ac:spMkLst>
            <pc:docMk/>
            <pc:sldMk cId="3520934" sldId="306"/>
            <ac:spMk id="3" creationId="{42246A5C-E3BD-20CE-E733-82006A48479E}"/>
          </ac:spMkLst>
        </pc:spChg>
      </pc:sldChg>
      <pc:sldChg chg="modSp add mod">
        <pc:chgData name="Subhasis Sahoo" userId="64bb2066-8e17-415b-8870-7a5449c7b00c" providerId="ADAL" clId="{380ACB88-7C44-43B6-9557-2735ECE37FA4}" dt="2024-11-26T06:35:26.378" v="3698" actId="313"/>
        <pc:sldMkLst>
          <pc:docMk/>
          <pc:sldMk cId="3553053812" sldId="307"/>
        </pc:sldMkLst>
        <pc:spChg chg="mod">
          <ac:chgData name="Subhasis Sahoo" userId="64bb2066-8e17-415b-8870-7a5449c7b00c" providerId="ADAL" clId="{380ACB88-7C44-43B6-9557-2735ECE37FA4}" dt="2024-11-26T06:35:26.378" v="3698" actId="313"/>
          <ac:spMkLst>
            <pc:docMk/>
            <pc:sldMk cId="3553053812" sldId="307"/>
            <ac:spMk id="2" creationId="{5C9FDD54-1A2E-9975-3CB2-F55D48E6A7CF}"/>
          </ac:spMkLst>
        </pc:spChg>
      </pc:sldChg>
      <pc:sldChg chg="addSp delSp modSp add del mod modAnim">
        <pc:chgData name="Subhasis Sahoo" userId="64bb2066-8e17-415b-8870-7a5449c7b00c" providerId="ADAL" clId="{380ACB88-7C44-43B6-9557-2735ECE37FA4}" dt="2024-11-25T09:21:05.867" v="2624" actId="2696"/>
        <pc:sldMkLst>
          <pc:docMk/>
          <pc:sldMk cId="3855601403" sldId="308"/>
        </pc:sldMkLst>
        <pc:spChg chg="add mod">
          <ac:chgData name="Subhasis Sahoo" userId="64bb2066-8e17-415b-8870-7a5449c7b00c" providerId="ADAL" clId="{380ACB88-7C44-43B6-9557-2735ECE37FA4}" dt="2024-11-25T09:18:38.664" v="2551" actId="1035"/>
          <ac:spMkLst>
            <pc:docMk/>
            <pc:sldMk cId="3855601403" sldId="308"/>
            <ac:spMk id="2" creationId="{04E95A54-746B-8DC0-AE28-4A5CED2C49D5}"/>
          </ac:spMkLst>
        </pc:spChg>
        <pc:spChg chg="mod">
          <ac:chgData name="Subhasis Sahoo" userId="64bb2066-8e17-415b-8870-7a5449c7b00c" providerId="ADAL" clId="{380ACB88-7C44-43B6-9557-2735ECE37FA4}" dt="2024-11-25T08:52:44.525" v="2180"/>
          <ac:spMkLst>
            <pc:docMk/>
            <pc:sldMk cId="3855601403" sldId="308"/>
            <ac:spMk id="3" creationId="{8C12CB4B-1AC2-AE31-132C-3FE1F0F56908}"/>
          </ac:spMkLst>
        </pc:spChg>
        <pc:spChg chg="add mod">
          <ac:chgData name="Subhasis Sahoo" userId="64bb2066-8e17-415b-8870-7a5449c7b00c" providerId="ADAL" clId="{380ACB88-7C44-43B6-9557-2735ECE37FA4}" dt="2024-11-25T09:18:38.664" v="2551" actId="1035"/>
          <ac:spMkLst>
            <pc:docMk/>
            <pc:sldMk cId="3855601403" sldId="308"/>
            <ac:spMk id="4" creationId="{F1B00EBF-1966-20F8-DF74-63839A5333F9}"/>
          </ac:spMkLst>
        </pc:spChg>
        <pc:spChg chg="mod">
          <ac:chgData name="Subhasis Sahoo" userId="64bb2066-8e17-415b-8870-7a5449c7b00c" providerId="ADAL" clId="{380ACB88-7C44-43B6-9557-2735ECE37FA4}" dt="2024-11-25T08:49:37.152" v="2124" actId="1035"/>
          <ac:spMkLst>
            <pc:docMk/>
            <pc:sldMk cId="3855601403" sldId="308"/>
            <ac:spMk id="5" creationId="{78C76A59-A640-44F4-8EDA-3E86DBE9FB96}"/>
          </ac:spMkLst>
        </pc:spChg>
        <pc:spChg chg="add mod">
          <ac:chgData name="Subhasis Sahoo" userId="64bb2066-8e17-415b-8870-7a5449c7b00c" providerId="ADAL" clId="{380ACB88-7C44-43B6-9557-2735ECE37FA4}" dt="2024-11-25T09:18:38.664" v="2551" actId="1035"/>
          <ac:spMkLst>
            <pc:docMk/>
            <pc:sldMk cId="3855601403" sldId="308"/>
            <ac:spMk id="6" creationId="{31AE711B-7BC5-5058-DE10-FB784C5B8162}"/>
          </ac:spMkLst>
        </pc:spChg>
        <pc:spChg chg="add mod">
          <ac:chgData name="Subhasis Sahoo" userId="64bb2066-8e17-415b-8870-7a5449c7b00c" providerId="ADAL" clId="{380ACB88-7C44-43B6-9557-2735ECE37FA4}" dt="2024-11-25T09:18:38.664" v="2551" actId="1035"/>
          <ac:spMkLst>
            <pc:docMk/>
            <pc:sldMk cId="3855601403" sldId="308"/>
            <ac:spMk id="8" creationId="{472A8066-DFE7-1DE5-89A2-DC6696DA5B5A}"/>
          </ac:spMkLst>
        </pc:spChg>
        <pc:spChg chg="mod">
          <ac:chgData name="Subhasis Sahoo" userId="64bb2066-8e17-415b-8870-7a5449c7b00c" providerId="ADAL" clId="{380ACB88-7C44-43B6-9557-2735ECE37FA4}" dt="2024-11-25T09:07:40.680" v="2422" actId="1035"/>
          <ac:spMkLst>
            <pc:docMk/>
            <pc:sldMk cId="3855601403" sldId="308"/>
            <ac:spMk id="14" creationId="{4263DBB7-5E6F-9B35-60FF-1953F31D424F}"/>
          </ac:spMkLst>
        </pc:spChg>
        <pc:spChg chg="mod">
          <ac:chgData name="Subhasis Sahoo" userId="64bb2066-8e17-415b-8870-7a5449c7b00c" providerId="ADAL" clId="{380ACB88-7C44-43B6-9557-2735ECE37FA4}" dt="2024-11-25T09:04:53.546" v="2344" actId="1076"/>
          <ac:spMkLst>
            <pc:docMk/>
            <pc:sldMk cId="3855601403" sldId="308"/>
            <ac:spMk id="15" creationId="{A054367F-7422-7A0A-B1CC-D2C487859955}"/>
          </ac:spMkLst>
        </pc:spChg>
        <pc:spChg chg="mod">
          <ac:chgData name="Subhasis Sahoo" userId="64bb2066-8e17-415b-8870-7a5449c7b00c" providerId="ADAL" clId="{380ACB88-7C44-43B6-9557-2735ECE37FA4}" dt="2024-11-25T09:05:35.605" v="2357" actId="20577"/>
          <ac:spMkLst>
            <pc:docMk/>
            <pc:sldMk cId="3855601403" sldId="308"/>
            <ac:spMk id="16" creationId="{D26CBFA9-2632-2CAD-FE21-6649B202EB96}"/>
          </ac:spMkLst>
        </pc:spChg>
        <pc:spChg chg="mod">
          <ac:chgData name="Subhasis Sahoo" userId="64bb2066-8e17-415b-8870-7a5449c7b00c" providerId="ADAL" clId="{380ACB88-7C44-43B6-9557-2735ECE37FA4}" dt="2024-11-25T09:05:42.143" v="2358" actId="313"/>
          <ac:spMkLst>
            <pc:docMk/>
            <pc:sldMk cId="3855601403" sldId="308"/>
            <ac:spMk id="17" creationId="{95336AAE-EBDA-3D15-04FB-F6037B0958EE}"/>
          </ac:spMkLst>
        </pc:spChg>
        <pc:spChg chg="mod">
          <ac:chgData name="Subhasis Sahoo" userId="64bb2066-8e17-415b-8870-7a5449c7b00c" providerId="ADAL" clId="{380ACB88-7C44-43B6-9557-2735ECE37FA4}" dt="2024-11-25T09:05:46.354" v="2359" actId="313"/>
          <ac:spMkLst>
            <pc:docMk/>
            <pc:sldMk cId="3855601403" sldId="308"/>
            <ac:spMk id="18" creationId="{8AC07EB3-CBEC-5E22-9EF8-A4784D1625B7}"/>
          </ac:spMkLst>
        </pc:spChg>
        <pc:spChg chg="mod">
          <ac:chgData name="Subhasis Sahoo" userId="64bb2066-8e17-415b-8870-7a5449c7b00c" providerId="ADAL" clId="{380ACB88-7C44-43B6-9557-2735ECE37FA4}" dt="2024-11-25T09:05:00.054" v="2345" actId="1076"/>
          <ac:spMkLst>
            <pc:docMk/>
            <pc:sldMk cId="3855601403" sldId="308"/>
            <ac:spMk id="19" creationId="{C9758567-C304-E555-D260-D6A22C2FA16B}"/>
          </ac:spMkLst>
        </pc:spChg>
        <pc:spChg chg="add mod">
          <ac:chgData name="Subhasis Sahoo" userId="64bb2066-8e17-415b-8870-7a5449c7b00c" providerId="ADAL" clId="{380ACB88-7C44-43B6-9557-2735ECE37FA4}" dt="2024-11-25T09:06:40.891" v="2378" actId="1035"/>
          <ac:spMkLst>
            <pc:docMk/>
            <pc:sldMk cId="3855601403" sldId="308"/>
            <ac:spMk id="47" creationId="{3DAC22DA-0CD4-00D1-1EE9-FB5B03044460}"/>
          </ac:spMkLst>
        </pc:spChg>
        <pc:spChg chg="add mod">
          <ac:chgData name="Subhasis Sahoo" userId="64bb2066-8e17-415b-8870-7a5449c7b00c" providerId="ADAL" clId="{380ACB88-7C44-43B6-9557-2735ECE37FA4}" dt="2024-11-25T09:09:11.784" v="2445" actId="1035"/>
          <ac:spMkLst>
            <pc:docMk/>
            <pc:sldMk cId="3855601403" sldId="308"/>
            <ac:spMk id="48" creationId="{83D8DBDE-694C-CF11-CC24-5E1833682ECE}"/>
          </ac:spMkLst>
        </pc:spChg>
        <pc:cxnChg chg="add del mod">
          <ac:chgData name="Subhasis Sahoo" userId="64bb2066-8e17-415b-8870-7a5449c7b00c" providerId="ADAL" clId="{380ACB88-7C44-43B6-9557-2735ECE37FA4}" dt="2024-11-25T08:50:39.040" v="2161" actId="478"/>
          <ac:cxnSpMkLst>
            <pc:docMk/>
            <pc:sldMk cId="3855601403" sldId="308"/>
            <ac:cxnSpMk id="20" creationId="{04A52492-77B7-C1FA-FC3B-B31F7EC84860}"/>
          </ac:cxnSpMkLst>
        </pc:cxnChg>
        <pc:cxnChg chg="del mod">
          <ac:chgData name="Subhasis Sahoo" userId="64bb2066-8e17-415b-8870-7a5449c7b00c" providerId="ADAL" clId="{380ACB88-7C44-43B6-9557-2735ECE37FA4}" dt="2024-11-25T08:51:10.093" v="2168" actId="478"/>
          <ac:cxnSpMkLst>
            <pc:docMk/>
            <pc:sldMk cId="3855601403" sldId="308"/>
            <ac:cxnSpMk id="21" creationId="{CFB5D575-DD77-E5CA-D904-4C6C8D03BEBB}"/>
          </ac:cxnSpMkLst>
        </pc:cxnChg>
        <pc:cxnChg chg="add del mod">
          <ac:chgData name="Subhasis Sahoo" userId="64bb2066-8e17-415b-8870-7a5449c7b00c" providerId="ADAL" clId="{380ACB88-7C44-43B6-9557-2735ECE37FA4}" dt="2024-11-25T09:03:22.442" v="2320" actId="478"/>
          <ac:cxnSpMkLst>
            <pc:docMk/>
            <pc:sldMk cId="3855601403" sldId="308"/>
            <ac:cxnSpMk id="23" creationId="{5C3C9D3D-B60B-10D7-4946-FC8754E7C49A}"/>
          </ac:cxnSpMkLst>
        </pc:cxnChg>
        <pc:cxnChg chg="mod">
          <ac:chgData name="Subhasis Sahoo" userId="64bb2066-8e17-415b-8870-7a5449c7b00c" providerId="ADAL" clId="{380ACB88-7C44-43B6-9557-2735ECE37FA4}" dt="2024-11-25T09:05:10.750" v="2347" actId="14100"/>
          <ac:cxnSpMkLst>
            <pc:docMk/>
            <pc:sldMk cId="3855601403" sldId="308"/>
            <ac:cxnSpMk id="27" creationId="{8D75BBD1-13BD-90E2-6A13-89FE7155F8CC}"/>
          </ac:cxnSpMkLst>
        </pc:cxnChg>
        <pc:cxnChg chg="add del mod">
          <ac:chgData name="Subhasis Sahoo" userId="64bb2066-8e17-415b-8870-7a5449c7b00c" providerId="ADAL" clId="{380ACB88-7C44-43B6-9557-2735ECE37FA4}" dt="2024-11-25T08:51:33.848" v="2171" actId="478"/>
          <ac:cxnSpMkLst>
            <pc:docMk/>
            <pc:sldMk cId="3855601403" sldId="308"/>
            <ac:cxnSpMk id="31" creationId="{C75C143F-5ED4-DE03-EBFB-1888A05397B3}"/>
          </ac:cxnSpMkLst>
        </pc:cxnChg>
        <pc:cxnChg chg="add mod">
          <ac:chgData name="Subhasis Sahoo" userId="64bb2066-8e17-415b-8870-7a5449c7b00c" providerId="ADAL" clId="{380ACB88-7C44-43B6-9557-2735ECE37FA4}" dt="2024-11-25T08:51:51.468" v="2176" actId="1076"/>
          <ac:cxnSpMkLst>
            <pc:docMk/>
            <pc:sldMk cId="3855601403" sldId="308"/>
            <ac:cxnSpMk id="32" creationId="{1EE3DC96-EFD7-E627-FB64-E6DA2EB9A599}"/>
          </ac:cxnSpMkLst>
        </pc:cxnChg>
        <pc:cxnChg chg="add mod">
          <ac:chgData name="Subhasis Sahoo" userId="64bb2066-8e17-415b-8870-7a5449c7b00c" providerId="ADAL" clId="{380ACB88-7C44-43B6-9557-2735ECE37FA4}" dt="2024-11-25T09:03:38.714" v="2323" actId="14100"/>
          <ac:cxnSpMkLst>
            <pc:docMk/>
            <pc:sldMk cId="3855601403" sldId="308"/>
            <ac:cxnSpMk id="35" creationId="{408E2ACB-4248-24E2-E137-707186EB804B}"/>
          </ac:cxnSpMkLst>
        </pc:cxnChg>
        <pc:cxnChg chg="add del mod">
          <ac:chgData name="Subhasis Sahoo" userId="64bb2066-8e17-415b-8870-7a5449c7b00c" providerId="ADAL" clId="{380ACB88-7C44-43B6-9557-2735ECE37FA4}" dt="2024-11-25T09:00:23.476" v="2283" actId="478"/>
          <ac:cxnSpMkLst>
            <pc:docMk/>
            <pc:sldMk cId="3855601403" sldId="308"/>
            <ac:cxnSpMk id="39" creationId="{3C343839-5B5B-ED48-4BA0-57176AF4AA1C}"/>
          </ac:cxnSpMkLst>
        </pc:cxnChg>
        <pc:cxnChg chg="add mod">
          <ac:chgData name="Subhasis Sahoo" userId="64bb2066-8e17-415b-8870-7a5449c7b00c" providerId="ADAL" clId="{380ACB88-7C44-43B6-9557-2735ECE37FA4}" dt="2024-11-25T09:00:58.261" v="2313" actId="1037"/>
          <ac:cxnSpMkLst>
            <pc:docMk/>
            <pc:sldMk cId="3855601403" sldId="308"/>
            <ac:cxnSpMk id="42" creationId="{2C443C41-503D-31DC-C979-2EF2017B21B1}"/>
          </ac:cxnSpMkLst>
        </pc:cxnChg>
      </pc:sldChg>
      <pc:sldChg chg="addSp modSp add mod">
        <pc:chgData name="Subhasis Sahoo" userId="64bb2066-8e17-415b-8870-7a5449c7b00c" providerId="ADAL" clId="{380ACB88-7C44-43B6-9557-2735ECE37FA4}" dt="2024-11-25T16:52:31.359" v="3492" actId="313"/>
        <pc:sldMkLst>
          <pc:docMk/>
          <pc:sldMk cId="1319901749" sldId="309"/>
        </pc:sldMkLst>
        <pc:spChg chg="add mod">
          <ac:chgData name="Subhasis Sahoo" userId="64bb2066-8e17-415b-8870-7a5449c7b00c" providerId="ADAL" clId="{380ACB88-7C44-43B6-9557-2735ECE37FA4}" dt="2024-11-25T09:19:22.762" v="2614" actId="14100"/>
          <ac:spMkLst>
            <pc:docMk/>
            <pc:sldMk cId="1319901749" sldId="309"/>
            <ac:spMk id="2" creationId="{E1361ACE-93FE-BABC-DB48-E073A428C374}"/>
          </ac:spMkLst>
        </pc:spChg>
        <pc:spChg chg="mod">
          <ac:chgData name="Subhasis Sahoo" userId="64bb2066-8e17-415b-8870-7a5449c7b00c" providerId="ADAL" clId="{380ACB88-7C44-43B6-9557-2735ECE37FA4}" dt="2024-11-25T09:20:09.616" v="2621"/>
          <ac:spMkLst>
            <pc:docMk/>
            <pc:sldMk cId="1319901749" sldId="309"/>
            <ac:spMk id="3" creationId="{67F2CA30-3422-EECB-9EAD-DDD5AB20844B}"/>
          </ac:spMkLst>
        </pc:spChg>
        <pc:spChg chg="add mod">
          <ac:chgData name="Subhasis Sahoo" userId="64bb2066-8e17-415b-8870-7a5449c7b00c" providerId="ADAL" clId="{380ACB88-7C44-43B6-9557-2735ECE37FA4}" dt="2024-11-25T09:19:19.227" v="2613" actId="1076"/>
          <ac:spMkLst>
            <pc:docMk/>
            <pc:sldMk cId="1319901749" sldId="309"/>
            <ac:spMk id="4" creationId="{E8816AC7-3102-B074-A4DB-765DA4C83274}"/>
          </ac:spMkLst>
        </pc:spChg>
        <pc:spChg chg="mod">
          <ac:chgData name="Subhasis Sahoo" userId="64bb2066-8e17-415b-8870-7a5449c7b00c" providerId="ADAL" clId="{380ACB88-7C44-43B6-9557-2735ECE37FA4}" dt="2024-11-25T09:19:46.035" v="2619" actId="14100"/>
          <ac:spMkLst>
            <pc:docMk/>
            <pc:sldMk cId="1319901749" sldId="309"/>
            <ac:spMk id="5" creationId="{4461F61D-58A5-A53D-215A-518C392543B0}"/>
          </ac:spMkLst>
        </pc:spChg>
        <pc:spChg chg="add mod">
          <ac:chgData name="Subhasis Sahoo" userId="64bb2066-8e17-415b-8870-7a5449c7b00c" providerId="ADAL" clId="{380ACB88-7C44-43B6-9557-2735ECE37FA4}" dt="2024-11-25T09:19:14.822" v="2612" actId="14100"/>
          <ac:spMkLst>
            <pc:docMk/>
            <pc:sldMk cId="1319901749" sldId="309"/>
            <ac:spMk id="6" creationId="{503E5E8F-F9D7-0986-603E-0199CBC8C690}"/>
          </ac:spMkLst>
        </pc:spChg>
        <pc:spChg chg="add mod">
          <ac:chgData name="Subhasis Sahoo" userId="64bb2066-8e17-415b-8870-7a5449c7b00c" providerId="ADAL" clId="{380ACB88-7C44-43B6-9557-2735ECE37FA4}" dt="2024-11-25T09:18:45.711" v="2552"/>
          <ac:spMkLst>
            <pc:docMk/>
            <pc:sldMk cId="1319901749" sldId="309"/>
            <ac:spMk id="8" creationId="{F5D43710-16E4-B0A3-197E-DAF1C674C652}"/>
          </ac:spMkLst>
        </pc:spChg>
        <pc:spChg chg="mod">
          <ac:chgData name="Subhasis Sahoo" userId="64bb2066-8e17-415b-8870-7a5449c7b00c" providerId="ADAL" clId="{380ACB88-7C44-43B6-9557-2735ECE37FA4}" dt="2024-11-25T16:52:31.359" v="3492" actId="313"/>
          <ac:spMkLst>
            <pc:docMk/>
            <pc:sldMk cId="1319901749" sldId="309"/>
            <ac:spMk id="9" creationId="{B11539EE-6AC5-7E96-56E9-FC7881459CAD}"/>
          </ac:spMkLst>
        </pc:spChg>
        <pc:spChg chg="mod">
          <ac:chgData name="Subhasis Sahoo" userId="64bb2066-8e17-415b-8870-7a5449c7b00c" providerId="ADAL" clId="{380ACB88-7C44-43B6-9557-2735ECE37FA4}" dt="2024-11-25T16:52:17.353" v="3490" actId="20577"/>
          <ac:spMkLst>
            <pc:docMk/>
            <pc:sldMk cId="1319901749" sldId="309"/>
            <ac:spMk id="10" creationId="{61223CBA-88BB-1722-3986-BE4D723266FE}"/>
          </ac:spMkLst>
        </pc:spChg>
        <pc:spChg chg="mod">
          <ac:chgData name="Subhasis Sahoo" userId="64bb2066-8e17-415b-8870-7a5449c7b00c" providerId="ADAL" clId="{380ACB88-7C44-43B6-9557-2735ECE37FA4}" dt="2024-11-25T09:20:56.258" v="2623" actId="1076"/>
          <ac:spMkLst>
            <pc:docMk/>
            <pc:sldMk cId="1319901749" sldId="309"/>
            <ac:spMk id="57" creationId="{F5899EE7-B960-AE46-6A5F-292572989700}"/>
          </ac:spMkLst>
        </pc:spChg>
        <pc:spChg chg="mod">
          <ac:chgData name="Subhasis Sahoo" userId="64bb2066-8e17-415b-8870-7a5449c7b00c" providerId="ADAL" clId="{380ACB88-7C44-43B6-9557-2735ECE37FA4}" dt="2024-11-25T09:19:01.827" v="2606" actId="1037"/>
          <ac:spMkLst>
            <pc:docMk/>
            <pc:sldMk cId="1319901749" sldId="309"/>
            <ac:spMk id="74" creationId="{3D03010E-78F5-6B44-B9BC-0C3B6EAEBF01}"/>
          </ac:spMkLst>
        </pc:spChg>
        <pc:cxnChg chg="add mod">
          <ac:chgData name="Subhasis Sahoo" userId="64bb2066-8e17-415b-8870-7a5449c7b00c" providerId="ADAL" clId="{380ACB88-7C44-43B6-9557-2735ECE37FA4}" dt="2024-11-25T09:19:46.035" v="2619" actId="14100"/>
          <ac:cxnSpMkLst>
            <pc:docMk/>
            <pc:sldMk cId="1319901749" sldId="309"/>
            <ac:cxnSpMk id="20" creationId="{C181A3C2-8F2C-5C2A-A828-553FAFBA8177}"/>
          </ac:cxnSpMkLst>
        </pc:cxnChg>
        <pc:cxnChg chg="mod">
          <ac:chgData name="Subhasis Sahoo" userId="64bb2066-8e17-415b-8870-7a5449c7b00c" providerId="ADAL" clId="{380ACB88-7C44-43B6-9557-2735ECE37FA4}" dt="2024-11-25T09:19:49.533" v="2620" actId="1076"/>
          <ac:cxnSpMkLst>
            <pc:docMk/>
            <pc:sldMk cId="1319901749" sldId="309"/>
            <ac:cxnSpMk id="21" creationId="{BC008E96-5DF5-0074-6D3D-E1B3AB388450}"/>
          </ac:cxnSpMkLst>
        </pc:cxnChg>
        <pc:cxnChg chg="mod">
          <ac:chgData name="Subhasis Sahoo" userId="64bb2066-8e17-415b-8870-7a5449c7b00c" providerId="ADAL" clId="{380ACB88-7C44-43B6-9557-2735ECE37FA4}" dt="2024-11-25T09:20:51.037" v="2622" actId="1076"/>
          <ac:cxnSpMkLst>
            <pc:docMk/>
            <pc:sldMk cId="1319901749" sldId="309"/>
            <ac:cxnSpMk id="58" creationId="{B1EE1209-232D-569A-89D6-7A42BE0E074A}"/>
          </ac:cxnSpMkLst>
        </pc:cxnChg>
        <pc:cxnChg chg="mod">
          <ac:chgData name="Subhasis Sahoo" userId="64bb2066-8e17-415b-8870-7a5449c7b00c" providerId="ADAL" clId="{380ACB88-7C44-43B6-9557-2735ECE37FA4}" dt="2024-11-25T09:19:06.266" v="2611" actId="1035"/>
          <ac:cxnSpMkLst>
            <pc:docMk/>
            <pc:sldMk cId="1319901749" sldId="309"/>
            <ac:cxnSpMk id="66" creationId="{4649A87A-8F80-E7A0-5C6D-3B657F6B3CA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2023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FD3E68C-D9D5-6D71-87D3-C5BF89262E52}"/>
              </a:ext>
            </a:extLst>
          </p:cNvPr>
          <p:cNvSpPr txBox="1">
            <a:spLocks/>
          </p:cNvSpPr>
          <p:nvPr/>
        </p:nvSpPr>
        <p:spPr>
          <a:xfrm>
            <a:off x="752974" y="5212635"/>
            <a:ext cx="4715875" cy="44463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6D267B"/>
                </a:solidFill>
                <a:latin typeface="Source Sans Pro"/>
                <a:ea typeface="Source Sans Pro"/>
                <a:cs typeface="Open Sans"/>
              </a:rPr>
              <a:t>Prepared for: Made In China</a:t>
            </a:r>
            <a:endParaRPr lang="en-US" sz="2200" dirty="0">
              <a:solidFill>
                <a:srgbClr val="6D267B"/>
              </a:solidFill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B6BC1DB-7CA4-1E61-5DAD-76C1720EE187}"/>
              </a:ext>
            </a:extLst>
          </p:cNvPr>
          <p:cNvSpPr txBox="1">
            <a:spLocks/>
          </p:cNvSpPr>
          <p:nvPr/>
        </p:nvSpPr>
        <p:spPr>
          <a:xfrm>
            <a:off x="752974" y="6082748"/>
            <a:ext cx="3744206" cy="7752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 dirty="0">
                <a:solidFill>
                  <a:schemeClr val="tx2"/>
                </a:solidFill>
                <a:latin typeface="Source Sans Pro"/>
                <a:ea typeface="Source Sans Pro"/>
                <a:cs typeface="Open Sans Extrabold"/>
              </a:rPr>
              <a:t>November 26, 2024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0851630-61B3-FA56-92D1-EEA566D84A37}"/>
              </a:ext>
            </a:extLst>
          </p:cNvPr>
          <p:cNvSpPr txBox="1">
            <a:spLocks/>
          </p:cNvSpPr>
          <p:nvPr/>
        </p:nvSpPr>
        <p:spPr>
          <a:xfrm>
            <a:off x="752974" y="5657271"/>
            <a:ext cx="5970179" cy="44463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6D267B"/>
                </a:solidFill>
                <a:latin typeface="Source Sans Pro"/>
                <a:ea typeface="Source Sans Pro"/>
                <a:cs typeface="Open Sans"/>
              </a:rPr>
              <a:t>Prepared By: Subhasis Sahoo(10820896)</a:t>
            </a:r>
            <a:endParaRPr lang="en-US" sz="2200" dirty="0">
              <a:solidFill>
                <a:srgbClr val="6D26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6E0A1-7DDE-313F-DEB6-C2FFB625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CA30-3422-EECB-9EAD-DDD5AB2084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299" y="88835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BDD Framework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1F61D-58A5-A53D-215A-518C392543B0}"/>
              </a:ext>
            </a:extLst>
          </p:cNvPr>
          <p:cNvSpPr/>
          <p:nvPr/>
        </p:nvSpPr>
        <p:spPr>
          <a:xfrm>
            <a:off x="184149" y="1342182"/>
            <a:ext cx="2555873" cy="7112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Runner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1F179-F678-2CCC-9369-979DB38B6ED7}"/>
              </a:ext>
            </a:extLst>
          </p:cNvPr>
          <p:cNvSpPr/>
          <p:nvPr/>
        </p:nvSpPr>
        <p:spPr>
          <a:xfrm>
            <a:off x="3530600" y="1277904"/>
            <a:ext cx="2794000" cy="464029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algn="ctr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1539EE-6AC5-7E96-56E9-FC7881459CA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860800" y="24336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Have not Found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61223CBA-88BB-1722-3986-BE4D723266FE}"/>
              </a:ext>
            </a:extLst>
          </p:cNvPr>
          <p:cNvSpPr txBox="1">
            <a:spLocks/>
          </p:cNvSpPr>
          <p:nvPr/>
        </p:nvSpPr>
        <p:spPr>
          <a:xfrm>
            <a:off x="3860800" y="15827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pparel Details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688D41F-77CC-8CE7-8848-22FCFEBDF71E}"/>
              </a:ext>
            </a:extLst>
          </p:cNvPr>
          <p:cNvSpPr txBox="1">
            <a:spLocks/>
          </p:cNvSpPr>
          <p:nvPr/>
        </p:nvSpPr>
        <p:spPr>
          <a:xfrm>
            <a:off x="3860800" y="32718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ore Categories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D7427554-7C6A-6A4B-384B-28591BB33B26}"/>
              </a:ext>
            </a:extLst>
          </p:cNvPr>
          <p:cNvSpPr txBox="1">
            <a:spLocks/>
          </p:cNvSpPr>
          <p:nvPr/>
        </p:nvSpPr>
        <p:spPr>
          <a:xfrm>
            <a:off x="3886200" y="41354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ecure Trading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138C445-DBAC-B3B4-FA35-D6C4BC8D38F0}"/>
              </a:ext>
            </a:extLst>
          </p:cNvPr>
          <p:cNvSpPr txBox="1">
            <a:spLocks/>
          </p:cNvSpPr>
          <p:nvPr/>
        </p:nvSpPr>
        <p:spPr>
          <a:xfrm>
            <a:off x="3911600" y="4948206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upplier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726E0A-09E8-C4FC-A95F-3CCD5A150EF1}"/>
              </a:ext>
            </a:extLst>
          </p:cNvPr>
          <p:cNvSpPr/>
          <p:nvPr/>
        </p:nvSpPr>
        <p:spPr>
          <a:xfrm>
            <a:off x="9347200" y="638110"/>
            <a:ext cx="2463800" cy="400529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9F975F-680C-45CD-40EF-48B2CEBE5F59}"/>
              </a:ext>
            </a:extLst>
          </p:cNvPr>
          <p:cNvSpPr/>
          <p:nvPr/>
        </p:nvSpPr>
        <p:spPr>
          <a:xfrm>
            <a:off x="9372600" y="4971208"/>
            <a:ext cx="2463800" cy="96999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395D7CA2-1721-E34C-264A-BBC10CDE0635}"/>
              </a:ext>
            </a:extLst>
          </p:cNvPr>
          <p:cNvSpPr txBox="1">
            <a:spLocks/>
          </p:cNvSpPr>
          <p:nvPr/>
        </p:nvSpPr>
        <p:spPr>
          <a:xfrm>
            <a:off x="9499600" y="7826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Base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43C6D3EC-621F-F8FD-FBA2-FE6EF0210AF8}"/>
              </a:ext>
            </a:extLst>
          </p:cNvPr>
          <p:cNvSpPr txBox="1">
            <a:spLocks/>
          </p:cNvSpPr>
          <p:nvPr/>
        </p:nvSpPr>
        <p:spPr>
          <a:xfrm>
            <a:off x="9575800" y="1997010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ReportMaker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C733088-6A3F-B60C-0260-AEAF7C474982}"/>
              </a:ext>
            </a:extLst>
          </p:cNvPr>
          <p:cNvSpPr txBox="1">
            <a:spLocks/>
          </p:cNvSpPr>
          <p:nvPr/>
        </p:nvSpPr>
        <p:spPr>
          <a:xfrm>
            <a:off x="9556748" y="26876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Screenshot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DEC6E61-A5D4-1F59-9797-2CF58DFE55D7}"/>
              </a:ext>
            </a:extLst>
          </p:cNvPr>
          <p:cNvSpPr txBox="1">
            <a:spLocks/>
          </p:cNvSpPr>
          <p:nvPr/>
        </p:nvSpPr>
        <p:spPr>
          <a:xfrm>
            <a:off x="9544050" y="5197411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UIStore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008E96-5DF5-0074-6D3D-E1B3AB388450}"/>
              </a:ext>
            </a:extLst>
          </p:cNvPr>
          <p:cNvCxnSpPr>
            <a:cxnSpLocks/>
          </p:cNvCxnSpPr>
          <p:nvPr/>
        </p:nvCxnSpPr>
        <p:spPr>
          <a:xfrm flipV="1">
            <a:off x="2555873" y="4405215"/>
            <a:ext cx="990601" cy="62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F83C077-0054-D2DE-E22F-C95CA11F652F}"/>
              </a:ext>
            </a:extLst>
          </p:cNvPr>
          <p:cNvSpPr/>
          <p:nvPr/>
        </p:nvSpPr>
        <p:spPr>
          <a:xfrm>
            <a:off x="3632200" y="730216"/>
            <a:ext cx="2552700" cy="4349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Pages Package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36B3A7-3AF5-42AA-EEC9-D78A11ECEF54}"/>
              </a:ext>
            </a:extLst>
          </p:cNvPr>
          <p:cNvSpPr/>
          <p:nvPr/>
        </p:nvSpPr>
        <p:spPr>
          <a:xfrm>
            <a:off x="9182100" y="83328"/>
            <a:ext cx="2552700" cy="4349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Utils Package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35100F-69F7-1DAC-1510-C66EDA5E18D8}"/>
              </a:ext>
            </a:extLst>
          </p:cNvPr>
          <p:cNvCxnSpPr>
            <a:cxnSpLocks/>
          </p:cNvCxnSpPr>
          <p:nvPr/>
        </p:nvCxnSpPr>
        <p:spPr>
          <a:xfrm flipV="1">
            <a:off x="6350000" y="518303"/>
            <a:ext cx="2927350" cy="1244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5EA23C86-DDA1-E3E3-A07C-C9A0BAB21B2A}"/>
              </a:ext>
            </a:extLst>
          </p:cNvPr>
          <p:cNvSpPr txBox="1">
            <a:spLocks/>
          </p:cNvSpPr>
          <p:nvPr/>
        </p:nvSpPr>
        <p:spPr>
          <a:xfrm>
            <a:off x="9563100" y="33988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ExcelReader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59586A96-BD4D-241A-AB64-A0CBD9A896EC}"/>
              </a:ext>
            </a:extLst>
          </p:cNvPr>
          <p:cNvSpPr txBox="1">
            <a:spLocks/>
          </p:cNvSpPr>
          <p:nvPr/>
        </p:nvSpPr>
        <p:spPr>
          <a:xfrm>
            <a:off x="9556748" y="4019906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Logger Handler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9D1A26-3FEC-B1F7-0B97-07DA3576C93E}"/>
              </a:ext>
            </a:extLst>
          </p:cNvPr>
          <p:cNvCxnSpPr>
            <a:cxnSpLocks/>
          </p:cNvCxnSpPr>
          <p:nvPr/>
        </p:nvCxnSpPr>
        <p:spPr>
          <a:xfrm>
            <a:off x="6324600" y="1762902"/>
            <a:ext cx="596900" cy="738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9CD55F-C9A8-0884-3021-40CB3512FEDC}"/>
              </a:ext>
            </a:extLst>
          </p:cNvPr>
          <p:cNvCxnSpPr>
            <a:cxnSpLocks/>
          </p:cNvCxnSpPr>
          <p:nvPr/>
        </p:nvCxnSpPr>
        <p:spPr>
          <a:xfrm>
            <a:off x="6921500" y="1836705"/>
            <a:ext cx="0" cy="3614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182913-3FE7-85F3-DE45-511136371883}"/>
              </a:ext>
            </a:extLst>
          </p:cNvPr>
          <p:cNvCxnSpPr>
            <a:cxnSpLocks/>
          </p:cNvCxnSpPr>
          <p:nvPr/>
        </p:nvCxnSpPr>
        <p:spPr>
          <a:xfrm>
            <a:off x="6870701" y="5433915"/>
            <a:ext cx="2311399" cy="17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Content Placeholder 8">
            <a:extLst>
              <a:ext uri="{FF2B5EF4-FFF2-40B4-BE49-F238E27FC236}">
                <a16:creationId xmlns:a16="http://schemas.microsoft.com/office/drawing/2014/main" id="{F5899EE7-B960-AE46-6A5F-292572989700}"/>
              </a:ext>
            </a:extLst>
          </p:cNvPr>
          <p:cNvSpPr txBox="1">
            <a:spLocks/>
          </p:cNvSpPr>
          <p:nvPr/>
        </p:nvSpPr>
        <p:spPr>
          <a:xfrm>
            <a:off x="7137400" y="4086672"/>
            <a:ext cx="1593848" cy="41008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Log4j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EE1209-232D-569A-89D6-7A42BE0E074A}"/>
              </a:ext>
            </a:extLst>
          </p:cNvPr>
          <p:cNvCxnSpPr>
            <a:cxnSpLocks/>
          </p:cNvCxnSpPr>
          <p:nvPr/>
        </p:nvCxnSpPr>
        <p:spPr>
          <a:xfrm flipH="1">
            <a:off x="8762999" y="4274281"/>
            <a:ext cx="6096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Content Placeholder 8">
            <a:extLst>
              <a:ext uri="{FF2B5EF4-FFF2-40B4-BE49-F238E27FC236}">
                <a16:creationId xmlns:a16="http://schemas.microsoft.com/office/drawing/2014/main" id="{5391569B-ED9D-706E-B0B9-B6A5D649E2A4}"/>
              </a:ext>
            </a:extLst>
          </p:cNvPr>
          <p:cNvSpPr txBox="1">
            <a:spLocks/>
          </p:cNvSpPr>
          <p:nvPr/>
        </p:nvSpPr>
        <p:spPr>
          <a:xfrm>
            <a:off x="9544050" y="1417540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WebdriverHelper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Content Placeholder 8">
            <a:extLst>
              <a:ext uri="{FF2B5EF4-FFF2-40B4-BE49-F238E27FC236}">
                <a16:creationId xmlns:a16="http://schemas.microsoft.com/office/drawing/2014/main" id="{8232A1D9-C36F-906F-B30D-03529C207581}"/>
              </a:ext>
            </a:extLst>
          </p:cNvPr>
          <p:cNvSpPr txBox="1">
            <a:spLocks/>
          </p:cNvSpPr>
          <p:nvPr/>
        </p:nvSpPr>
        <p:spPr>
          <a:xfrm>
            <a:off x="7223127" y="2156206"/>
            <a:ext cx="1593848" cy="41008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Config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229DB2-570B-7F5D-F023-D511275FA81D}"/>
              </a:ext>
            </a:extLst>
          </p:cNvPr>
          <p:cNvCxnSpPr>
            <a:cxnSpLocks/>
          </p:cNvCxnSpPr>
          <p:nvPr/>
        </p:nvCxnSpPr>
        <p:spPr>
          <a:xfrm flipH="1">
            <a:off x="8255000" y="1277904"/>
            <a:ext cx="1092200" cy="71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49A87A-8F80-E7A0-5C6D-3B657F6B3CA5}"/>
              </a:ext>
            </a:extLst>
          </p:cNvPr>
          <p:cNvCxnSpPr>
            <a:cxnSpLocks/>
          </p:cNvCxnSpPr>
          <p:nvPr/>
        </p:nvCxnSpPr>
        <p:spPr>
          <a:xfrm flipV="1">
            <a:off x="1377950" y="719105"/>
            <a:ext cx="0" cy="769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430B61-8940-DED0-DD82-4A3E87CB18DD}"/>
              </a:ext>
            </a:extLst>
          </p:cNvPr>
          <p:cNvCxnSpPr>
            <a:cxnSpLocks/>
          </p:cNvCxnSpPr>
          <p:nvPr/>
        </p:nvCxnSpPr>
        <p:spPr>
          <a:xfrm flipV="1">
            <a:off x="1377950" y="419100"/>
            <a:ext cx="7899400" cy="363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D03010E-78F5-6B44-B9BC-0C3B6EAEBF01}"/>
              </a:ext>
            </a:extLst>
          </p:cNvPr>
          <p:cNvSpPr txBox="1"/>
          <p:nvPr/>
        </p:nvSpPr>
        <p:spPr>
          <a:xfrm>
            <a:off x="1416134" y="767965"/>
            <a:ext cx="151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 Browser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61ACE-93FE-BABC-DB48-E073A428C374}"/>
              </a:ext>
            </a:extLst>
          </p:cNvPr>
          <p:cNvSpPr/>
          <p:nvPr/>
        </p:nvSpPr>
        <p:spPr>
          <a:xfrm>
            <a:off x="241299" y="2687604"/>
            <a:ext cx="2498725" cy="338299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816AC7-3102-B074-A4DB-765DA4C83274}"/>
              </a:ext>
            </a:extLst>
          </p:cNvPr>
          <p:cNvSpPr/>
          <p:nvPr/>
        </p:nvSpPr>
        <p:spPr>
          <a:xfrm>
            <a:off x="381000" y="3043205"/>
            <a:ext cx="2120900" cy="7112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E5E8F-F9D7-0986-603E-0199CBC8C690}"/>
              </a:ext>
            </a:extLst>
          </p:cNvPr>
          <p:cNvSpPr/>
          <p:nvPr/>
        </p:nvSpPr>
        <p:spPr>
          <a:xfrm>
            <a:off x="431800" y="4135404"/>
            <a:ext cx="2120900" cy="165981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Definitions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D43710-16E4-B0A3-197E-DAF1C674C652}"/>
              </a:ext>
            </a:extLst>
          </p:cNvPr>
          <p:cNvSpPr/>
          <p:nvPr/>
        </p:nvSpPr>
        <p:spPr>
          <a:xfrm>
            <a:off x="703261" y="5202206"/>
            <a:ext cx="1601789" cy="43513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Hooks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81A3C2-8F2C-5C2A-A828-553FAFBA8177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1462086" y="2053382"/>
            <a:ext cx="28576" cy="634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0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30DBB6BC-982E-158B-68F8-CF24A478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04" y="97308"/>
            <a:ext cx="10726647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7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7AD18-DD82-2B94-3E02-BE1FD42CE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Folder Structure of BDD Framework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DA72B46-E0BA-E8E3-A1F4-AC278C2F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1061707"/>
            <a:ext cx="1085048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1423D-EEC7-CB8E-8308-71941D636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Extent Report Screenshot for all test case Passed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5E19E-2252-42C6-2526-B67D0CF9BC00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1031358" y="1156612"/>
            <a:ext cx="10171464" cy="4563704"/>
          </a:xfrm>
        </p:spPr>
      </p:pic>
    </p:spTree>
    <p:extLst>
      <p:ext uri="{BB962C8B-B14F-4D97-AF65-F5344CB8AC3E}">
        <p14:creationId xmlns:p14="http://schemas.microsoft.com/office/powerpoint/2010/main" val="216027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A4A44-34D8-F64F-BB83-867CEA1F2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E302-501A-71E8-CCB6-DA8A23F2F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Extent Report Screenshot according to Author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12F75-5AC2-BF0D-E3F9-774ECB8E37D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B353E-1F57-2851-70D5-CFEFBC24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79" y="970367"/>
            <a:ext cx="11125200" cy="49385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64E797-7633-7165-26EB-A38808A0CE18}"/>
              </a:ext>
            </a:extLst>
          </p:cNvPr>
          <p:cNvCxnSpPr>
            <a:cxnSpLocks/>
          </p:cNvCxnSpPr>
          <p:nvPr/>
        </p:nvCxnSpPr>
        <p:spPr>
          <a:xfrm flipH="1" flipV="1">
            <a:off x="1714500" y="2730500"/>
            <a:ext cx="431800" cy="8509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747E59-171D-31C8-D06C-355C4080137B}"/>
              </a:ext>
            </a:extLst>
          </p:cNvPr>
          <p:cNvCxnSpPr>
            <a:cxnSpLocks/>
          </p:cNvCxnSpPr>
          <p:nvPr/>
        </p:nvCxnSpPr>
        <p:spPr>
          <a:xfrm flipH="1" flipV="1">
            <a:off x="1778000" y="2108200"/>
            <a:ext cx="508000" cy="14732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277D6-0525-174C-3A28-B412DCE9F65E}"/>
              </a:ext>
            </a:extLst>
          </p:cNvPr>
          <p:cNvSpPr/>
          <p:nvPr/>
        </p:nvSpPr>
        <p:spPr>
          <a:xfrm>
            <a:off x="1428796" y="3602666"/>
            <a:ext cx="1714408" cy="5207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63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EE67E-B939-539A-5991-2E4E6DD6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8D4C8-1024-4777-756B-AD539ECC2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Extent Report Screenshot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BD17-892C-5F54-E657-2530F60CABC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CB2927-F330-C4F7-9674-0DC31A81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7" y="1154063"/>
            <a:ext cx="11443621" cy="45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2171D-3BB2-38FB-2BBA-C0C6409CD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0E0AD-B553-61CA-02AC-1B475FA12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Extent Report Screenshot for testcase Fail with exception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880A2-FCB6-D1C0-B908-091DF9278F7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740F-64E3-39A4-9620-F9C1ABC61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9" y="942301"/>
            <a:ext cx="11382530" cy="5015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79134-111A-5A4C-3693-38E57FC1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467" y="3449532"/>
            <a:ext cx="2975734" cy="17118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8E1960-F424-61DD-54E7-E6D057D6B49C}"/>
              </a:ext>
            </a:extLst>
          </p:cNvPr>
          <p:cNvSpPr/>
          <p:nvPr/>
        </p:nvSpPr>
        <p:spPr>
          <a:xfrm>
            <a:off x="1088553" y="2783958"/>
            <a:ext cx="2398925" cy="5207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occurred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303B27-01DA-9D40-EF2E-CBA6D05427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87478" y="2783958"/>
            <a:ext cx="991989" cy="26035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1F83C-EA87-5CD9-2764-E0E2FEE1FFE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487478" y="3044308"/>
            <a:ext cx="914401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6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23AE7-F3FF-1A91-9548-CF09E3284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51BBF-D659-1FEA-824B-EFDA9508C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Extent Report Screenshot for Exception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occured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ADC52-CC12-5979-727D-2FBFDBD834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EB4D0-420A-E86D-7971-13CB7D18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961859"/>
            <a:ext cx="10842885" cy="493428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61A398D-5C05-8E31-57D9-CCDDD8D6BA6A}"/>
              </a:ext>
            </a:extLst>
          </p:cNvPr>
          <p:cNvCxnSpPr>
            <a:cxnSpLocks/>
          </p:cNvCxnSpPr>
          <p:nvPr/>
        </p:nvCxnSpPr>
        <p:spPr>
          <a:xfrm flipV="1">
            <a:off x="3923414" y="3636335"/>
            <a:ext cx="2360428" cy="191386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C3501F-F69D-2C86-5964-3E20E5FF0CEF}"/>
              </a:ext>
            </a:extLst>
          </p:cNvPr>
          <p:cNvCxnSpPr>
            <a:cxnSpLocks/>
          </p:cNvCxnSpPr>
          <p:nvPr/>
        </p:nvCxnSpPr>
        <p:spPr>
          <a:xfrm>
            <a:off x="3923414" y="3827721"/>
            <a:ext cx="2275367" cy="25518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F6C6B70-B038-E2EC-B71E-7C381F34A006}"/>
              </a:ext>
            </a:extLst>
          </p:cNvPr>
          <p:cNvSpPr/>
          <p:nvPr/>
        </p:nvSpPr>
        <p:spPr>
          <a:xfrm>
            <a:off x="1524489" y="3567371"/>
            <a:ext cx="2398925" cy="5207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occurred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60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066" y="2389993"/>
            <a:ext cx="9628845" cy="1326174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4705E-3866-C014-9B4B-642434092CE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600" y="1310640"/>
            <a:ext cx="9918607" cy="4795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Made in China is an online platform tailored for both B2B (business-to-business) sales, offering a vast array of products across categories like electronics, clothing, and home goods. It connects buyers with verified suppliers from over 220 countries, ensuring a diverse and extensive selection. The platform emphasizes competitive pricing, secure transactions, and quality assurance, making it a reliable choice for businesses and consumers looking to source products efficiently. With customizable options and a user-friendly interface, Made in China simplifies global trade, helping businesses and consumers find the right products to meet their needs.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0A318-5D4C-8147-DBF1-EC7F16978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Made In China Overview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58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91DBD-0F30-5BBA-DD76-0C3521F5E96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127760"/>
            <a:ext cx="11272520" cy="5049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Secured Trading Service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Ranking Products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3200" i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Categories</a:t>
            </a:r>
            <a:endParaRPr lang="en-IN" sz="3200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Manual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 Header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Sporting Goods &amp; Recreation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Manufacturing &amp; Processing Machinery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 options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Alert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EF0A7-745D-144C-E117-205260C91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EF914-B85C-E7F6-5315-AE569CC09B8D}"/>
              </a:ext>
            </a:extLst>
          </p:cNvPr>
          <p:cNvSpPr txBox="1"/>
          <p:nvPr/>
        </p:nvSpPr>
        <p:spPr>
          <a:xfrm>
            <a:off x="6368902" y="1127759"/>
            <a:ext cx="55608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 over Social Media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Downloading App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Privacy Policy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Wholesale Product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Agreement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Function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Us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Computers Products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Expo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Suppliers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Lights and Light and Lightings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Trade Show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Customize Your Products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9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C5B292-039E-1B91-DCD3-40A7ADFB4CB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280160"/>
            <a:ext cx="9994808" cy="38649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Systems: Windows 10/11.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Browsers: Latest versions of Chrome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Tools: Selenium, TestNG, Cucumber.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Work-Space: Eclipse, Visual Studio Code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kern="1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7B043-89DB-C515-6CA7-159CB9641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Software Requirements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5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36AD53-CE8F-9276-CC8B-35A9CC5E42A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760" y="1300480"/>
            <a:ext cx="9908447" cy="3844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High-performance multi-core processor 11th Gen Intel® Core™ i5-1145G7 @ 2.60GHz.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At least 16 GB of RAM to ensure smooth execution of multiple test cases simultaneously.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SSD with at least 512 GB of storage for fast read/write operations and to store test data.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High-resolution monitor (at least 1080p) for clear visibility and detailed inspection of the user interface.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Stable and high-speed internet connection for accessing online testing tools and remote repositories.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High-performance multi-core processor 11th Gen Intel® Core™ i5-1145G7 @ 2.60GHz.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50000"/>
              </a:lnSpc>
              <a:spcBef>
                <a:spcPts val="1200"/>
              </a:spcBef>
              <a:buNone/>
            </a:pPr>
            <a:endParaRPr lang="en-IN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kern="1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898F-7C49-09D2-B470-30909072D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215835"/>
            <a:ext cx="11125200" cy="434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Hardware Requirements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5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8C52A-932A-109B-F0C0-A37CAC3002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158240"/>
            <a:ext cx="11252200" cy="51511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In the "Made In China" website automation project, I have implemented several categories to enhance the automation process: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Browser Management: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Efficient setup and teardown of browser instances.</a:t>
            </a: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Cross-browser compatibility testing.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Element Interaction: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Methods for clicking, scrolling, and sending keys to elements.</a:t>
            </a: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Structured classes for UI elements and locators to promote code reusability and maintainability.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Screenshot Capture: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Automated screenshots with timestamps for better debugging and reporting.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Logging: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Detailed log generation for each step to track the execution flow and identify issues.</a:t>
            </a:r>
          </a:p>
          <a:p>
            <a:pPr marL="457200" lvl="1" indent="0" algn="l">
              <a:spcBef>
                <a:spcPts val="750"/>
              </a:spcBef>
              <a:spcAft>
                <a:spcPts val="750"/>
              </a:spcAft>
              <a:buNone/>
            </a:pP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600" u="sng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BCA9B-6F8C-468D-FB0D-5656BA20F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399" y="469835"/>
            <a:ext cx="11125200" cy="8306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Feature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6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3E28-529D-6F8F-4D08-DB69D6E92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9FDD54-1A2E-9975-3CB2-F55D48E6A7C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158240"/>
            <a:ext cx="11252200" cy="51511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 algn="l">
              <a:spcBef>
                <a:spcPts val="750"/>
              </a:spcBef>
              <a:spcAft>
                <a:spcPts val="750"/>
              </a:spcAft>
              <a:buNone/>
            </a:pP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5. Reporting: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Comprehensive Extent Reports to visualize test results, including pass, fail, and error statuses.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6. Test Data Management: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Organized storage of test data files and Excel sheets for data-driven testing.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7. Page Object Model (POM):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</a:rPr>
              <a:t>Contains all dependencies and plugin.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8. Step Definitions: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Abstract methods implemented to map Gherkin steps to Java code, ensuring clear and readable test scripts.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1600" u="sng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DBBD7-1504-C187-0E26-C4590B376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399" y="469835"/>
            <a:ext cx="11125200" cy="8306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Feature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5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AEBAF6-4A4C-7DCE-31E0-C049D2BDFF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270000"/>
            <a:ext cx="11125199" cy="476504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The utilities package simplifies automation by providing essential tools for browser management, screenshot capture, element interaction, logging, and reporting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9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Base.java: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 Manages the browser.</a:t>
            </a:r>
          </a:p>
          <a:p>
            <a:pPr algn="l">
              <a:buFont typeface="+mj-lt"/>
              <a:buAutoNum type="arabicPeriod"/>
            </a:pPr>
            <a:r>
              <a:rPr lang="en-US" sz="19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CaptureScreenshot.java: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 Captures screenshots with current date and time.</a:t>
            </a:r>
          </a:p>
          <a:p>
            <a:pPr algn="l">
              <a:buFont typeface="+mj-lt"/>
              <a:buAutoNum type="arabicPeriod"/>
            </a:pPr>
            <a:r>
              <a:rPr lang="en-US" sz="19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DriverHelper.java: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 Contains methods like:</a:t>
            </a: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9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Click Element</a:t>
            </a: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9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Scroll Element</a:t>
            </a: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9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Send Keys</a:t>
            </a: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19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Soft Asserting These methods simplify our work by allowing direct calls in the page.</a:t>
            </a:r>
          </a:p>
          <a:p>
            <a:pPr marL="0" indent="0" algn="l">
              <a:buNone/>
            </a:pPr>
            <a:r>
              <a:rPr lang="en-US" sz="1900" dirty="0">
                <a:solidFill>
                  <a:srgbClr val="FFFFFF"/>
                </a:solidFill>
                <a:latin typeface="Segoe UI" panose="020B0502040204020203" pitchFamily="34" charset="0"/>
              </a:rPr>
              <a:t>4.</a:t>
            </a:r>
            <a:r>
              <a:rPr lang="en-US" sz="19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Event Handler: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 Used to run backend test cases in the workspace.</a:t>
            </a:r>
          </a:p>
          <a:p>
            <a:pPr marL="0" indent="0" algn="l">
              <a:buNone/>
            </a:pPr>
            <a:r>
              <a:rPr lang="en-US" sz="19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5.Logger Generator: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 Generates log messages for each step, indicating if the functionality is working properly.</a:t>
            </a:r>
          </a:p>
          <a:p>
            <a:pPr marL="0" indent="0" algn="l">
              <a:buNone/>
            </a:pPr>
            <a:r>
              <a:rPr lang="en-US" sz="19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6.ReporterMaker:</a:t>
            </a:r>
            <a:r>
              <a:rPr lang="en-US" sz="19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 Generates an Extent Report showing the test status (pass, fail, or error).</a:t>
            </a:r>
          </a:p>
          <a:p>
            <a:pPr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9286B-2A44-BCB7-ACC0-E1CFC4C2B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16954-696B-2D52-D462-1EE53037B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299" y="88835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Hybrid Framework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5637F-A0E4-1EAD-EB6B-04FC2C5F9C13}"/>
              </a:ext>
            </a:extLst>
          </p:cNvPr>
          <p:cNvSpPr/>
          <p:nvPr/>
        </p:nvSpPr>
        <p:spPr>
          <a:xfrm>
            <a:off x="184150" y="1672382"/>
            <a:ext cx="2120900" cy="7112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Runner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EB5F0-CA86-3657-BD00-262D88B13052}"/>
              </a:ext>
            </a:extLst>
          </p:cNvPr>
          <p:cNvSpPr/>
          <p:nvPr/>
        </p:nvSpPr>
        <p:spPr>
          <a:xfrm>
            <a:off x="3530600" y="1277904"/>
            <a:ext cx="2794000" cy="464029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algn="ctr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FB4437-8640-4F80-E756-BD07EC743B1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860800" y="24336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Have not Found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6DDC1EC9-D17D-856C-5E18-C912B8227B8D}"/>
              </a:ext>
            </a:extLst>
          </p:cNvPr>
          <p:cNvSpPr txBox="1">
            <a:spLocks/>
          </p:cNvSpPr>
          <p:nvPr/>
        </p:nvSpPr>
        <p:spPr>
          <a:xfrm>
            <a:off x="3860800" y="15827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pparel Details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10B1A5F-1B92-F223-ED89-300DB866AECD}"/>
              </a:ext>
            </a:extLst>
          </p:cNvPr>
          <p:cNvSpPr txBox="1">
            <a:spLocks/>
          </p:cNvSpPr>
          <p:nvPr/>
        </p:nvSpPr>
        <p:spPr>
          <a:xfrm>
            <a:off x="3860800" y="32718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ore Categories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97EAB53-20FF-1E6B-7B86-266100434060}"/>
              </a:ext>
            </a:extLst>
          </p:cNvPr>
          <p:cNvSpPr txBox="1">
            <a:spLocks/>
          </p:cNvSpPr>
          <p:nvPr/>
        </p:nvSpPr>
        <p:spPr>
          <a:xfrm>
            <a:off x="3886200" y="41354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ecure Trading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5E57129-128E-6904-8201-BCA6CF24AA29}"/>
              </a:ext>
            </a:extLst>
          </p:cNvPr>
          <p:cNvSpPr txBox="1">
            <a:spLocks/>
          </p:cNvSpPr>
          <p:nvPr/>
        </p:nvSpPr>
        <p:spPr>
          <a:xfrm>
            <a:off x="3911600" y="4948206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upplier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2FC6B0-0787-A904-1373-1F787430032E}"/>
              </a:ext>
            </a:extLst>
          </p:cNvPr>
          <p:cNvSpPr/>
          <p:nvPr/>
        </p:nvSpPr>
        <p:spPr>
          <a:xfrm>
            <a:off x="9347200" y="638110"/>
            <a:ext cx="2463800" cy="400529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6F7FA-CC43-979B-4F20-9757A16AD88D}"/>
              </a:ext>
            </a:extLst>
          </p:cNvPr>
          <p:cNvSpPr/>
          <p:nvPr/>
        </p:nvSpPr>
        <p:spPr>
          <a:xfrm>
            <a:off x="9372600" y="4971208"/>
            <a:ext cx="2463800" cy="96999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0AA24AE-07E7-70B6-4E26-AA4A64B5A322}"/>
              </a:ext>
            </a:extLst>
          </p:cNvPr>
          <p:cNvSpPr txBox="1">
            <a:spLocks/>
          </p:cNvSpPr>
          <p:nvPr/>
        </p:nvSpPr>
        <p:spPr>
          <a:xfrm>
            <a:off x="9499600" y="7826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Base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DB68F292-B33E-A76B-C674-AC79D7D1B7C0}"/>
              </a:ext>
            </a:extLst>
          </p:cNvPr>
          <p:cNvSpPr txBox="1">
            <a:spLocks/>
          </p:cNvSpPr>
          <p:nvPr/>
        </p:nvSpPr>
        <p:spPr>
          <a:xfrm>
            <a:off x="9575800" y="1997010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ReportMaker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B42EFEA0-3644-6EBB-ED11-909C87EA9A52}"/>
              </a:ext>
            </a:extLst>
          </p:cNvPr>
          <p:cNvSpPr txBox="1">
            <a:spLocks/>
          </p:cNvSpPr>
          <p:nvPr/>
        </p:nvSpPr>
        <p:spPr>
          <a:xfrm>
            <a:off x="9556748" y="26876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Screenshot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E491A06B-ACC4-8534-8660-3AAB8583F535}"/>
              </a:ext>
            </a:extLst>
          </p:cNvPr>
          <p:cNvSpPr txBox="1">
            <a:spLocks/>
          </p:cNvSpPr>
          <p:nvPr/>
        </p:nvSpPr>
        <p:spPr>
          <a:xfrm>
            <a:off x="9544050" y="5197411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UIStore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7662EE-08D5-F27C-C565-4910AF83F06A}"/>
              </a:ext>
            </a:extLst>
          </p:cNvPr>
          <p:cNvCxnSpPr>
            <a:cxnSpLocks/>
          </p:cNvCxnSpPr>
          <p:nvPr/>
        </p:nvCxnSpPr>
        <p:spPr>
          <a:xfrm flipV="1">
            <a:off x="2419350" y="2027982"/>
            <a:ext cx="990601" cy="62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A0C1C0B-7657-D0BF-7A8F-67FE2F839038}"/>
              </a:ext>
            </a:extLst>
          </p:cNvPr>
          <p:cNvSpPr/>
          <p:nvPr/>
        </p:nvSpPr>
        <p:spPr>
          <a:xfrm>
            <a:off x="3632200" y="730216"/>
            <a:ext cx="2552700" cy="4349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Pages Package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97308D-4E83-CFA6-5156-F2EA6B820488}"/>
              </a:ext>
            </a:extLst>
          </p:cNvPr>
          <p:cNvSpPr/>
          <p:nvPr/>
        </p:nvSpPr>
        <p:spPr>
          <a:xfrm>
            <a:off x="9182100" y="83328"/>
            <a:ext cx="2552700" cy="4349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Utils Package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C85B4F-2AAB-A415-C8BD-352E4BC7A3EF}"/>
              </a:ext>
            </a:extLst>
          </p:cNvPr>
          <p:cNvCxnSpPr>
            <a:cxnSpLocks/>
          </p:cNvCxnSpPr>
          <p:nvPr/>
        </p:nvCxnSpPr>
        <p:spPr>
          <a:xfrm flipV="1">
            <a:off x="6350000" y="518303"/>
            <a:ext cx="2927350" cy="1244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9C4D2EFE-8DF9-E215-7C19-5FE8534321AB}"/>
              </a:ext>
            </a:extLst>
          </p:cNvPr>
          <p:cNvSpPr txBox="1">
            <a:spLocks/>
          </p:cNvSpPr>
          <p:nvPr/>
        </p:nvSpPr>
        <p:spPr>
          <a:xfrm>
            <a:off x="9563100" y="3398805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ExcelReader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0ABED111-C3D2-B393-2C2A-4181612F3EDF}"/>
              </a:ext>
            </a:extLst>
          </p:cNvPr>
          <p:cNvSpPr txBox="1">
            <a:spLocks/>
          </p:cNvSpPr>
          <p:nvPr/>
        </p:nvSpPr>
        <p:spPr>
          <a:xfrm>
            <a:off x="9556748" y="4019906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Logger Handler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F82D3D-A746-D720-D0F2-8F25ADEBBDE2}"/>
              </a:ext>
            </a:extLst>
          </p:cNvPr>
          <p:cNvCxnSpPr>
            <a:cxnSpLocks/>
          </p:cNvCxnSpPr>
          <p:nvPr/>
        </p:nvCxnSpPr>
        <p:spPr>
          <a:xfrm>
            <a:off x="6324600" y="1762902"/>
            <a:ext cx="596900" cy="738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72D24B-A1F3-A3EE-1829-1BAC3AF41F5B}"/>
              </a:ext>
            </a:extLst>
          </p:cNvPr>
          <p:cNvCxnSpPr>
            <a:cxnSpLocks/>
          </p:cNvCxnSpPr>
          <p:nvPr/>
        </p:nvCxnSpPr>
        <p:spPr>
          <a:xfrm>
            <a:off x="6921500" y="1836705"/>
            <a:ext cx="0" cy="3614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BC5A7C-28CA-9679-B05C-9B7AD5B04589}"/>
              </a:ext>
            </a:extLst>
          </p:cNvPr>
          <p:cNvCxnSpPr>
            <a:cxnSpLocks/>
          </p:cNvCxnSpPr>
          <p:nvPr/>
        </p:nvCxnSpPr>
        <p:spPr>
          <a:xfrm>
            <a:off x="6870701" y="5433915"/>
            <a:ext cx="2311399" cy="17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Content Placeholder 8">
            <a:extLst>
              <a:ext uri="{FF2B5EF4-FFF2-40B4-BE49-F238E27FC236}">
                <a16:creationId xmlns:a16="http://schemas.microsoft.com/office/drawing/2014/main" id="{B29BB869-B8FD-9B10-526F-4CF7F7AED187}"/>
              </a:ext>
            </a:extLst>
          </p:cNvPr>
          <p:cNvSpPr txBox="1">
            <a:spLocks/>
          </p:cNvSpPr>
          <p:nvPr/>
        </p:nvSpPr>
        <p:spPr>
          <a:xfrm>
            <a:off x="6991351" y="4143310"/>
            <a:ext cx="1593848" cy="41008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Log4j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C1D7770-48C9-AEBF-CC69-D59F8F1261BE}"/>
              </a:ext>
            </a:extLst>
          </p:cNvPr>
          <p:cNvCxnSpPr>
            <a:cxnSpLocks/>
          </p:cNvCxnSpPr>
          <p:nvPr/>
        </p:nvCxnSpPr>
        <p:spPr>
          <a:xfrm flipH="1">
            <a:off x="8737599" y="4368132"/>
            <a:ext cx="6096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Content Placeholder 8">
            <a:extLst>
              <a:ext uri="{FF2B5EF4-FFF2-40B4-BE49-F238E27FC236}">
                <a16:creationId xmlns:a16="http://schemas.microsoft.com/office/drawing/2014/main" id="{D772699A-A44B-E449-BD10-263C487233A5}"/>
              </a:ext>
            </a:extLst>
          </p:cNvPr>
          <p:cNvSpPr txBox="1">
            <a:spLocks/>
          </p:cNvSpPr>
          <p:nvPr/>
        </p:nvSpPr>
        <p:spPr>
          <a:xfrm>
            <a:off x="9544050" y="1417540"/>
            <a:ext cx="2159000" cy="50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WebdriverHelper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Content Placeholder 8">
            <a:extLst>
              <a:ext uri="{FF2B5EF4-FFF2-40B4-BE49-F238E27FC236}">
                <a16:creationId xmlns:a16="http://schemas.microsoft.com/office/drawing/2014/main" id="{17E5436A-50DE-AF83-BD04-ED57A28507B2}"/>
              </a:ext>
            </a:extLst>
          </p:cNvPr>
          <p:cNvSpPr txBox="1">
            <a:spLocks/>
          </p:cNvSpPr>
          <p:nvPr/>
        </p:nvSpPr>
        <p:spPr>
          <a:xfrm>
            <a:off x="7223127" y="2156206"/>
            <a:ext cx="1593848" cy="41008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 marL="114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959"/>
                </a:solidFill>
                <a:latin typeface="Frutiger 45 Light" pitchFamily="2" charset="0"/>
                <a:ea typeface="+mn-ea"/>
                <a:cs typeface="+mn-cs"/>
              </a:defRPr>
            </a:lvl2pPr>
            <a:lvl3pPr marL="10858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160020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kern="1200">
                <a:solidFill>
                  <a:schemeClr val="bg1"/>
                </a:solidFill>
                <a:latin typeface="Frutiger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Config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379438-66BD-2FD2-7D72-3740EF7D00A4}"/>
              </a:ext>
            </a:extLst>
          </p:cNvPr>
          <p:cNvCxnSpPr>
            <a:cxnSpLocks/>
          </p:cNvCxnSpPr>
          <p:nvPr/>
        </p:nvCxnSpPr>
        <p:spPr>
          <a:xfrm flipH="1">
            <a:off x="8255000" y="1277904"/>
            <a:ext cx="1092200" cy="71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9A3671F-5CF8-6CB5-77A8-C168F86CAE70}"/>
              </a:ext>
            </a:extLst>
          </p:cNvPr>
          <p:cNvCxnSpPr>
            <a:cxnSpLocks/>
          </p:cNvCxnSpPr>
          <p:nvPr/>
        </p:nvCxnSpPr>
        <p:spPr>
          <a:xfrm flipV="1">
            <a:off x="1377950" y="782605"/>
            <a:ext cx="0" cy="769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9AECFC7-B954-D58A-3E3D-EDF936CB1FB0}"/>
              </a:ext>
            </a:extLst>
          </p:cNvPr>
          <p:cNvCxnSpPr>
            <a:cxnSpLocks/>
          </p:cNvCxnSpPr>
          <p:nvPr/>
        </p:nvCxnSpPr>
        <p:spPr>
          <a:xfrm flipV="1">
            <a:off x="1377950" y="419100"/>
            <a:ext cx="7899400" cy="363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7D6EE44-4873-C462-2EB5-0B936B8CA031}"/>
              </a:ext>
            </a:extLst>
          </p:cNvPr>
          <p:cNvSpPr txBox="1"/>
          <p:nvPr/>
        </p:nvSpPr>
        <p:spPr>
          <a:xfrm>
            <a:off x="1276434" y="1060065"/>
            <a:ext cx="151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 Browser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2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  -  Read-Only" id="{614C34D0-5A4B-4FC2-89E2-767BF3DE014D}" vid="{36D34F52-5239-4C73-8343-B7AFE3F42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B471605D8AA04B847FA3A0F0AB1ADB" ma:contentTypeVersion="4" ma:contentTypeDescription="Create a new document." ma:contentTypeScope="" ma:versionID="e25a4b3b1e7b9f4a33fd3b81cb67ecaf">
  <xsd:schema xmlns:xsd="http://www.w3.org/2001/XMLSchema" xmlns:xs="http://www.w3.org/2001/XMLSchema" xmlns:p="http://schemas.microsoft.com/office/2006/metadata/properties" xmlns:ns2="1ca227f9-21c2-4a3f-bdf1-4662c40c34df" targetNamespace="http://schemas.microsoft.com/office/2006/metadata/properties" ma:root="true" ma:fieldsID="ef94ba3a9c0c8a57abe2542d32f44120" ns2:_="">
    <xsd:import namespace="1ca227f9-21c2-4a3f-bdf1-4662c40c34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227f9-21c2-4a3f-bdf1-4662c40c34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CD1CFB3-734A-4736-A11A-BDA43E86FE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a227f9-21c2-4a3f-bdf1-4662c40c34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LTIMindtree-Template</Template>
  <TotalTime>3644</TotalTime>
  <Words>754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Frutiger 45 Light</vt:lpstr>
      <vt:lpstr>Frutiger LT Pro 45 Light</vt:lpstr>
      <vt:lpstr>Frutiger LT Pro 55 Roman</vt:lpstr>
      <vt:lpstr>Segoe UI</vt:lpstr>
      <vt:lpstr>Source Sans Pro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Uday Kumar Reddy</dc:creator>
  <cp:lastModifiedBy>Subhasis Sahoo</cp:lastModifiedBy>
  <cp:revision>39</cp:revision>
  <dcterms:created xsi:type="dcterms:W3CDTF">2024-06-12T03:23:55Z</dcterms:created>
  <dcterms:modified xsi:type="dcterms:W3CDTF">2024-11-26T09:09:39Z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0x0101004FB471605D8AA04B847FA3A0F0AB1ADB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