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15080" y="3934174"/>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SUBHALAKASHMI SK</a:t>
            </a: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  au510421104099</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 </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109</TotalTime>
  <Words>1597</Words>
  <Application>Microsoft Office PowerPoint</Application>
  <PresentationFormat>On-screen Show (16:9)</PresentationFormat>
  <Paragraphs>102</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hari partha sarathy</cp:lastModifiedBy>
  <cp:revision>14</cp:revision>
  <dcterms:modified xsi:type="dcterms:W3CDTF">2024-04-09T17:01:12Z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