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78" d="100"/>
          <a:sy n="78" d="100"/>
        </p:scale>
        <p:origin x="115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err="1">
                <a:solidFill>
                  <a:schemeClr val="tx1"/>
                </a:solidFill>
                <a:latin typeface="Arial"/>
                <a:ea typeface="Arial"/>
                <a:cs typeface="Arial"/>
                <a:sym typeface="Arial"/>
              </a:rPr>
              <a:t>Name:Subhasree</a:t>
            </a:r>
            <a:r>
              <a:rPr lang="en-US" sz="1100" b="0" i="0" u="none" strike="noStrike" cap="none" dirty="0">
                <a:solidFill>
                  <a:schemeClr val="tx1"/>
                </a:solidFill>
                <a:latin typeface="Arial"/>
                <a:ea typeface="Arial"/>
                <a:cs typeface="Arial"/>
                <a:sym typeface="Arial"/>
              </a:rPr>
              <a:t> N</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:720921104101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169</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Subhasree N</cp:lastModifiedBy>
  <cp:revision>11</cp:revision>
  <dcterms:modified xsi:type="dcterms:W3CDTF">2024-04-08T13:11:02Z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