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69" r:id="rId17"/>
    <p:sldId id="270" r:id="rId18"/>
    <p:sldId id="277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EC087-347F-4779-926F-FFDFB16C1A96}" type="doc">
      <dgm:prSet loTypeId="urn:microsoft.com/office/officeart/2005/8/layout/b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387F6B-38CD-4161-9052-5F476EBED25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b="1" dirty="0"/>
            <a:t>Data collection</a:t>
          </a:r>
        </a:p>
      </dgm:t>
    </dgm:pt>
    <dgm:pt modelId="{FCE15770-87A7-4B79-B352-4EA88ACD1165}" type="parTrans" cxnId="{C1457132-CBD5-4724-8C31-F87AF01784C8}">
      <dgm:prSet/>
      <dgm:spPr/>
      <dgm:t>
        <a:bodyPr/>
        <a:lstStyle/>
        <a:p>
          <a:endParaRPr lang="en-IN"/>
        </a:p>
      </dgm:t>
    </dgm:pt>
    <dgm:pt modelId="{18D64A25-6B98-477E-AAAD-5F12E9C1692B}" type="sibTrans" cxnId="{C1457132-CBD5-4724-8C31-F87AF01784C8}">
      <dgm:prSet/>
      <dgm:spPr/>
      <dgm:t>
        <a:bodyPr/>
        <a:lstStyle/>
        <a:p>
          <a:endParaRPr lang="en-IN"/>
        </a:p>
      </dgm:t>
    </dgm:pt>
    <dgm:pt modelId="{9F1F550D-AB5A-4275-B001-C488A1BB801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Preprocessing</a:t>
          </a:r>
        </a:p>
      </dgm:t>
    </dgm:pt>
    <dgm:pt modelId="{C7CDA441-EBC9-4CBF-8EF0-5A7FBDA8602E}" type="parTrans" cxnId="{0A8E1F90-9A3D-437F-867B-BB333F42C1C9}">
      <dgm:prSet/>
      <dgm:spPr/>
      <dgm:t>
        <a:bodyPr/>
        <a:lstStyle/>
        <a:p>
          <a:endParaRPr lang="en-IN"/>
        </a:p>
      </dgm:t>
    </dgm:pt>
    <dgm:pt modelId="{FECD3F00-BC49-4CBC-882D-646635F82148}" type="sibTrans" cxnId="{0A8E1F90-9A3D-437F-867B-BB333F42C1C9}">
      <dgm:prSet/>
      <dgm:spPr/>
      <dgm:t>
        <a:bodyPr/>
        <a:lstStyle/>
        <a:p>
          <a:endParaRPr lang="en-IN"/>
        </a:p>
      </dgm:t>
    </dgm:pt>
    <dgm:pt modelId="{38125BDB-8BD5-473B-8890-9A2EAD869E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Frame 1</a:t>
          </a:r>
        </a:p>
      </dgm:t>
    </dgm:pt>
    <dgm:pt modelId="{CD3299CF-E08A-410F-AF41-564BFDC38B9B}" type="parTrans" cxnId="{1D9D1858-5CEB-4E75-B394-37AA326B5548}">
      <dgm:prSet/>
      <dgm:spPr/>
      <dgm:t>
        <a:bodyPr/>
        <a:lstStyle/>
        <a:p>
          <a:endParaRPr lang="en-IN"/>
        </a:p>
      </dgm:t>
    </dgm:pt>
    <dgm:pt modelId="{CFE23E65-3059-4FD3-BE58-A7A9F85D07E8}" type="sibTrans" cxnId="{1D9D1858-5CEB-4E75-B394-37AA326B5548}">
      <dgm:prSet/>
      <dgm:spPr/>
      <dgm:t>
        <a:bodyPr/>
        <a:lstStyle/>
        <a:p>
          <a:endParaRPr lang="en-IN"/>
        </a:p>
      </dgm:t>
    </dgm:pt>
    <dgm:pt modelId="{B7D1B2DC-EC96-463C-95D9-19B74ECEBA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Class  Imbalance</a:t>
          </a:r>
        </a:p>
      </dgm:t>
    </dgm:pt>
    <dgm:pt modelId="{77ABF075-D972-47EA-A337-E230EE655784}" type="parTrans" cxnId="{DE267605-781F-481E-A155-4518458F619E}">
      <dgm:prSet/>
      <dgm:spPr/>
      <dgm:t>
        <a:bodyPr/>
        <a:lstStyle/>
        <a:p>
          <a:endParaRPr lang="en-IN"/>
        </a:p>
      </dgm:t>
    </dgm:pt>
    <dgm:pt modelId="{07AD3A4E-EFB1-4472-A3C7-B46C673A0710}" type="sibTrans" cxnId="{DE267605-781F-481E-A155-4518458F619E}">
      <dgm:prSet/>
      <dgm:spPr/>
      <dgm:t>
        <a:bodyPr/>
        <a:lstStyle/>
        <a:p>
          <a:endParaRPr lang="en-IN"/>
        </a:p>
      </dgm:t>
    </dgm:pt>
    <dgm:pt modelId="{004CA8B8-9B13-4B54-BEDA-5AC06345113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EDA</a:t>
          </a:r>
        </a:p>
      </dgm:t>
    </dgm:pt>
    <dgm:pt modelId="{C6FD9901-BF26-4025-853F-EABF4A697CF6}" type="parTrans" cxnId="{416C84A3-6F17-43B0-AACB-8321F513CB21}">
      <dgm:prSet/>
      <dgm:spPr/>
      <dgm:t>
        <a:bodyPr/>
        <a:lstStyle/>
        <a:p>
          <a:endParaRPr lang="en-IN"/>
        </a:p>
      </dgm:t>
    </dgm:pt>
    <dgm:pt modelId="{2AF4614F-0C0C-49BC-A7EF-A13BED3B457B}" type="sibTrans" cxnId="{416C84A3-6F17-43B0-AACB-8321F513CB21}">
      <dgm:prSet/>
      <dgm:spPr/>
      <dgm:t>
        <a:bodyPr/>
        <a:lstStyle/>
        <a:p>
          <a:endParaRPr lang="en-IN"/>
        </a:p>
      </dgm:t>
    </dgm:pt>
    <dgm:pt modelId="{5D6F759C-BE48-4987-AE80-BE990219C68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Dara Frame 2</a:t>
          </a:r>
        </a:p>
      </dgm:t>
    </dgm:pt>
    <dgm:pt modelId="{BC325F09-DF81-4AB7-9289-D523B95BEB61}" type="parTrans" cxnId="{EBF70BED-AB51-4944-9CE1-E2A4EDBE348E}">
      <dgm:prSet/>
      <dgm:spPr/>
      <dgm:t>
        <a:bodyPr/>
        <a:lstStyle/>
        <a:p>
          <a:endParaRPr lang="en-IN"/>
        </a:p>
      </dgm:t>
    </dgm:pt>
    <dgm:pt modelId="{26B65634-4FC8-4569-915B-D21BE97866CA}" type="sibTrans" cxnId="{EBF70BED-AB51-4944-9CE1-E2A4EDBE348E}">
      <dgm:prSet/>
      <dgm:spPr/>
      <dgm:t>
        <a:bodyPr/>
        <a:lstStyle/>
        <a:p>
          <a:endParaRPr lang="en-IN"/>
        </a:p>
      </dgm:t>
    </dgm:pt>
    <dgm:pt modelId="{8D57411C-91C7-4720-B7AA-EC42374EA7E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8EF890C9-9FBD-42BA-85C8-1015CE084248}" type="parTrans" cxnId="{8EECBD54-B6A0-4158-97A4-B9CA39371F67}">
      <dgm:prSet/>
      <dgm:spPr/>
      <dgm:t>
        <a:bodyPr/>
        <a:lstStyle/>
        <a:p>
          <a:endParaRPr lang="en-IN"/>
        </a:p>
      </dgm:t>
    </dgm:pt>
    <dgm:pt modelId="{0C4A019A-5692-425A-BD12-8D3C694F2017}" type="sibTrans" cxnId="{8EECBD54-B6A0-4158-97A4-B9CA39371F67}">
      <dgm:prSet/>
      <dgm:spPr/>
      <dgm:t>
        <a:bodyPr/>
        <a:lstStyle/>
        <a:p>
          <a:endParaRPr lang="en-IN"/>
        </a:p>
      </dgm:t>
    </dgm:pt>
    <dgm:pt modelId="{B3BC7586-04C4-4E63-AC75-69894AE7181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IN" dirty="0"/>
            <a:t>Data Frame 3</a:t>
          </a:r>
        </a:p>
      </dgm:t>
    </dgm:pt>
    <dgm:pt modelId="{770C0251-803F-4E9E-9C3C-65D7E9263D77}" type="parTrans" cxnId="{3CF8F0B0-1DF9-489A-AC13-E7B2B48D8E00}">
      <dgm:prSet/>
      <dgm:spPr/>
      <dgm:t>
        <a:bodyPr/>
        <a:lstStyle/>
        <a:p>
          <a:endParaRPr lang="en-IN"/>
        </a:p>
      </dgm:t>
    </dgm:pt>
    <dgm:pt modelId="{41A85D05-AE28-486D-8247-4406459EE1BE}" type="sibTrans" cxnId="{3CF8F0B0-1DF9-489A-AC13-E7B2B48D8E00}">
      <dgm:prSet/>
      <dgm:spPr/>
      <dgm:t>
        <a:bodyPr/>
        <a:lstStyle/>
        <a:p>
          <a:endParaRPr lang="en-IN"/>
        </a:p>
      </dgm:t>
    </dgm:pt>
    <dgm:pt modelId="{2E28D3BD-7233-4BE6-B2BB-D755B56CD89C}" type="pres">
      <dgm:prSet presAssocID="{41CEC087-347F-4779-926F-FFDFB16C1A96}" presName="Name0" presStyleCnt="0">
        <dgm:presLayoutVars>
          <dgm:dir/>
          <dgm:resizeHandles val="exact"/>
        </dgm:presLayoutVars>
      </dgm:prSet>
      <dgm:spPr/>
    </dgm:pt>
    <dgm:pt modelId="{F2688E26-7F04-475A-8BAC-A50638F26B0F}" type="pres">
      <dgm:prSet presAssocID="{44387F6B-38CD-4161-9052-5F476EBED25B}" presName="node" presStyleLbl="node1" presStyleIdx="0" presStyleCnt="8">
        <dgm:presLayoutVars>
          <dgm:bulletEnabled val="1"/>
        </dgm:presLayoutVars>
      </dgm:prSet>
      <dgm:spPr/>
    </dgm:pt>
    <dgm:pt modelId="{27835302-F687-4473-82C0-BC44E766C22B}" type="pres">
      <dgm:prSet presAssocID="{18D64A25-6B98-477E-AAAD-5F12E9C1692B}" presName="sibTrans" presStyleLbl="sibTrans1D1" presStyleIdx="0" presStyleCnt="7"/>
      <dgm:spPr/>
    </dgm:pt>
    <dgm:pt modelId="{2813C6B8-2A28-4D5E-BDAA-2EE92B75B300}" type="pres">
      <dgm:prSet presAssocID="{18D64A25-6B98-477E-AAAD-5F12E9C1692B}" presName="connectorText" presStyleLbl="sibTrans1D1" presStyleIdx="0" presStyleCnt="7"/>
      <dgm:spPr/>
    </dgm:pt>
    <dgm:pt modelId="{B5DFD531-AE1D-429A-9B6D-50CF274ED696}" type="pres">
      <dgm:prSet presAssocID="{9F1F550D-AB5A-4275-B001-C488A1BB8019}" presName="node" presStyleLbl="node1" presStyleIdx="1" presStyleCnt="8">
        <dgm:presLayoutVars>
          <dgm:bulletEnabled val="1"/>
        </dgm:presLayoutVars>
      </dgm:prSet>
      <dgm:spPr/>
    </dgm:pt>
    <dgm:pt modelId="{CAFAC4EC-9D13-4AD0-8E60-2E7F38027EDA}" type="pres">
      <dgm:prSet presAssocID="{FECD3F00-BC49-4CBC-882D-646635F82148}" presName="sibTrans" presStyleLbl="sibTrans1D1" presStyleIdx="1" presStyleCnt="7"/>
      <dgm:spPr/>
    </dgm:pt>
    <dgm:pt modelId="{3043D792-C994-4F18-85F8-726A11BECCC0}" type="pres">
      <dgm:prSet presAssocID="{FECD3F00-BC49-4CBC-882D-646635F82148}" presName="connectorText" presStyleLbl="sibTrans1D1" presStyleIdx="1" presStyleCnt="7"/>
      <dgm:spPr/>
    </dgm:pt>
    <dgm:pt modelId="{0EBA55C8-78D7-4CD4-AF23-7231505A05AF}" type="pres">
      <dgm:prSet presAssocID="{38125BDB-8BD5-473B-8890-9A2EAD869E29}" presName="node" presStyleLbl="node1" presStyleIdx="2" presStyleCnt="8">
        <dgm:presLayoutVars>
          <dgm:bulletEnabled val="1"/>
        </dgm:presLayoutVars>
      </dgm:prSet>
      <dgm:spPr/>
    </dgm:pt>
    <dgm:pt modelId="{0FDBAD07-6379-40A8-A021-A519ACE07E0E}" type="pres">
      <dgm:prSet presAssocID="{CFE23E65-3059-4FD3-BE58-A7A9F85D07E8}" presName="sibTrans" presStyleLbl="sibTrans1D1" presStyleIdx="2" presStyleCnt="7"/>
      <dgm:spPr/>
    </dgm:pt>
    <dgm:pt modelId="{BA117FDB-D35C-4868-8A93-F19E27828811}" type="pres">
      <dgm:prSet presAssocID="{CFE23E65-3059-4FD3-BE58-A7A9F85D07E8}" presName="connectorText" presStyleLbl="sibTrans1D1" presStyleIdx="2" presStyleCnt="7"/>
      <dgm:spPr/>
    </dgm:pt>
    <dgm:pt modelId="{8EFFBAAD-102B-4383-A417-E1DFA0648693}" type="pres">
      <dgm:prSet presAssocID="{B7D1B2DC-EC96-463C-95D9-19B74ECEBA80}" presName="node" presStyleLbl="node1" presStyleIdx="3" presStyleCnt="8">
        <dgm:presLayoutVars>
          <dgm:bulletEnabled val="1"/>
        </dgm:presLayoutVars>
      </dgm:prSet>
      <dgm:spPr/>
    </dgm:pt>
    <dgm:pt modelId="{CE213F5E-BD1A-42CB-966C-593054D13E70}" type="pres">
      <dgm:prSet presAssocID="{07AD3A4E-EFB1-4472-A3C7-B46C673A0710}" presName="sibTrans" presStyleLbl="sibTrans1D1" presStyleIdx="3" presStyleCnt="7"/>
      <dgm:spPr/>
    </dgm:pt>
    <dgm:pt modelId="{6EEEE80D-BEB7-424B-9892-D39BDA7A8693}" type="pres">
      <dgm:prSet presAssocID="{07AD3A4E-EFB1-4472-A3C7-B46C673A0710}" presName="connectorText" presStyleLbl="sibTrans1D1" presStyleIdx="3" presStyleCnt="7"/>
      <dgm:spPr/>
    </dgm:pt>
    <dgm:pt modelId="{74FA6F01-6004-4F90-903C-29FF8D87D0EB}" type="pres">
      <dgm:prSet presAssocID="{004CA8B8-9B13-4B54-BEDA-5AC063451134}" presName="node" presStyleLbl="node1" presStyleIdx="4" presStyleCnt="8">
        <dgm:presLayoutVars>
          <dgm:bulletEnabled val="1"/>
        </dgm:presLayoutVars>
      </dgm:prSet>
      <dgm:spPr/>
    </dgm:pt>
    <dgm:pt modelId="{E34176FE-DA8B-4B8F-882C-89020CDD4BE5}" type="pres">
      <dgm:prSet presAssocID="{2AF4614F-0C0C-49BC-A7EF-A13BED3B457B}" presName="sibTrans" presStyleLbl="sibTrans1D1" presStyleIdx="4" presStyleCnt="7"/>
      <dgm:spPr/>
    </dgm:pt>
    <dgm:pt modelId="{01223A5F-0A34-456D-B710-1AA918FCE9E8}" type="pres">
      <dgm:prSet presAssocID="{2AF4614F-0C0C-49BC-A7EF-A13BED3B457B}" presName="connectorText" presStyleLbl="sibTrans1D1" presStyleIdx="4" presStyleCnt="7"/>
      <dgm:spPr/>
    </dgm:pt>
    <dgm:pt modelId="{46958EBD-212E-4E99-8680-357C73C464A8}" type="pres">
      <dgm:prSet presAssocID="{5D6F759C-BE48-4987-AE80-BE990219C68A}" presName="node" presStyleLbl="node1" presStyleIdx="5" presStyleCnt="8">
        <dgm:presLayoutVars>
          <dgm:bulletEnabled val="1"/>
        </dgm:presLayoutVars>
      </dgm:prSet>
      <dgm:spPr/>
    </dgm:pt>
    <dgm:pt modelId="{1A1C1C70-64D3-421E-B2B9-06B1ABC1EEA0}" type="pres">
      <dgm:prSet presAssocID="{26B65634-4FC8-4569-915B-D21BE97866CA}" presName="sibTrans" presStyleLbl="sibTrans1D1" presStyleIdx="5" presStyleCnt="7"/>
      <dgm:spPr/>
    </dgm:pt>
    <dgm:pt modelId="{5F666078-0039-4532-A17D-41F8A55BCC79}" type="pres">
      <dgm:prSet presAssocID="{26B65634-4FC8-4569-915B-D21BE97866CA}" presName="connectorText" presStyleLbl="sibTrans1D1" presStyleIdx="5" presStyleCnt="7"/>
      <dgm:spPr/>
    </dgm:pt>
    <dgm:pt modelId="{CD1A39C7-DFF7-4FF9-B9FC-EBEC65B5F0D0}" type="pres">
      <dgm:prSet presAssocID="{8D57411C-91C7-4720-B7AA-EC42374EA7E9}" presName="node" presStyleLbl="node1" presStyleIdx="6" presStyleCnt="8">
        <dgm:presLayoutVars>
          <dgm:bulletEnabled val="1"/>
        </dgm:presLayoutVars>
      </dgm:prSet>
      <dgm:spPr/>
    </dgm:pt>
    <dgm:pt modelId="{5D63D557-FE3D-48E9-96CF-5F1DD19D67A3}" type="pres">
      <dgm:prSet presAssocID="{0C4A019A-5692-425A-BD12-8D3C694F2017}" presName="sibTrans" presStyleLbl="sibTrans1D1" presStyleIdx="6" presStyleCnt="7"/>
      <dgm:spPr/>
    </dgm:pt>
    <dgm:pt modelId="{6D53B0F2-F9D1-46B2-AB81-5246A44F2881}" type="pres">
      <dgm:prSet presAssocID="{0C4A019A-5692-425A-BD12-8D3C694F2017}" presName="connectorText" presStyleLbl="sibTrans1D1" presStyleIdx="6" presStyleCnt="7"/>
      <dgm:spPr/>
    </dgm:pt>
    <dgm:pt modelId="{B0D39A23-FBDA-44EC-B951-306CF2668001}" type="pres">
      <dgm:prSet presAssocID="{B3BC7586-04C4-4E63-AC75-69894AE71813}" presName="node" presStyleLbl="node1" presStyleIdx="7" presStyleCnt="8">
        <dgm:presLayoutVars>
          <dgm:bulletEnabled val="1"/>
        </dgm:presLayoutVars>
      </dgm:prSet>
      <dgm:spPr/>
    </dgm:pt>
  </dgm:ptLst>
  <dgm:cxnLst>
    <dgm:cxn modelId="{6B833300-3F64-4810-AD17-BA1AA19AE5C1}" type="presOf" srcId="{26B65634-4FC8-4569-915B-D21BE97866CA}" destId="{5F666078-0039-4532-A17D-41F8A55BCC79}" srcOrd="1" destOrd="0" presId="urn:microsoft.com/office/officeart/2005/8/layout/bProcess3"/>
    <dgm:cxn modelId="{DE267605-781F-481E-A155-4518458F619E}" srcId="{41CEC087-347F-4779-926F-FFDFB16C1A96}" destId="{B7D1B2DC-EC96-463C-95D9-19B74ECEBA80}" srcOrd="3" destOrd="0" parTransId="{77ABF075-D972-47EA-A337-E230EE655784}" sibTransId="{07AD3A4E-EFB1-4472-A3C7-B46C673A0710}"/>
    <dgm:cxn modelId="{CA766F0A-5C13-4D3C-A81B-064BA3A41DF3}" type="presOf" srcId="{FECD3F00-BC49-4CBC-882D-646635F82148}" destId="{CAFAC4EC-9D13-4AD0-8E60-2E7F38027EDA}" srcOrd="0" destOrd="0" presId="urn:microsoft.com/office/officeart/2005/8/layout/bProcess3"/>
    <dgm:cxn modelId="{4F42470D-2246-49AF-9514-1B466BD27947}" type="presOf" srcId="{5D6F759C-BE48-4987-AE80-BE990219C68A}" destId="{46958EBD-212E-4E99-8680-357C73C464A8}" srcOrd="0" destOrd="0" presId="urn:microsoft.com/office/officeart/2005/8/layout/bProcess3"/>
    <dgm:cxn modelId="{C1457132-CBD5-4724-8C31-F87AF01784C8}" srcId="{41CEC087-347F-4779-926F-FFDFB16C1A96}" destId="{44387F6B-38CD-4161-9052-5F476EBED25B}" srcOrd="0" destOrd="0" parTransId="{FCE15770-87A7-4B79-B352-4EA88ACD1165}" sibTransId="{18D64A25-6B98-477E-AAAD-5F12E9C1692B}"/>
    <dgm:cxn modelId="{33618537-09E4-49D0-AB3D-264ED761674D}" type="presOf" srcId="{B3BC7586-04C4-4E63-AC75-69894AE71813}" destId="{B0D39A23-FBDA-44EC-B951-306CF2668001}" srcOrd="0" destOrd="0" presId="urn:microsoft.com/office/officeart/2005/8/layout/bProcess3"/>
    <dgm:cxn modelId="{32DAFD3C-5851-4F4C-BBB9-78F09B649897}" type="presOf" srcId="{18D64A25-6B98-477E-AAAD-5F12E9C1692B}" destId="{2813C6B8-2A28-4D5E-BDAA-2EE92B75B300}" srcOrd="1" destOrd="0" presId="urn:microsoft.com/office/officeart/2005/8/layout/bProcess3"/>
    <dgm:cxn modelId="{7AD4C560-AE86-4C65-BF70-BF988327DF80}" type="presOf" srcId="{CFE23E65-3059-4FD3-BE58-A7A9F85D07E8}" destId="{0FDBAD07-6379-40A8-A021-A519ACE07E0E}" srcOrd="0" destOrd="0" presId="urn:microsoft.com/office/officeart/2005/8/layout/bProcess3"/>
    <dgm:cxn modelId="{5B963468-4840-4CDF-A4B3-2BE1E2DCED81}" type="presOf" srcId="{FECD3F00-BC49-4CBC-882D-646635F82148}" destId="{3043D792-C994-4F18-85F8-726A11BECCC0}" srcOrd="1" destOrd="0" presId="urn:microsoft.com/office/officeart/2005/8/layout/bProcess3"/>
    <dgm:cxn modelId="{8EECBD54-B6A0-4158-97A4-B9CA39371F67}" srcId="{41CEC087-347F-4779-926F-FFDFB16C1A96}" destId="{8D57411C-91C7-4720-B7AA-EC42374EA7E9}" srcOrd="6" destOrd="0" parTransId="{8EF890C9-9FBD-42BA-85C8-1015CE084248}" sibTransId="{0C4A019A-5692-425A-BD12-8D3C694F2017}"/>
    <dgm:cxn modelId="{1D9D1858-5CEB-4E75-B394-37AA326B5548}" srcId="{41CEC087-347F-4779-926F-FFDFB16C1A96}" destId="{38125BDB-8BD5-473B-8890-9A2EAD869E29}" srcOrd="2" destOrd="0" parTransId="{CD3299CF-E08A-410F-AF41-564BFDC38B9B}" sibTransId="{CFE23E65-3059-4FD3-BE58-A7A9F85D07E8}"/>
    <dgm:cxn modelId="{F9BDDC7F-A700-4C3F-9CB1-41D3696C39B5}" type="presOf" srcId="{8D57411C-91C7-4720-B7AA-EC42374EA7E9}" destId="{CD1A39C7-DFF7-4FF9-B9FC-EBEC65B5F0D0}" srcOrd="0" destOrd="0" presId="urn:microsoft.com/office/officeart/2005/8/layout/bProcess3"/>
    <dgm:cxn modelId="{D2B00E80-46D2-4F9C-BA4B-34937E4EF307}" type="presOf" srcId="{004CA8B8-9B13-4B54-BEDA-5AC063451134}" destId="{74FA6F01-6004-4F90-903C-29FF8D87D0EB}" srcOrd="0" destOrd="0" presId="urn:microsoft.com/office/officeart/2005/8/layout/bProcess3"/>
    <dgm:cxn modelId="{6D70C887-307C-483A-889F-746B6AA5CBCE}" type="presOf" srcId="{41CEC087-347F-4779-926F-FFDFB16C1A96}" destId="{2E28D3BD-7233-4BE6-B2BB-D755B56CD89C}" srcOrd="0" destOrd="0" presId="urn:microsoft.com/office/officeart/2005/8/layout/bProcess3"/>
    <dgm:cxn modelId="{43CE4C8A-0135-4EA4-95CB-ECF1284DA2DC}" type="presOf" srcId="{07AD3A4E-EFB1-4472-A3C7-B46C673A0710}" destId="{CE213F5E-BD1A-42CB-966C-593054D13E70}" srcOrd="0" destOrd="0" presId="urn:microsoft.com/office/officeart/2005/8/layout/bProcess3"/>
    <dgm:cxn modelId="{9E592B8C-9342-4C72-AF52-B3EBD2B66C61}" type="presOf" srcId="{2AF4614F-0C0C-49BC-A7EF-A13BED3B457B}" destId="{01223A5F-0A34-456D-B710-1AA918FCE9E8}" srcOrd="1" destOrd="0" presId="urn:microsoft.com/office/officeart/2005/8/layout/bProcess3"/>
    <dgm:cxn modelId="{0A8E1F90-9A3D-437F-867B-BB333F42C1C9}" srcId="{41CEC087-347F-4779-926F-FFDFB16C1A96}" destId="{9F1F550D-AB5A-4275-B001-C488A1BB8019}" srcOrd="1" destOrd="0" parTransId="{C7CDA441-EBC9-4CBF-8EF0-5A7FBDA8602E}" sibTransId="{FECD3F00-BC49-4CBC-882D-646635F82148}"/>
    <dgm:cxn modelId="{79E42996-B685-4CA7-8306-0AAA8571D1AE}" type="presOf" srcId="{18D64A25-6B98-477E-AAAD-5F12E9C1692B}" destId="{27835302-F687-4473-82C0-BC44E766C22B}" srcOrd="0" destOrd="0" presId="urn:microsoft.com/office/officeart/2005/8/layout/bProcess3"/>
    <dgm:cxn modelId="{BDC9A199-1721-4DC8-B9A5-B0DCA4745305}" type="presOf" srcId="{9F1F550D-AB5A-4275-B001-C488A1BB8019}" destId="{B5DFD531-AE1D-429A-9B6D-50CF274ED696}" srcOrd="0" destOrd="0" presId="urn:microsoft.com/office/officeart/2005/8/layout/bProcess3"/>
    <dgm:cxn modelId="{226204A2-419A-4711-99E8-643EFE9A56C8}" type="presOf" srcId="{44387F6B-38CD-4161-9052-5F476EBED25B}" destId="{F2688E26-7F04-475A-8BAC-A50638F26B0F}" srcOrd="0" destOrd="0" presId="urn:microsoft.com/office/officeart/2005/8/layout/bProcess3"/>
    <dgm:cxn modelId="{416C84A3-6F17-43B0-AACB-8321F513CB21}" srcId="{41CEC087-347F-4779-926F-FFDFB16C1A96}" destId="{004CA8B8-9B13-4B54-BEDA-5AC063451134}" srcOrd="4" destOrd="0" parTransId="{C6FD9901-BF26-4025-853F-EABF4A697CF6}" sibTransId="{2AF4614F-0C0C-49BC-A7EF-A13BED3B457B}"/>
    <dgm:cxn modelId="{3CF8F0B0-1DF9-489A-AC13-E7B2B48D8E00}" srcId="{41CEC087-347F-4779-926F-FFDFB16C1A96}" destId="{B3BC7586-04C4-4E63-AC75-69894AE71813}" srcOrd="7" destOrd="0" parTransId="{770C0251-803F-4E9E-9C3C-65D7E9263D77}" sibTransId="{41A85D05-AE28-486D-8247-4406459EE1BE}"/>
    <dgm:cxn modelId="{2AE9AABB-5E1D-47E3-B7BE-58753AB0DBFE}" type="presOf" srcId="{0C4A019A-5692-425A-BD12-8D3C694F2017}" destId="{5D63D557-FE3D-48E9-96CF-5F1DD19D67A3}" srcOrd="0" destOrd="0" presId="urn:microsoft.com/office/officeart/2005/8/layout/bProcess3"/>
    <dgm:cxn modelId="{914F95C7-049A-484A-B379-F03BF8CA8185}" type="presOf" srcId="{CFE23E65-3059-4FD3-BE58-A7A9F85D07E8}" destId="{BA117FDB-D35C-4868-8A93-F19E27828811}" srcOrd="1" destOrd="0" presId="urn:microsoft.com/office/officeart/2005/8/layout/bProcess3"/>
    <dgm:cxn modelId="{94C331C9-9B30-40FB-9EE8-F541E1DAD8F2}" type="presOf" srcId="{2AF4614F-0C0C-49BC-A7EF-A13BED3B457B}" destId="{E34176FE-DA8B-4B8F-882C-89020CDD4BE5}" srcOrd="0" destOrd="0" presId="urn:microsoft.com/office/officeart/2005/8/layout/bProcess3"/>
    <dgm:cxn modelId="{C00F14CA-9576-46BF-90D9-00C8E8CE29E9}" type="presOf" srcId="{B7D1B2DC-EC96-463C-95D9-19B74ECEBA80}" destId="{8EFFBAAD-102B-4383-A417-E1DFA0648693}" srcOrd="0" destOrd="0" presId="urn:microsoft.com/office/officeart/2005/8/layout/bProcess3"/>
    <dgm:cxn modelId="{0D179DCE-B574-4D23-B21E-FB0F4B0E50EF}" type="presOf" srcId="{26B65634-4FC8-4569-915B-D21BE97866CA}" destId="{1A1C1C70-64D3-421E-B2B9-06B1ABC1EEA0}" srcOrd="0" destOrd="0" presId="urn:microsoft.com/office/officeart/2005/8/layout/bProcess3"/>
    <dgm:cxn modelId="{D9B410E6-4CD1-4668-8185-6284A461A0AC}" type="presOf" srcId="{0C4A019A-5692-425A-BD12-8D3C694F2017}" destId="{6D53B0F2-F9D1-46B2-AB81-5246A44F2881}" srcOrd="1" destOrd="0" presId="urn:microsoft.com/office/officeart/2005/8/layout/bProcess3"/>
    <dgm:cxn modelId="{EBF70BED-AB51-4944-9CE1-E2A4EDBE348E}" srcId="{41CEC087-347F-4779-926F-FFDFB16C1A96}" destId="{5D6F759C-BE48-4987-AE80-BE990219C68A}" srcOrd="5" destOrd="0" parTransId="{BC325F09-DF81-4AB7-9289-D523B95BEB61}" sibTransId="{26B65634-4FC8-4569-915B-D21BE97866CA}"/>
    <dgm:cxn modelId="{7ABAAEF2-3122-409F-91B3-DC8B71051D5D}" type="presOf" srcId="{38125BDB-8BD5-473B-8890-9A2EAD869E29}" destId="{0EBA55C8-78D7-4CD4-AF23-7231505A05AF}" srcOrd="0" destOrd="0" presId="urn:microsoft.com/office/officeart/2005/8/layout/bProcess3"/>
    <dgm:cxn modelId="{9B0CC4F6-33D4-4BE3-A201-A0EF7960D2AF}" type="presOf" srcId="{07AD3A4E-EFB1-4472-A3C7-B46C673A0710}" destId="{6EEEE80D-BEB7-424B-9892-D39BDA7A8693}" srcOrd="1" destOrd="0" presId="urn:microsoft.com/office/officeart/2005/8/layout/bProcess3"/>
    <dgm:cxn modelId="{B7619DA4-2858-4A40-B267-60BC93EC1929}" type="presParOf" srcId="{2E28D3BD-7233-4BE6-B2BB-D755B56CD89C}" destId="{F2688E26-7F04-475A-8BAC-A50638F26B0F}" srcOrd="0" destOrd="0" presId="urn:microsoft.com/office/officeart/2005/8/layout/bProcess3"/>
    <dgm:cxn modelId="{4FC50911-7DD2-4ED5-BA36-1D291822D7F5}" type="presParOf" srcId="{2E28D3BD-7233-4BE6-B2BB-D755B56CD89C}" destId="{27835302-F687-4473-82C0-BC44E766C22B}" srcOrd="1" destOrd="0" presId="urn:microsoft.com/office/officeart/2005/8/layout/bProcess3"/>
    <dgm:cxn modelId="{5112058D-752F-4D80-B902-09CA6CA5B5E2}" type="presParOf" srcId="{27835302-F687-4473-82C0-BC44E766C22B}" destId="{2813C6B8-2A28-4D5E-BDAA-2EE92B75B300}" srcOrd="0" destOrd="0" presId="urn:microsoft.com/office/officeart/2005/8/layout/bProcess3"/>
    <dgm:cxn modelId="{718B7D89-06B1-4690-B5CE-8E7942BFB757}" type="presParOf" srcId="{2E28D3BD-7233-4BE6-B2BB-D755B56CD89C}" destId="{B5DFD531-AE1D-429A-9B6D-50CF274ED696}" srcOrd="2" destOrd="0" presId="urn:microsoft.com/office/officeart/2005/8/layout/bProcess3"/>
    <dgm:cxn modelId="{FA208085-E969-407A-AAF5-0EFF59CAEA8F}" type="presParOf" srcId="{2E28D3BD-7233-4BE6-B2BB-D755B56CD89C}" destId="{CAFAC4EC-9D13-4AD0-8E60-2E7F38027EDA}" srcOrd="3" destOrd="0" presId="urn:microsoft.com/office/officeart/2005/8/layout/bProcess3"/>
    <dgm:cxn modelId="{103D3CBB-7AFF-4C01-8029-5C5B7E831580}" type="presParOf" srcId="{CAFAC4EC-9D13-4AD0-8E60-2E7F38027EDA}" destId="{3043D792-C994-4F18-85F8-726A11BECCC0}" srcOrd="0" destOrd="0" presId="urn:microsoft.com/office/officeart/2005/8/layout/bProcess3"/>
    <dgm:cxn modelId="{BA404778-EC79-40E6-82C7-BD308765615B}" type="presParOf" srcId="{2E28D3BD-7233-4BE6-B2BB-D755B56CD89C}" destId="{0EBA55C8-78D7-4CD4-AF23-7231505A05AF}" srcOrd="4" destOrd="0" presId="urn:microsoft.com/office/officeart/2005/8/layout/bProcess3"/>
    <dgm:cxn modelId="{A56B1F83-0FAA-41F0-B2D6-D8E340395376}" type="presParOf" srcId="{2E28D3BD-7233-4BE6-B2BB-D755B56CD89C}" destId="{0FDBAD07-6379-40A8-A021-A519ACE07E0E}" srcOrd="5" destOrd="0" presId="urn:microsoft.com/office/officeart/2005/8/layout/bProcess3"/>
    <dgm:cxn modelId="{111179A6-82B4-486B-B66B-B0C306857B33}" type="presParOf" srcId="{0FDBAD07-6379-40A8-A021-A519ACE07E0E}" destId="{BA117FDB-D35C-4868-8A93-F19E27828811}" srcOrd="0" destOrd="0" presId="urn:microsoft.com/office/officeart/2005/8/layout/bProcess3"/>
    <dgm:cxn modelId="{AC1F496B-2148-4102-BF2A-85FAFE18F5C0}" type="presParOf" srcId="{2E28D3BD-7233-4BE6-B2BB-D755B56CD89C}" destId="{8EFFBAAD-102B-4383-A417-E1DFA0648693}" srcOrd="6" destOrd="0" presId="urn:microsoft.com/office/officeart/2005/8/layout/bProcess3"/>
    <dgm:cxn modelId="{CA745D58-ECDD-420F-9026-39D9D0F0A95A}" type="presParOf" srcId="{2E28D3BD-7233-4BE6-B2BB-D755B56CD89C}" destId="{CE213F5E-BD1A-42CB-966C-593054D13E70}" srcOrd="7" destOrd="0" presId="urn:microsoft.com/office/officeart/2005/8/layout/bProcess3"/>
    <dgm:cxn modelId="{2A4EEE67-85F7-4BC3-8613-3700F37D0797}" type="presParOf" srcId="{CE213F5E-BD1A-42CB-966C-593054D13E70}" destId="{6EEEE80D-BEB7-424B-9892-D39BDA7A8693}" srcOrd="0" destOrd="0" presId="urn:microsoft.com/office/officeart/2005/8/layout/bProcess3"/>
    <dgm:cxn modelId="{505F55AF-C129-47A6-926F-6CBC1B18AAC2}" type="presParOf" srcId="{2E28D3BD-7233-4BE6-B2BB-D755B56CD89C}" destId="{74FA6F01-6004-4F90-903C-29FF8D87D0EB}" srcOrd="8" destOrd="0" presId="urn:microsoft.com/office/officeart/2005/8/layout/bProcess3"/>
    <dgm:cxn modelId="{6C672FF6-F701-40F4-A9EF-775D788A82CD}" type="presParOf" srcId="{2E28D3BD-7233-4BE6-B2BB-D755B56CD89C}" destId="{E34176FE-DA8B-4B8F-882C-89020CDD4BE5}" srcOrd="9" destOrd="0" presId="urn:microsoft.com/office/officeart/2005/8/layout/bProcess3"/>
    <dgm:cxn modelId="{23C284F3-6C80-4947-8E76-26122B3ABAB4}" type="presParOf" srcId="{E34176FE-DA8B-4B8F-882C-89020CDD4BE5}" destId="{01223A5F-0A34-456D-B710-1AA918FCE9E8}" srcOrd="0" destOrd="0" presId="urn:microsoft.com/office/officeart/2005/8/layout/bProcess3"/>
    <dgm:cxn modelId="{8D2C4E07-903D-4919-997C-7816EA9E8E5D}" type="presParOf" srcId="{2E28D3BD-7233-4BE6-B2BB-D755B56CD89C}" destId="{46958EBD-212E-4E99-8680-357C73C464A8}" srcOrd="10" destOrd="0" presId="urn:microsoft.com/office/officeart/2005/8/layout/bProcess3"/>
    <dgm:cxn modelId="{4CC21555-8D7B-4BCF-A246-63738BA5CF51}" type="presParOf" srcId="{2E28D3BD-7233-4BE6-B2BB-D755B56CD89C}" destId="{1A1C1C70-64D3-421E-B2B9-06B1ABC1EEA0}" srcOrd="11" destOrd="0" presId="urn:microsoft.com/office/officeart/2005/8/layout/bProcess3"/>
    <dgm:cxn modelId="{42FE72FE-9082-46FD-8AEF-6CF3EA9F7E42}" type="presParOf" srcId="{1A1C1C70-64D3-421E-B2B9-06B1ABC1EEA0}" destId="{5F666078-0039-4532-A17D-41F8A55BCC79}" srcOrd="0" destOrd="0" presId="urn:microsoft.com/office/officeart/2005/8/layout/bProcess3"/>
    <dgm:cxn modelId="{232B5410-FE4A-43FA-A32C-E010DE0E170E}" type="presParOf" srcId="{2E28D3BD-7233-4BE6-B2BB-D755B56CD89C}" destId="{CD1A39C7-DFF7-4FF9-B9FC-EBEC65B5F0D0}" srcOrd="12" destOrd="0" presId="urn:microsoft.com/office/officeart/2005/8/layout/bProcess3"/>
    <dgm:cxn modelId="{5CE370F8-F51C-40CB-A67A-B65DA7A02F9B}" type="presParOf" srcId="{2E28D3BD-7233-4BE6-B2BB-D755B56CD89C}" destId="{5D63D557-FE3D-48E9-96CF-5F1DD19D67A3}" srcOrd="13" destOrd="0" presId="urn:microsoft.com/office/officeart/2005/8/layout/bProcess3"/>
    <dgm:cxn modelId="{AB4B99EB-E9E1-4000-8D2B-57A037CAA0A2}" type="presParOf" srcId="{5D63D557-FE3D-48E9-96CF-5F1DD19D67A3}" destId="{6D53B0F2-F9D1-46B2-AB81-5246A44F2881}" srcOrd="0" destOrd="0" presId="urn:microsoft.com/office/officeart/2005/8/layout/bProcess3"/>
    <dgm:cxn modelId="{D1048E0F-E60D-4B37-8067-FEE5803D2609}" type="presParOf" srcId="{2E28D3BD-7233-4BE6-B2BB-D755B56CD89C}" destId="{B0D39A23-FBDA-44EC-B951-306CF266800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5302-F687-4473-82C0-BC44E766C22B}">
      <dsp:nvSpPr>
        <dsp:cNvPr id="0" name=""/>
        <dsp:cNvSpPr/>
      </dsp:nvSpPr>
      <dsp:spPr>
        <a:xfrm>
          <a:off x="1943006" y="609016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652506"/>
        <a:ext cx="22306" cy="4461"/>
      </dsp:txXfrm>
    </dsp:sp>
    <dsp:sp modelId="{F2688E26-7F04-475A-8BAC-A50638F26B0F}">
      <dsp:nvSpPr>
        <dsp:cNvPr id="0" name=""/>
        <dsp:cNvSpPr/>
      </dsp:nvSpPr>
      <dsp:spPr>
        <a:xfrm>
          <a:off x="5152" y="72840"/>
          <a:ext cx="1939653" cy="1163792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Data collection</a:t>
          </a:r>
        </a:p>
      </dsp:txBody>
      <dsp:txXfrm>
        <a:off x="5152" y="72840"/>
        <a:ext cx="1939653" cy="1163792"/>
      </dsp:txXfrm>
    </dsp:sp>
    <dsp:sp modelId="{CAFAC4EC-9D13-4AD0-8E60-2E7F38027EDA}">
      <dsp:nvSpPr>
        <dsp:cNvPr id="0" name=""/>
        <dsp:cNvSpPr/>
      </dsp:nvSpPr>
      <dsp:spPr>
        <a:xfrm>
          <a:off x="4328780" y="609016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25387" y="652506"/>
        <a:ext cx="22306" cy="4461"/>
      </dsp:txXfrm>
    </dsp:sp>
    <dsp:sp modelId="{B5DFD531-AE1D-429A-9B6D-50CF274ED696}">
      <dsp:nvSpPr>
        <dsp:cNvPr id="0" name=""/>
        <dsp:cNvSpPr/>
      </dsp:nvSpPr>
      <dsp:spPr>
        <a:xfrm>
          <a:off x="2390926" y="72840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Preprocessing</a:t>
          </a:r>
        </a:p>
      </dsp:txBody>
      <dsp:txXfrm>
        <a:off x="2390926" y="72840"/>
        <a:ext cx="1939653" cy="1163792"/>
      </dsp:txXfrm>
    </dsp:sp>
    <dsp:sp modelId="{0FDBAD07-6379-40A8-A021-A519ACE07E0E}">
      <dsp:nvSpPr>
        <dsp:cNvPr id="0" name=""/>
        <dsp:cNvSpPr/>
      </dsp:nvSpPr>
      <dsp:spPr>
        <a:xfrm>
          <a:off x="974979" y="1234833"/>
          <a:ext cx="4771547" cy="415520"/>
        </a:xfrm>
        <a:custGeom>
          <a:avLst/>
          <a:gdLst/>
          <a:ahLst/>
          <a:cxnLst/>
          <a:rect l="0" t="0" r="0" b="0"/>
          <a:pathLst>
            <a:path>
              <a:moveTo>
                <a:pt x="4771547" y="0"/>
              </a:moveTo>
              <a:lnTo>
                <a:pt x="4771547" y="224860"/>
              </a:lnTo>
              <a:lnTo>
                <a:pt x="0" y="224860"/>
              </a:lnTo>
              <a:lnTo>
                <a:pt x="0" y="4155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0944" y="1440362"/>
        <a:ext cx="239617" cy="4461"/>
      </dsp:txXfrm>
    </dsp:sp>
    <dsp:sp modelId="{0EBA55C8-78D7-4CD4-AF23-7231505A05AF}">
      <dsp:nvSpPr>
        <dsp:cNvPr id="0" name=""/>
        <dsp:cNvSpPr/>
      </dsp:nvSpPr>
      <dsp:spPr>
        <a:xfrm>
          <a:off x="4776700" y="72840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Frame 1</a:t>
          </a:r>
        </a:p>
      </dsp:txBody>
      <dsp:txXfrm>
        <a:off x="4776700" y="72840"/>
        <a:ext cx="1939653" cy="1163792"/>
      </dsp:txXfrm>
    </dsp:sp>
    <dsp:sp modelId="{CE213F5E-BD1A-42CB-966C-593054D13E70}">
      <dsp:nvSpPr>
        <dsp:cNvPr id="0" name=""/>
        <dsp:cNvSpPr/>
      </dsp:nvSpPr>
      <dsp:spPr>
        <a:xfrm>
          <a:off x="1943006" y="2218929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2262418"/>
        <a:ext cx="22306" cy="4461"/>
      </dsp:txXfrm>
    </dsp:sp>
    <dsp:sp modelId="{8EFFBAAD-102B-4383-A417-E1DFA0648693}">
      <dsp:nvSpPr>
        <dsp:cNvPr id="0" name=""/>
        <dsp:cNvSpPr/>
      </dsp:nvSpPr>
      <dsp:spPr>
        <a:xfrm>
          <a:off x="5152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Class  Imbalance</a:t>
          </a:r>
        </a:p>
      </dsp:txBody>
      <dsp:txXfrm>
        <a:off x="5152" y="1682753"/>
        <a:ext cx="1939653" cy="1163792"/>
      </dsp:txXfrm>
    </dsp:sp>
    <dsp:sp modelId="{E34176FE-DA8B-4B8F-882C-89020CDD4BE5}">
      <dsp:nvSpPr>
        <dsp:cNvPr id="0" name=""/>
        <dsp:cNvSpPr/>
      </dsp:nvSpPr>
      <dsp:spPr>
        <a:xfrm>
          <a:off x="4328780" y="2218929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25387" y="2262418"/>
        <a:ext cx="22306" cy="4461"/>
      </dsp:txXfrm>
    </dsp:sp>
    <dsp:sp modelId="{74FA6F01-6004-4F90-903C-29FF8D87D0EB}">
      <dsp:nvSpPr>
        <dsp:cNvPr id="0" name=""/>
        <dsp:cNvSpPr/>
      </dsp:nvSpPr>
      <dsp:spPr>
        <a:xfrm>
          <a:off x="2390926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EDA</a:t>
          </a:r>
        </a:p>
      </dsp:txBody>
      <dsp:txXfrm>
        <a:off x="2390926" y="1682753"/>
        <a:ext cx="1939653" cy="1163792"/>
      </dsp:txXfrm>
    </dsp:sp>
    <dsp:sp modelId="{1A1C1C70-64D3-421E-B2B9-06B1ABC1EEA0}">
      <dsp:nvSpPr>
        <dsp:cNvPr id="0" name=""/>
        <dsp:cNvSpPr/>
      </dsp:nvSpPr>
      <dsp:spPr>
        <a:xfrm>
          <a:off x="974979" y="2844745"/>
          <a:ext cx="4771547" cy="415520"/>
        </a:xfrm>
        <a:custGeom>
          <a:avLst/>
          <a:gdLst/>
          <a:ahLst/>
          <a:cxnLst/>
          <a:rect l="0" t="0" r="0" b="0"/>
          <a:pathLst>
            <a:path>
              <a:moveTo>
                <a:pt x="4771547" y="0"/>
              </a:moveTo>
              <a:lnTo>
                <a:pt x="4771547" y="224860"/>
              </a:lnTo>
              <a:lnTo>
                <a:pt x="0" y="224860"/>
              </a:lnTo>
              <a:lnTo>
                <a:pt x="0" y="4155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40944" y="3050275"/>
        <a:ext cx="239617" cy="4461"/>
      </dsp:txXfrm>
    </dsp:sp>
    <dsp:sp modelId="{46958EBD-212E-4E99-8680-357C73C464A8}">
      <dsp:nvSpPr>
        <dsp:cNvPr id="0" name=""/>
        <dsp:cNvSpPr/>
      </dsp:nvSpPr>
      <dsp:spPr>
        <a:xfrm>
          <a:off x="4776700" y="1682753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Dara Frame 2</a:t>
          </a:r>
        </a:p>
      </dsp:txBody>
      <dsp:txXfrm>
        <a:off x="4776700" y="1682753"/>
        <a:ext cx="1939653" cy="1163792"/>
      </dsp:txXfrm>
    </dsp:sp>
    <dsp:sp modelId="{5D63D557-FE3D-48E9-96CF-5F1DD19D67A3}">
      <dsp:nvSpPr>
        <dsp:cNvPr id="0" name=""/>
        <dsp:cNvSpPr/>
      </dsp:nvSpPr>
      <dsp:spPr>
        <a:xfrm>
          <a:off x="1943006" y="3828842"/>
          <a:ext cx="415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5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39613" y="3872331"/>
        <a:ext cx="22306" cy="4461"/>
      </dsp:txXfrm>
    </dsp:sp>
    <dsp:sp modelId="{CD1A39C7-DFF7-4FF9-B9FC-EBEC65B5F0D0}">
      <dsp:nvSpPr>
        <dsp:cNvPr id="0" name=""/>
        <dsp:cNvSpPr/>
      </dsp:nvSpPr>
      <dsp:spPr>
        <a:xfrm>
          <a:off x="5152" y="3292665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Feature Selection</a:t>
          </a:r>
        </a:p>
      </dsp:txBody>
      <dsp:txXfrm>
        <a:off x="5152" y="3292665"/>
        <a:ext cx="1939653" cy="1163792"/>
      </dsp:txXfrm>
    </dsp:sp>
    <dsp:sp modelId="{B0D39A23-FBDA-44EC-B951-306CF2668001}">
      <dsp:nvSpPr>
        <dsp:cNvPr id="0" name=""/>
        <dsp:cNvSpPr/>
      </dsp:nvSpPr>
      <dsp:spPr>
        <a:xfrm>
          <a:off x="2390926" y="3292665"/>
          <a:ext cx="1939653" cy="1163792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Frame 3</a:t>
          </a:r>
        </a:p>
      </dsp:txBody>
      <dsp:txXfrm>
        <a:off x="2390926" y="3292665"/>
        <a:ext cx="1939653" cy="1163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927F-2F5A-A1B1-7C8A-2C272E0C7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Bank Marketing status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A802-7262-FC39-A97E-974F43AB4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sz="2000" b="1" dirty="0"/>
              <a:t>By</a:t>
            </a:r>
          </a:p>
          <a:p>
            <a:r>
              <a:rPr lang="en-IN" sz="2000" b="1" dirty="0"/>
              <a:t>				 </a:t>
            </a:r>
            <a:r>
              <a:rPr lang="en-IN" sz="2000" b="1" dirty="0" err="1"/>
              <a:t>R.Subhasri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0723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A09E-B1B1-4481-AEB6-810748AEB6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dirty="0"/>
              <a:t>Outlier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1CE83-2607-8532-2844-00746D90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" y="2316427"/>
            <a:ext cx="3842462" cy="3025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114E5-5EE1-601E-3513-417BA530DFDE}"/>
              </a:ext>
            </a:extLst>
          </p:cNvPr>
          <p:cNvSpPr txBox="1"/>
          <p:nvPr/>
        </p:nvSpPr>
        <p:spPr>
          <a:xfrm>
            <a:off x="877954" y="5645021"/>
            <a:ext cx="2295330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Balance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E023C-98BF-E020-4266-B71AED1C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32" y="2316427"/>
            <a:ext cx="3933736" cy="3025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77E73-7279-1437-DF55-B570B95D5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26" y="2316427"/>
            <a:ext cx="4044624" cy="2793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D070D-049E-1212-E4F7-E943BC7A3D59}"/>
              </a:ext>
            </a:extLst>
          </p:cNvPr>
          <p:cNvSpPr txBox="1"/>
          <p:nvPr/>
        </p:nvSpPr>
        <p:spPr>
          <a:xfrm>
            <a:off x="5113176" y="5514392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6C75D-143E-B253-4B8D-3D259FDC2E13}"/>
              </a:ext>
            </a:extLst>
          </p:cNvPr>
          <p:cNvSpPr txBox="1"/>
          <p:nvPr/>
        </p:nvSpPr>
        <p:spPr>
          <a:xfrm>
            <a:off x="9507894" y="5341970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Campaign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02CFFD7-1D2E-6254-96AC-6F92AA5B149D}"/>
              </a:ext>
            </a:extLst>
          </p:cNvPr>
          <p:cNvSpPr/>
          <p:nvPr/>
        </p:nvSpPr>
        <p:spPr>
          <a:xfrm>
            <a:off x="0" y="302856"/>
            <a:ext cx="5355771" cy="82109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BAA7D-AD53-9319-12C5-2D9837B7661B}"/>
              </a:ext>
            </a:extLst>
          </p:cNvPr>
          <p:cNvSpPr txBox="1"/>
          <p:nvPr/>
        </p:nvSpPr>
        <p:spPr>
          <a:xfrm>
            <a:off x="896614" y="387649"/>
            <a:ext cx="227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E228-5FA5-26FE-0DD3-4CDFE1BC6A02}"/>
              </a:ext>
            </a:extLst>
          </p:cNvPr>
          <p:cNvSpPr txBox="1"/>
          <p:nvPr/>
        </p:nvSpPr>
        <p:spPr>
          <a:xfrm>
            <a:off x="439416" y="1385114"/>
            <a:ext cx="393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Box Plot For Outlier in data</a:t>
            </a:r>
          </a:p>
        </p:txBody>
      </p:sp>
    </p:spTree>
    <p:extLst>
      <p:ext uri="{BB962C8B-B14F-4D97-AF65-F5344CB8AC3E}">
        <p14:creationId xmlns:p14="http://schemas.microsoft.com/office/powerpoint/2010/main" val="385955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44D72-63F1-5FEA-A010-AC7590A1C5F5}"/>
              </a:ext>
            </a:extLst>
          </p:cNvPr>
          <p:cNvSpPr txBox="1"/>
          <p:nvPr/>
        </p:nvSpPr>
        <p:spPr>
          <a:xfrm>
            <a:off x="4679302" y="1237700"/>
            <a:ext cx="2453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9EAA1-1987-4C32-626A-2AE3BEA3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3" y="2323322"/>
            <a:ext cx="5487646" cy="3797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F1EEF-2B51-4379-B205-43BEEEB7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3322"/>
            <a:ext cx="6078350" cy="3676262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E5438EC-C24A-EBAE-CFF3-DB0406C57929}"/>
              </a:ext>
            </a:extLst>
          </p:cNvPr>
          <p:cNvSpPr/>
          <p:nvPr/>
        </p:nvSpPr>
        <p:spPr>
          <a:xfrm>
            <a:off x="0" y="401218"/>
            <a:ext cx="6204857" cy="8172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4164F-E40B-4BD0-693A-DAEA6CE76E7E}"/>
              </a:ext>
            </a:extLst>
          </p:cNvPr>
          <p:cNvSpPr txBox="1"/>
          <p:nvPr/>
        </p:nvSpPr>
        <p:spPr>
          <a:xfrm>
            <a:off x="1380931" y="606490"/>
            <a:ext cx="240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SKEWNESS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9E567-4953-736F-7D7B-BE92F31E8AF3}"/>
              </a:ext>
            </a:extLst>
          </p:cNvPr>
          <p:cNvSpPr txBox="1"/>
          <p:nvPr/>
        </p:nvSpPr>
        <p:spPr>
          <a:xfrm>
            <a:off x="2957804" y="6242180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7287D-A5F0-5E54-174B-2141745420D1}"/>
              </a:ext>
            </a:extLst>
          </p:cNvPr>
          <p:cNvSpPr txBox="1"/>
          <p:nvPr/>
        </p:nvSpPr>
        <p:spPr>
          <a:xfrm>
            <a:off x="8834534" y="6242180"/>
            <a:ext cx="79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5896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E4B65-0558-8771-D978-53687E43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1" y="1950712"/>
            <a:ext cx="4957309" cy="3472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34E5F-D03B-424F-E46F-58797AE9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2702"/>
            <a:ext cx="5828522" cy="3490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5FCAC-60F1-FDA3-D367-BA8CC9FC2D83}"/>
              </a:ext>
            </a:extLst>
          </p:cNvPr>
          <p:cNvSpPr txBox="1"/>
          <p:nvPr/>
        </p:nvSpPr>
        <p:spPr>
          <a:xfrm>
            <a:off x="4721291" y="755780"/>
            <a:ext cx="230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81AD4-A1EB-DCFE-03A2-E3EBA1D95E58}"/>
              </a:ext>
            </a:extLst>
          </p:cNvPr>
          <p:cNvSpPr txBox="1"/>
          <p:nvPr/>
        </p:nvSpPr>
        <p:spPr>
          <a:xfrm>
            <a:off x="1975757" y="5732888"/>
            <a:ext cx="907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91F3-D090-4608-24E2-C925A6E3C655}"/>
              </a:ext>
            </a:extLst>
          </p:cNvPr>
          <p:cNvSpPr txBox="1"/>
          <p:nvPr/>
        </p:nvSpPr>
        <p:spPr>
          <a:xfrm>
            <a:off x="8621874" y="5780611"/>
            <a:ext cx="77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1540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97D95-52C5-FC01-36A0-BF2CF51E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4" y="1816363"/>
            <a:ext cx="4978659" cy="3697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EACE7-6E7D-863E-A53A-4F1CECA9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6363"/>
            <a:ext cx="5598911" cy="3875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15C38-DD81-1B7D-0C4D-F87CF3C16A53}"/>
              </a:ext>
            </a:extLst>
          </p:cNvPr>
          <p:cNvSpPr txBox="1"/>
          <p:nvPr/>
        </p:nvSpPr>
        <p:spPr>
          <a:xfrm>
            <a:off x="2722204" y="5842090"/>
            <a:ext cx="83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DCF2A-37A1-3931-9E6E-774496C0BF06}"/>
              </a:ext>
            </a:extLst>
          </p:cNvPr>
          <p:cNvSpPr txBox="1"/>
          <p:nvPr/>
        </p:nvSpPr>
        <p:spPr>
          <a:xfrm>
            <a:off x="8593498" y="5850601"/>
            <a:ext cx="737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2DE5E-17A7-690B-9482-93A6C086DA21}"/>
              </a:ext>
            </a:extLst>
          </p:cNvPr>
          <p:cNvSpPr txBox="1"/>
          <p:nvPr/>
        </p:nvSpPr>
        <p:spPr>
          <a:xfrm>
            <a:off x="5019870" y="739525"/>
            <a:ext cx="188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Campaign</a:t>
            </a:r>
          </a:p>
        </p:txBody>
      </p:sp>
    </p:spTree>
    <p:extLst>
      <p:ext uri="{BB962C8B-B14F-4D97-AF65-F5344CB8AC3E}">
        <p14:creationId xmlns:p14="http://schemas.microsoft.com/office/powerpoint/2010/main" val="16176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2685C-E4D0-FB14-46D2-D89DCD8F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80746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AA9E74-578F-670A-8B26-D439F2550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09864"/>
              </p:ext>
            </p:extLst>
          </p:nvPr>
        </p:nvGraphicFramePr>
        <p:xfrm>
          <a:off x="3794093" y="1619380"/>
          <a:ext cx="7361854" cy="408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99">
                  <a:extLst>
                    <a:ext uri="{9D8B030D-6E8A-4147-A177-3AD203B41FA5}">
                      <a16:colId xmlns:a16="http://schemas.microsoft.com/office/drawing/2014/main" val="3040496603"/>
                    </a:ext>
                  </a:extLst>
                </a:gridCol>
                <a:gridCol w="1747579">
                  <a:extLst>
                    <a:ext uri="{9D8B030D-6E8A-4147-A177-3AD203B41FA5}">
                      <a16:colId xmlns:a16="http://schemas.microsoft.com/office/drawing/2014/main" val="1840259173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271727247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3097825544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1105668021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816727040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740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73.256686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0.229075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0.654750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0.691478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7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95.701075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0.918795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0.957679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350939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97.250687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0.944842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0.971129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7470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56.935766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0.431718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0.589888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0.578223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98240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72.381905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0.177680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0.652905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0.710483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9769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95.576106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0.922880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0.957351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4395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95.426143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0.904494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0.948835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44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8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F700B-4148-9CB5-672F-1E733A8AFFCF}"/>
              </a:ext>
            </a:extLst>
          </p:cNvPr>
          <p:cNvSpPr txBox="1"/>
          <p:nvPr/>
        </p:nvSpPr>
        <p:spPr>
          <a:xfrm>
            <a:off x="4173893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2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FB9EB22-2FCE-09EF-BED8-7FE69D16BDE1}"/>
              </a:ext>
            </a:extLst>
          </p:cNvPr>
          <p:cNvSpPr/>
          <p:nvPr/>
        </p:nvSpPr>
        <p:spPr>
          <a:xfrm>
            <a:off x="-578498" y="389001"/>
            <a:ext cx="515671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9341A0EF-FE2A-06C7-F3AF-323F8D3DCF1C}"/>
              </a:ext>
            </a:extLst>
          </p:cNvPr>
          <p:cNvSpPr/>
          <p:nvPr/>
        </p:nvSpPr>
        <p:spPr>
          <a:xfrm>
            <a:off x="7085045" y="348792"/>
            <a:ext cx="5679233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89333-7A61-CF2D-FF5B-C4389F9564FF}"/>
              </a:ext>
            </a:extLst>
          </p:cNvPr>
          <p:cNvSpPr txBox="1"/>
          <p:nvPr/>
        </p:nvSpPr>
        <p:spPr>
          <a:xfrm>
            <a:off x="1110343" y="1138335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In data frame 2 have Random Forest achieves the highest accuracy of 97.25 with a false positive rate (FPR) of 0.000979 and true positive rate (TPR) of 0.94.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82AB-21DA-C44F-441C-2C52B47C691F}"/>
              </a:ext>
            </a:extLst>
          </p:cNvPr>
          <p:cNvSpPr txBox="1"/>
          <p:nvPr/>
        </p:nvSpPr>
        <p:spPr>
          <a:xfrm>
            <a:off x="4578221" y="6139876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355CD-FFE9-5E12-D7AB-364DC269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83" y="1911736"/>
            <a:ext cx="5119203" cy="37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818-BC1E-A9D5-8A02-9EBE26C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Feature Engineering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BBE42-CCEA-58A5-82AD-F8FF010D6EAF}"/>
              </a:ext>
            </a:extLst>
          </p:cNvPr>
          <p:cNvSpPr txBox="1"/>
          <p:nvPr/>
        </p:nvSpPr>
        <p:spPr>
          <a:xfrm>
            <a:off x="4245428" y="2301943"/>
            <a:ext cx="6456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ptos Display" panose="020B0004020202020204" pitchFamily="34" charset="0"/>
              </a:rPr>
              <a:t>Perform </a:t>
            </a:r>
            <a:r>
              <a:rPr lang="en-IN" dirty="0">
                <a:effectLst/>
                <a:latin typeface="Aptos Display" panose="020B0004020202020204" pitchFamily="34" charset="0"/>
              </a:rPr>
              <a:t>Recursive Feature Elimination</a:t>
            </a:r>
            <a:r>
              <a:rPr lang="en-IN" dirty="0">
                <a:latin typeface="Aptos Display" panose="020B0004020202020204" pitchFamily="34" charset="0"/>
              </a:rPr>
              <a:t> </a:t>
            </a:r>
          </a:p>
          <a:p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Aptos Display" panose="020B0004020202020204" pitchFamily="34" charset="0"/>
              </a:rPr>
              <a:t>Dataset having 13 column in that only 6 column selected as a importance feature which are significant</a:t>
            </a:r>
            <a:r>
              <a:rPr lang="en-IN" sz="1800" dirty="0"/>
              <a:t>.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7231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E206-497A-D2E2-77E2-BA33C07D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123837"/>
            <a:ext cx="3191069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1554AE-8C81-33A1-DCE7-BA85DE1CF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3323"/>
              </p:ext>
            </p:extLst>
          </p:nvPr>
        </p:nvGraphicFramePr>
        <p:xfrm>
          <a:off x="3840746" y="1675364"/>
          <a:ext cx="7361854" cy="408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568">
                  <a:extLst>
                    <a:ext uri="{9D8B030D-6E8A-4147-A177-3AD203B41FA5}">
                      <a16:colId xmlns:a16="http://schemas.microsoft.com/office/drawing/2014/main" val="88310491"/>
                    </a:ext>
                  </a:extLst>
                </a:gridCol>
                <a:gridCol w="1756910">
                  <a:extLst>
                    <a:ext uri="{9D8B030D-6E8A-4147-A177-3AD203B41FA5}">
                      <a16:colId xmlns:a16="http://schemas.microsoft.com/office/drawing/2014/main" val="2919683715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69925698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786157956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681061112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812588172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0087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73.731567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0.720848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0.633122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21316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95.201200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0.917773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0.957124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95609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96.675831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0.083445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0.934116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0.920715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69740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56.710822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0.434486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0.559441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0.558047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016148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76.230942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0.210475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0.745659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0.758836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720303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78.205449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0.187469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0.752298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0.772417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33755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95.426143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0.916968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0.956685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74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4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F700B-4148-9CB5-672F-1E733A8AFFCF}"/>
              </a:ext>
            </a:extLst>
          </p:cNvPr>
          <p:cNvSpPr txBox="1"/>
          <p:nvPr/>
        </p:nvSpPr>
        <p:spPr>
          <a:xfrm>
            <a:off x="4173893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3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FB9EB22-2FCE-09EF-BED8-7FE69D16BDE1}"/>
              </a:ext>
            </a:extLst>
          </p:cNvPr>
          <p:cNvSpPr/>
          <p:nvPr/>
        </p:nvSpPr>
        <p:spPr>
          <a:xfrm>
            <a:off x="-578498" y="389001"/>
            <a:ext cx="515671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9341A0EF-FE2A-06C7-F3AF-323F8D3DCF1C}"/>
              </a:ext>
            </a:extLst>
          </p:cNvPr>
          <p:cNvSpPr/>
          <p:nvPr/>
        </p:nvSpPr>
        <p:spPr>
          <a:xfrm>
            <a:off x="7085045" y="348792"/>
            <a:ext cx="5679233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89333-7A61-CF2D-FF5B-C4389F9564FF}"/>
              </a:ext>
            </a:extLst>
          </p:cNvPr>
          <p:cNvSpPr txBox="1"/>
          <p:nvPr/>
        </p:nvSpPr>
        <p:spPr>
          <a:xfrm>
            <a:off x="1110343" y="1138335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Random forest achieves the highest accuracy of 96.65 with a false positive rate (FPR) of 0.083 and true positive rate (TPR) of 0.93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82AB-21DA-C44F-441C-2C52B47C691F}"/>
              </a:ext>
            </a:extLst>
          </p:cNvPr>
          <p:cNvSpPr txBox="1"/>
          <p:nvPr/>
        </p:nvSpPr>
        <p:spPr>
          <a:xfrm>
            <a:off x="4315795" y="6313553"/>
            <a:ext cx="238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AFBB9-F0CC-11E0-A5C6-3CFD5B0F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74" y="1784666"/>
            <a:ext cx="567690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9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Sign 6">
            <a:extLst>
              <a:ext uri="{FF2B5EF4-FFF2-40B4-BE49-F238E27FC236}">
                <a16:creationId xmlns:a16="http://schemas.microsoft.com/office/drawing/2014/main" id="{5826B32B-C66D-DF71-94F7-7E68773EB075}"/>
              </a:ext>
            </a:extLst>
          </p:cNvPr>
          <p:cNvSpPr/>
          <p:nvPr/>
        </p:nvSpPr>
        <p:spPr>
          <a:xfrm rot="10800000" flipV="1">
            <a:off x="176115" y="739921"/>
            <a:ext cx="3006790" cy="3666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070D5-C6EB-4E45-49D5-6F5EC29D5EFE}"/>
              </a:ext>
            </a:extLst>
          </p:cNvPr>
          <p:cNvSpPr txBox="1"/>
          <p:nvPr/>
        </p:nvSpPr>
        <p:spPr>
          <a:xfrm>
            <a:off x="279918" y="400026"/>
            <a:ext cx="279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Demerits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A14DD-C14E-1BAB-0F3F-7ADF90F1C819}"/>
              </a:ext>
            </a:extLst>
          </p:cNvPr>
          <p:cNvSpPr txBox="1"/>
          <p:nvPr/>
        </p:nvSpPr>
        <p:spPr>
          <a:xfrm>
            <a:off x="1612641" y="1997839"/>
            <a:ext cx="8481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 Issues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Inaccurate or incomplete data can lead to biased predictions and undermine the effectiveness of the marketing strategy.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Overfitting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Complex models may overfit the training data, resulting in poor generalization to unseen data.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Maintenance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Regular updates and monitoring are required to ensure the model's relevance and performance over time, adding to maintenance costs and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37D8-8B16-A733-400A-6E825DCF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E8B2-7ACA-B3DF-AED0-BD2051C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/>
          </a:p>
          <a:p>
            <a:r>
              <a:rPr lang="en-US" sz="2000" b="1" dirty="0"/>
              <a:t>Problem Statement</a:t>
            </a:r>
          </a:p>
          <a:p>
            <a:r>
              <a:rPr lang="en-US" b="1" dirty="0"/>
              <a:t>Project Flow</a:t>
            </a:r>
            <a:endParaRPr lang="en-US" sz="2000" b="1" dirty="0"/>
          </a:p>
          <a:p>
            <a:r>
              <a:rPr lang="en-US" sz="2000" b="1" dirty="0"/>
              <a:t>Data collection</a:t>
            </a:r>
          </a:p>
          <a:p>
            <a:r>
              <a:rPr lang="en-US" sz="2000" b="1" dirty="0"/>
              <a:t>Preprocessing</a:t>
            </a:r>
          </a:p>
          <a:p>
            <a:r>
              <a:rPr lang="en-US" sz="2000" b="1" dirty="0"/>
              <a:t>First Data-Frame</a:t>
            </a:r>
          </a:p>
          <a:p>
            <a:r>
              <a:rPr lang="en-US" sz="2000" b="1" dirty="0"/>
              <a:t>Class Imbalance</a:t>
            </a:r>
          </a:p>
          <a:p>
            <a:r>
              <a:rPr lang="en-US" sz="2000" b="1" dirty="0"/>
              <a:t>Outliers</a:t>
            </a:r>
          </a:p>
          <a:p>
            <a:r>
              <a:rPr lang="en-US" sz="2000" b="1" dirty="0"/>
              <a:t>Second Data-Frame</a:t>
            </a:r>
          </a:p>
          <a:p>
            <a:r>
              <a:rPr lang="en-US" sz="2000" b="1" dirty="0"/>
              <a:t>Feature </a:t>
            </a:r>
            <a:r>
              <a:rPr lang="en-US" b="1" dirty="0"/>
              <a:t>Engineering</a:t>
            </a:r>
          </a:p>
          <a:p>
            <a:r>
              <a:rPr lang="en-US" sz="2000" b="1" dirty="0"/>
              <a:t>Third Data-Frame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39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9A87B-4D4A-756C-DFAF-7E59FC327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 YOU..</a:t>
            </a:r>
          </a:p>
        </p:txBody>
      </p:sp>
    </p:spTree>
    <p:extLst>
      <p:ext uri="{BB962C8B-B14F-4D97-AF65-F5344CB8AC3E}">
        <p14:creationId xmlns:p14="http://schemas.microsoft.com/office/powerpoint/2010/main" val="287950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B8EC-42EB-0DBE-54CB-85B4DCE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CFCF-1A2B-BEC5-8AAC-39D560BD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88724" cy="512064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 set is based off the direct marketing campaigns. It was based on phone calls.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than one contact to a client was required, in order to know if the product (bank term deposit) was subscribed by a client or not.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classification goal is to predict if a client will subscribe to the bank term deposit (yes/no).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AF1F-693F-042E-1E71-1FC01AC8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FA421-DE49-C13C-E1DC-865AB6A99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976786"/>
              </p:ext>
            </p:extLst>
          </p:nvPr>
        </p:nvGraphicFramePr>
        <p:xfrm>
          <a:off x="3859408" y="1427585"/>
          <a:ext cx="6721507" cy="452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448-453E-ADA1-07BD-CABC46F5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6A3E-F765-A15B-D9EE-3DF22F55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0022" cy="512064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dataset contains 11302 rows and 15 columns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It has 6 columns consist of numerical and 9 categorical data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Target Column(client subscribed) is categorical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so,I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perform classification Machine Learning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2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5C0D-944F-79E3-B46C-9AF77838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2D32-59CF-758B-D55F-1EA35058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value treatment </a:t>
            </a:r>
          </a:p>
          <a:p>
            <a:r>
              <a:rPr lang="en-IN" dirty="0"/>
              <a:t>Data type conversion</a:t>
            </a:r>
          </a:p>
          <a:p>
            <a:r>
              <a:rPr lang="en-IN" dirty="0"/>
              <a:t>Duplicate checking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22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C46-BC1B-B4A1-CDA1-2BCA58D8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4763" cy="4601183"/>
          </a:xfrm>
        </p:spPr>
        <p:txBody>
          <a:bodyPr/>
          <a:lstStyle/>
          <a:p>
            <a:r>
              <a:rPr lang="en-I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FRAME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4434B-FB07-CE58-AF4B-203764A832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37829066"/>
              </p:ext>
            </p:extLst>
          </p:nvPr>
        </p:nvGraphicFramePr>
        <p:xfrm>
          <a:off x="4082726" y="1750851"/>
          <a:ext cx="7361854" cy="408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01">
                  <a:extLst>
                    <a:ext uri="{9D8B030D-6E8A-4147-A177-3AD203B41FA5}">
                      <a16:colId xmlns:a16="http://schemas.microsoft.com/office/drawing/2014/main" val="3288544723"/>
                    </a:ext>
                  </a:extLst>
                </a:gridCol>
                <a:gridCol w="1812277">
                  <a:extLst>
                    <a:ext uri="{9D8B030D-6E8A-4147-A177-3AD203B41FA5}">
                      <a16:colId xmlns:a16="http://schemas.microsoft.com/office/drawing/2014/main" val="295590510"/>
                    </a:ext>
                  </a:extLst>
                </a:gridCol>
                <a:gridCol w="1206759">
                  <a:extLst>
                    <a:ext uri="{9D8B030D-6E8A-4147-A177-3AD203B41FA5}">
                      <a16:colId xmlns:a16="http://schemas.microsoft.com/office/drawing/2014/main" val="252611021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3474540916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1195772205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4111862127"/>
                    </a:ext>
                  </a:extLst>
                </a:gridCol>
              </a:tblGrid>
              <a:tr h="705818">
                <a:tc>
                  <a:txBody>
                    <a:bodyPr/>
                    <a:lstStyle/>
                    <a:p>
                      <a:pPr algn="ctr" fontAlgn="ctr"/>
                      <a:endParaRPr lang="en-IN" b="1" dirty="0">
                        <a:effectLst/>
                      </a:endParaRPr>
                    </a:p>
                    <a:p>
                      <a:pPr algn="ctr" fontAlgn="ctr"/>
                      <a:r>
                        <a:rPr lang="en-IN" b="1" dirty="0">
                          <a:effectLst/>
                        </a:rPr>
                        <a:t>S.No</a:t>
                      </a:r>
                      <a:br>
                        <a:rPr lang="en-IN" b="1" dirty="0">
                          <a:effectLst/>
                        </a:rPr>
                      </a:b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Accuracy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TPR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F1-SCORE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9983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88.721805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0.837209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0.980529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0.939039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527232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85.891199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0.581395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0.944644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0.934584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058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89.473684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0.748062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0.971543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0.939010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54118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88.589120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0.833333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0.980030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0.939010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85771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88.721805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0.992248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0.999001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0.939437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58514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85.714286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0.577519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0.916126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0.920641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95769"/>
                  </a:ext>
                </a:extLst>
              </a:tr>
              <a:tr h="4527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89.208315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  <a:latin typeface="Aptos Narrow" panose="020B0004020202020204" pitchFamily="34" charset="0"/>
                        </a:rPr>
                        <a:t>0.643411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0.961058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Aptos Narrow" panose="020B0004020202020204" pitchFamily="34" charset="0"/>
                        </a:rPr>
                        <a:t>0.940401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73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8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F700B-4148-9CB5-672F-1E733A8AFFCF}"/>
              </a:ext>
            </a:extLst>
          </p:cNvPr>
          <p:cNvSpPr txBox="1"/>
          <p:nvPr/>
        </p:nvSpPr>
        <p:spPr>
          <a:xfrm>
            <a:off x="4164562" y="359781"/>
            <a:ext cx="358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for Data Frame 1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FB9EB22-2FCE-09EF-BED8-7FE69D16BDE1}"/>
              </a:ext>
            </a:extLst>
          </p:cNvPr>
          <p:cNvSpPr/>
          <p:nvPr/>
        </p:nvSpPr>
        <p:spPr>
          <a:xfrm>
            <a:off x="65314" y="382555"/>
            <a:ext cx="4189445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9341A0EF-FE2A-06C7-F3AF-323F8D3DCF1C}"/>
              </a:ext>
            </a:extLst>
          </p:cNvPr>
          <p:cNvSpPr/>
          <p:nvPr/>
        </p:nvSpPr>
        <p:spPr>
          <a:xfrm>
            <a:off x="7085045" y="348792"/>
            <a:ext cx="4718179" cy="3545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89333-7A61-CF2D-FF5B-C4389F9564FF}"/>
              </a:ext>
            </a:extLst>
          </p:cNvPr>
          <p:cNvSpPr txBox="1"/>
          <p:nvPr/>
        </p:nvSpPr>
        <p:spPr>
          <a:xfrm>
            <a:off x="1110343" y="1138335"/>
            <a:ext cx="9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In data frame 1 have </a:t>
            </a:r>
            <a:r>
              <a:rPr lang="en-US" dirty="0" err="1">
                <a:latin typeface="Aptos Display" panose="020B0004020202020204" pitchFamily="34" charset="0"/>
              </a:rPr>
              <a:t>XGboost</a:t>
            </a:r>
            <a:r>
              <a:rPr lang="en-US" dirty="0">
                <a:latin typeface="Aptos Display" panose="020B0004020202020204" pitchFamily="34" charset="0"/>
              </a:rPr>
              <a:t> achieves the highest accuracy of 89.20 with a false positive rate (FPR) of 0.64 and true positive rate (TPR) of 0.96</a:t>
            </a:r>
            <a:endParaRPr lang="en-IN" dirty="0"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A6597-4302-0812-CC44-6A21B7FC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0" y="1912438"/>
            <a:ext cx="5409267" cy="3619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A82AB-21DA-C44F-441C-2C52B47C691F}"/>
              </a:ext>
            </a:extLst>
          </p:cNvPr>
          <p:cNvSpPr txBox="1"/>
          <p:nvPr/>
        </p:nvSpPr>
        <p:spPr>
          <a:xfrm>
            <a:off x="4469364" y="6128887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 of PRC curve</a:t>
            </a:r>
          </a:p>
        </p:txBody>
      </p:sp>
    </p:spTree>
    <p:extLst>
      <p:ext uri="{BB962C8B-B14F-4D97-AF65-F5344CB8AC3E}">
        <p14:creationId xmlns:p14="http://schemas.microsoft.com/office/powerpoint/2010/main" val="59797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8F9E-53E7-69A6-83F0-E5B279A1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1128408"/>
            <a:ext cx="2947482" cy="4601183"/>
          </a:xfrm>
        </p:spPr>
        <p:txBody>
          <a:bodyPr/>
          <a:lstStyle/>
          <a:p>
            <a:r>
              <a:rPr lang="en-IN" b="1" dirty="0"/>
              <a:t>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07ECF-4A3D-0A30-BC0E-ABD26904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37" y="2266550"/>
            <a:ext cx="4317585" cy="3284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842C6-0B21-1A6E-1257-CBAFD47E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20" y="2266550"/>
            <a:ext cx="4495280" cy="337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65B00-9245-C3A4-C7E6-849C871D549C}"/>
              </a:ext>
            </a:extLst>
          </p:cNvPr>
          <p:cNvSpPr txBox="1"/>
          <p:nvPr/>
        </p:nvSpPr>
        <p:spPr>
          <a:xfrm>
            <a:off x="3788228" y="811763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I perform oversampling technique these are before and after the 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     class imbalance of Target Variable.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D0AC0-7B03-5449-94D9-C9C26429E05F}"/>
              </a:ext>
            </a:extLst>
          </p:cNvPr>
          <p:cNvSpPr txBox="1"/>
          <p:nvPr/>
        </p:nvSpPr>
        <p:spPr>
          <a:xfrm>
            <a:off x="5309117" y="5729591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C9D5-F4C8-D77B-46FC-DBCAB8240532}"/>
              </a:ext>
            </a:extLst>
          </p:cNvPr>
          <p:cNvSpPr txBox="1"/>
          <p:nvPr/>
        </p:nvSpPr>
        <p:spPr>
          <a:xfrm>
            <a:off x="9667503" y="56769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1909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862</TotalTime>
  <Words>603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 Display</vt:lpstr>
      <vt:lpstr>Aptos Narrow</vt:lpstr>
      <vt:lpstr>Arial</vt:lpstr>
      <vt:lpstr>Calibri</vt:lpstr>
      <vt:lpstr>Corbel</vt:lpstr>
      <vt:lpstr>Helvetica Neue</vt:lpstr>
      <vt:lpstr>Segoe UI</vt:lpstr>
      <vt:lpstr>Söhne</vt:lpstr>
      <vt:lpstr>Wingdings</vt:lpstr>
      <vt:lpstr>Wingdings 2</vt:lpstr>
      <vt:lpstr>Frame</vt:lpstr>
      <vt:lpstr>Bank Marketing status Prediction</vt:lpstr>
      <vt:lpstr>Agenda</vt:lpstr>
      <vt:lpstr>Problem   Statement</vt:lpstr>
      <vt:lpstr>Flow Chart</vt:lpstr>
      <vt:lpstr>Data Collection</vt:lpstr>
      <vt:lpstr>Preprocessing</vt:lpstr>
      <vt:lpstr>DATA FRAME 1</vt:lpstr>
      <vt:lpstr>PowerPoint Presentation</vt:lpstr>
      <vt:lpstr>CLASS IMBALANCE</vt:lpstr>
      <vt:lpstr>Outlier Treatment</vt:lpstr>
      <vt:lpstr>PowerPoint Presentation</vt:lpstr>
      <vt:lpstr>PowerPoint Presentation</vt:lpstr>
      <vt:lpstr>PowerPoint Presentation</vt:lpstr>
      <vt:lpstr>DATA FRAME 2</vt:lpstr>
      <vt:lpstr>PowerPoint Presentation</vt:lpstr>
      <vt:lpstr>Feature Engineering </vt:lpstr>
      <vt:lpstr>DATA FRAME 3</vt:lpstr>
      <vt:lpstr>PowerPoint Presentation</vt:lpstr>
      <vt:lpstr>PowerPoint Presentation</vt:lpstr>
      <vt:lpstr>THANK 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status Prediction</dc:title>
  <dc:creator>Subhasri Ramalingam</dc:creator>
  <cp:lastModifiedBy>Subhasri Ramalingam</cp:lastModifiedBy>
  <cp:revision>25</cp:revision>
  <dcterms:created xsi:type="dcterms:W3CDTF">2024-03-19T15:14:23Z</dcterms:created>
  <dcterms:modified xsi:type="dcterms:W3CDTF">2024-03-21T07:03:18Z</dcterms:modified>
</cp:coreProperties>
</file>