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– Dashboard Design</a:t>
            </a:r>
          </a:p>
          <a:p>
            <a:r>
              <a:t>Superstore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Project</a:t>
            </a:r>
          </a:p>
          <a:p>
            <a:r>
              <a:t>Using Tableau &amp; 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Tableau dashboard for business stakeholders.</a:t>
            </a:r>
          </a:p>
          <a:p>
            <a:r>
              <a:t>Dataset: Superstore Dataset Final (Kaggle).</a:t>
            </a:r>
          </a:p>
          <a:p>
            <a:r>
              <a:t>Tools: Tableau.</a:t>
            </a:r>
          </a:p>
          <a:p>
            <a:r>
              <a:t>Goal: Track sales, profit, and growth trends using KPIs, charts, and filters.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KPI Cards: Total Sales, Profit, Profit Margin, Total Orders</a:t>
            </a:r>
          </a:p>
          <a:p>
            <a:r>
              <a:t>✅ Time-Series Analysis: Sales and Profit over time</a:t>
            </a:r>
          </a:p>
          <a:p>
            <a:r>
              <a:t>✅ Sales Breakdown by Category, Region, and Segment</a:t>
            </a:r>
          </a:p>
          <a:p>
            <a:r>
              <a:t>✅ Interactive Filters: Region, Category, Segment, Year</a:t>
            </a:r>
          </a:p>
          <a:p>
            <a:r>
              <a:t>✅ Consistent Color Theme and Clean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Title &amp; Filter Bar at the top</a:t>
            </a:r>
          </a:p>
          <a:p>
            <a:r>
              <a:t>2. KPI Cards row: Sales, Profit, Margin, Orders</a:t>
            </a:r>
          </a:p>
          <a:p>
            <a:r>
              <a:t>3. Sales Trend (Line chart)</a:t>
            </a:r>
          </a:p>
          <a:p>
            <a:r>
              <a:t>4. Profit by Category (Bar chart) + Sales by State (Map)</a:t>
            </a:r>
          </a:p>
          <a:p>
            <a:r>
              <a:t>5. Sales by Segment (Pie chart) at the bottom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Technology category leads in profit.</a:t>
            </a:r>
          </a:p>
          <a:p>
            <a:r>
              <a:t>📌 West region generates the highest sales.</a:t>
            </a:r>
          </a:p>
          <a:p>
            <a:r>
              <a:t>📌 Consumer segment dominates the market share.</a:t>
            </a:r>
          </a:p>
          <a:p>
            <a:r>
              <a:t>📌 Furniture category has lower profit margins despite good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interactive Tableau dashboard enables stakeholders to:</a:t>
            </a:r>
          </a:p>
          <a:p>
            <a:r>
              <a:t>- Monitor sales and profit performance</a:t>
            </a:r>
          </a:p>
          <a:p>
            <a:r>
              <a:t>- Compare categories, regions, and segments</a:t>
            </a:r>
          </a:p>
          <a:p>
            <a:r>
              <a:t>- Filter data dynamically for deeper analysis</a:t>
            </a:r>
          </a:p>
          <a:p>
            <a:r>
              <a:t>This helps in making informed business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