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4"/>
    <p:restoredTop sz="94652"/>
  </p:normalViewPr>
  <p:slideViewPr>
    <p:cSldViewPr snapToGrid="0" snapToObjects="1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Iris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37717"/>
            <a:ext cx="8144134" cy="1569062"/>
          </a:xfrm>
        </p:spPr>
        <p:txBody>
          <a:bodyPr/>
          <a:lstStyle/>
          <a:p>
            <a:r>
              <a:rPr lang="en-US" sz="6600" dirty="0" smtClean="0"/>
              <a:t>Logistic Regression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With Gradient Descent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Subhay</a:t>
            </a:r>
            <a:r>
              <a:rPr lang="en-US" dirty="0" smtClean="0"/>
              <a:t> </a:t>
            </a:r>
            <a:r>
              <a:rPr lang="en-US" dirty="0" err="1" smtClean="0"/>
              <a:t>Manandhar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8492" y="1652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collected from UCI machine learning repository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Link to dataset: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archive.ics.uci.edu/ml/datasets/Iris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1" y="2174057"/>
            <a:ext cx="3241296" cy="41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Description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characteristics: Multivariate </a:t>
            </a:r>
          </a:p>
          <a:p>
            <a:r>
              <a:rPr lang="en-US" dirty="0" smtClean="0"/>
              <a:t>Associated Tasks: Classification </a:t>
            </a:r>
          </a:p>
          <a:p>
            <a:r>
              <a:rPr lang="en-US" dirty="0" smtClean="0"/>
              <a:t>Number of Instances</a:t>
            </a:r>
            <a:r>
              <a:rPr lang="en-US" dirty="0" smtClean="0"/>
              <a:t>: 150</a:t>
            </a:r>
            <a:endParaRPr lang="en-US" dirty="0" smtClean="0"/>
          </a:p>
          <a:p>
            <a:r>
              <a:rPr lang="en-US" dirty="0" smtClean="0"/>
              <a:t>Number of Attributes: 4 (Sepal length, Sepal Width, Petal Length, 				and Petal Width)</a:t>
            </a:r>
          </a:p>
          <a:p>
            <a:r>
              <a:rPr lang="en-US" dirty="0" smtClean="0"/>
              <a:t>Missing Values: None</a:t>
            </a:r>
          </a:p>
          <a:p>
            <a:r>
              <a:rPr lang="en-US" dirty="0" smtClean="0"/>
              <a:t>Data from 1988-07-01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Logistic Regression to determine weather the random plant is either </a:t>
            </a:r>
            <a:r>
              <a:rPr lang="en-US" dirty="0"/>
              <a:t>Iris </a:t>
            </a:r>
            <a:r>
              <a:rPr lang="en-US" dirty="0" err="1" smtClean="0"/>
              <a:t>Setosa</a:t>
            </a:r>
            <a:r>
              <a:rPr lang="en-US" dirty="0" smtClean="0"/>
              <a:t>, Iris </a:t>
            </a:r>
            <a:r>
              <a:rPr lang="en-US" dirty="0" err="1"/>
              <a:t>Versicolour</a:t>
            </a:r>
            <a:r>
              <a:rPr lang="en-US" dirty="0"/>
              <a:t> </a:t>
            </a:r>
            <a:r>
              <a:rPr lang="en-US" dirty="0" smtClean="0"/>
              <a:t>or Iris </a:t>
            </a:r>
            <a:r>
              <a:rPr lang="en-US" dirty="0" err="1" smtClean="0"/>
              <a:t>Virginica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150 Available data set </a:t>
            </a:r>
          </a:p>
          <a:p>
            <a:r>
              <a:rPr lang="en-US" dirty="0" smtClean="0"/>
              <a:t>Divided into half for training and half for testing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0" y="3338393"/>
            <a:ext cx="4824046" cy="31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</a:t>
            </a:r>
            <a:r>
              <a:rPr lang="en-US" dirty="0" err="1" smtClean="0"/>
              <a:t>sklearn</a:t>
            </a:r>
            <a:r>
              <a:rPr lang="en-US" dirty="0" smtClean="0"/>
              <a:t> library to find the regression fit line and predict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8" y="3012831"/>
            <a:ext cx="6553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53077"/>
            <a:ext cx="5334000" cy="66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132388"/>
            <a:ext cx="7721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85669"/>
            <a:ext cx="2273300" cy="584200"/>
          </a:xfrm>
        </p:spPr>
      </p:pic>
    </p:spTree>
    <p:extLst>
      <p:ext uri="{BB962C8B-B14F-4D97-AF65-F5344CB8AC3E}">
        <p14:creationId xmlns:p14="http://schemas.microsoft.com/office/powerpoint/2010/main" val="2028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334</TotalTime>
  <Words>99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Logistic Regression With Gradient Descent </vt:lpstr>
      <vt:lpstr>Data Set Source </vt:lpstr>
      <vt:lpstr>Data Set Description  </vt:lpstr>
      <vt:lpstr>Project</vt:lpstr>
      <vt:lpstr>Project </vt:lpstr>
      <vt:lpstr>Project </vt:lpstr>
      <vt:lpstr>Result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</dc:title>
  <dc:creator>Subhay Manandhar</dc:creator>
  <cp:lastModifiedBy>Subhay Manandhar</cp:lastModifiedBy>
  <cp:revision>6</cp:revision>
  <dcterms:created xsi:type="dcterms:W3CDTF">2016-04-18T01:10:05Z</dcterms:created>
  <dcterms:modified xsi:type="dcterms:W3CDTF">2016-04-18T15:45:58Z</dcterms:modified>
</cp:coreProperties>
</file>