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/>
    <p:restoredTop sz="94664"/>
  </p:normalViewPr>
  <p:slideViewPr>
    <p:cSldViewPr snapToGrid="0" snapToObjects="1">
      <p:cViewPr varScale="1">
        <p:scale>
          <a:sx n="81" d="100"/>
          <a:sy n="81" d="100"/>
        </p:scale>
        <p:origin x="208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A7BC0-7B0E-D14E-ACAE-45114CCBA70D}" type="datetimeFigureOut">
              <a:rPr lang="en-US" smtClean="0"/>
              <a:t>4/23/16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0C7CC-1470-DA4F-9C15-EC92F5C5F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7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0C7CC-1470-DA4F-9C15-EC92F5C5F2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75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Iris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537717"/>
            <a:ext cx="8144134" cy="1569062"/>
          </a:xfrm>
        </p:spPr>
        <p:txBody>
          <a:bodyPr/>
          <a:lstStyle/>
          <a:p>
            <a:r>
              <a:rPr lang="en-US" sz="6600" dirty="0" smtClean="0"/>
              <a:t>Logistic Regression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With Gradient Descent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Subhay</a:t>
            </a:r>
            <a:r>
              <a:rPr lang="en-US" dirty="0" smtClean="0"/>
              <a:t> </a:t>
            </a:r>
            <a:r>
              <a:rPr lang="en-US" dirty="0" err="1" smtClean="0"/>
              <a:t>Manandhar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8492" y="16529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Source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collected from UCI machine learning repository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Link to dataset: 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archive.ics.uci.edu/ml/datasets/Iris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1" y="2174057"/>
            <a:ext cx="3241296" cy="412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Description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 characteristics: Multivariate </a:t>
            </a:r>
          </a:p>
          <a:p>
            <a:r>
              <a:rPr lang="en-US" dirty="0" smtClean="0"/>
              <a:t>Associated Tasks: Classification </a:t>
            </a:r>
          </a:p>
          <a:p>
            <a:r>
              <a:rPr lang="en-US" dirty="0" smtClean="0"/>
              <a:t>Number of Instances: 150</a:t>
            </a:r>
          </a:p>
          <a:p>
            <a:r>
              <a:rPr lang="en-US" dirty="0" smtClean="0"/>
              <a:t>Number of Attributes: 4 (Sepal length, Sepal Width, Petal Length, 				and Petal Width)</a:t>
            </a:r>
          </a:p>
          <a:p>
            <a:r>
              <a:rPr lang="en-US" dirty="0" smtClean="0"/>
              <a:t>Missing Values: None</a:t>
            </a:r>
          </a:p>
          <a:p>
            <a:r>
              <a:rPr lang="en-US" dirty="0" smtClean="0"/>
              <a:t>Data from 1988-07-01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4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Logistic Regression to determine weather the random plant is either </a:t>
            </a:r>
            <a:r>
              <a:rPr lang="en-US" dirty="0"/>
              <a:t>Iris </a:t>
            </a:r>
            <a:r>
              <a:rPr lang="en-US" dirty="0" err="1" smtClean="0"/>
              <a:t>Setosa</a:t>
            </a:r>
            <a:r>
              <a:rPr lang="en-US" dirty="0" smtClean="0"/>
              <a:t>, Iris </a:t>
            </a:r>
            <a:r>
              <a:rPr lang="en-US" dirty="0" err="1"/>
              <a:t>Versicolour</a:t>
            </a:r>
            <a:r>
              <a:rPr lang="en-US" dirty="0"/>
              <a:t> </a:t>
            </a:r>
            <a:r>
              <a:rPr lang="en-US" dirty="0" smtClean="0"/>
              <a:t>or Iris </a:t>
            </a:r>
            <a:r>
              <a:rPr lang="en-US" dirty="0" err="1" smtClean="0"/>
              <a:t>Virginica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886" y="3354614"/>
            <a:ext cx="2324100" cy="218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614" y="3068864"/>
            <a:ext cx="2311400" cy="2781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3303814"/>
            <a:ext cx="23495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150 Available data set </a:t>
            </a:r>
          </a:p>
          <a:p>
            <a:r>
              <a:rPr lang="en-US" dirty="0" smtClean="0"/>
              <a:t>Divided into half for training and half for testing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90" y="3338393"/>
            <a:ext cx="4824046" cy="310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2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the </a:t>
            </a:r>
            <a:r>
              <a:rPr lang="en-US" dirty="0" err="1" smtClean="0"/>
              <a:t>sklearn</a:t>
            </a:r>
            <a:r>
              <a:rPr lang="en-US" dirty="0" smtClean="0"/>
              <a:t> library to find the regression fit line and predict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98" y="3012831"/>
            <a:ext cx="65532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4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the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26" y="2365828"/>
            <a:ext cx="3740179" cy="3598863"/>
          </a:xfrm>
        </p:spPr>
      </p:pic>
    </p:spTree>
    <p:extLst>
      <p:ext uri="{BB962C8B-B14F-4D97-AF65-F5344CB8AC3E}">
        <p14:creationId xmlns:p14="http://schemas.microsoft.com/office/powerpoint/2010/main" val="305196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53077"/>
            <a:ext cx="5334000" cy="660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3132388"/>
            <a:ext cx="7721600" cy="1308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1135" y="4574732"/>
            <a:ext cx="11064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compared the test result from the regression predict function to the actual test target values. Then I put them in an array. True states the actual result and the predicted result match. False indicates otherwise.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22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	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085669"/>
            <a:ext cx="2273300" cy="584200"/>
          </a:xfrm>
        </p:spPr>
      </p:pic>
      <p:sp>
        <p:nvSpPr>
          <p:cNvPr id="3" name="TextBox 2"/>
          <p:cNvSpPr txBox="1"/>
          <p:nvPr/>
        </p:nvSpPr>
        <p:spPr>
          <a:xfrm>
            <a:off x="680321" y="3009900"/>
            <a:ext cx="90923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were a total 73 instance of data for testing the fit . It turned out that though the inbuilt fitting algorithm, there was a high match. I got 69 correct prediction while getting only 4 wrong. This turned out to be 94 % correct prediction.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8368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365</TotalTime>
  <Words>193</Words>
  <Application>Microsoft Macintosh PowerPoint</Application>
  <PresentationFormat>Widescreen</PresentationFormat>
  <Paragraphs>27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Trebuchet MS</vt:lpstr>
      <vt:lpstr>Arial</vt:lpstr>
      <vt:lpstr>Berlin</vt:lpstr>
      <vt:lpstr>Logistic Regression With Gradient Descent </vt:lpstr>
      <vt:lpstr>Data Set Source </vt:lpstr>
      <vt:lpstr>Data Set Description  </vt:lpstr>
      <vt:lpstr>Project</vt:lpstr>
      <vt:lpstr>Project </vt:lpstr>
      <vt:lpstr>Project </vt:lpstr>
      <vt:lpstr>Plotting the data</vt:lpstr>
      <vt:lpstr>Result 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</dc:title>
  <dc:creator>Subhay Manandhar</dc:creator>
  <cp:lastModifiedBy>Subhay Manandhar</cp:lastModifiedBy>
  <cp:revision>12</cp:revision>
  <dcterms:created xsi:type="dcterms:W3CDTF">2016-04-18T01:10:05Z</dcterms:created>
  <dcterms:modified xsi:type="dcterms:W3CDTF">2016-04-23T04:30:29Z</dcterms:modified>
</cp:coreProperties>
</file>