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Amatic SC" panose="020B0604020202020204" pitchFamily="2" charset="-79"/>
      <p:regular r:id="rId12"/>
      <p:bold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IBM Plex Sans" panose="020B0503050203000203" pitchFamily="34" charset="0"/>
      <p:regular r:id="rId18"/>
      <p:boldItalic r:id="rId19"/>
    </p:embeddedFont>
    <p:embeddedFont>
      <p:font typeface="Source Code Pro" panose="020B060402020202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46273-3BEE-4ADD-9F20-A4ECCBACE1A3}">
  <a:tblStyle styleId="{5CD46273-3BEE-4ADD-9F20-A4ECCBACE1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8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f75f9421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f75f9421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0f75f94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0f75f94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0f75f9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0f75f9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0f75f942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0f75f942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f75f942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f75f942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f75f94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f75f94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gression_analysis" TargetMode="External"/><Relationship Id="rId2" Type="http://schemas.openxmlformats.org/officeDocument/2006/relationships/hyperlink" Target="https://en.wikipedia.org/wiki/Statistical_classificatio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CHATBOT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6775" y="2936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AI-MINI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34950" y="198195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TEAM MEMBERS</a:t>
            </a:r>
            <a:endParaRPr sz="5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2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704675" y="495625"/>
            <a:ext cx="4316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9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</a:pPr>
            <a:r>
              <a:rPr lang="en-IN" sz="33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ASHISHREDDY</a:t>
            </a:r>
          </a:p>
          <a:p>
            <a:pPr marL="19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</a:pPr>
            <a:r>
              <a:rPr lang="en-IN" sz="33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SUBHAYAN</a:t>
            </a:r>
          </a:p>
          <a:p>
            <a:pPr marL="19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</a:pPr>
            <a:r>
              <a:rPr lang="en-IN" sz="33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SHAIK TOUSIF</a:t>
            </a:r>
            <a:endParaRPr sz="3300" b="1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OF THE PROJECT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The AI chatbot is a simple automatic communicating system for a college inquiry. Here, the user has to place their queries as input, and the system bot replies according to the question. This system can play a very convenient and time-saving role in delivering the required information about the college to those who inquiry.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49CA-1AE6-4815-A129-63ECD3EE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233E4-BB5F-44D3-BF4E-6FD1F23A9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C4853-B3D7-4AE9-9447-0BFF3DFD1EF7}"/>
              </a:ext>
            </a:extLst>
          </p:cNvPr>
          <p:cNvSpPr txBox="1"/>
          <p:nvPr/>
        </p:nvSpPr>
        <p:spPr>
          <a:xfrm>
            <a:off x="438615" y="1300976"/>
            <a:ext cx="68988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Import and load the data file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Preprocess data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Create training and testing data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Build the model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Predict the response</a:t>
            </a:r>
          </a:p>
        </p:txBody>
      </p:sp>
    </p:spTree>
    <p:extLst>
      <p:ext uri="{BB962C8B-B14F-4D97-AF65-F5344CB8AC3E}">
        <p14:creationId xmlns:p14="http://schemas.microsoft.com/office/powerpoint/2010/main" val="366990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128E-7FB6-4D91-A97B-B35E08B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74F9-2818-4A8F-821B-E3752D26A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Decision Trees</a:t>
            </a:r>
          </a:p>
          <a:p>
            <a:r>
              <a:rPr lang="en-US" b="1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Support Vector Machines -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Statistical classification"/>
              </a:rPr>
              <a:t>classification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IN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3"/>
              </a:rPr>
              <a:t>regression analysis</a:t>
            </a:r>
            <a:r>
              <a:rPr lang="en-US" b="1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1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Long Short Term Memory (LSTM) 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</a:rPr>
              <a:t>Recurrent Neural Networks</a:t>
            </a:r>
            <a:endParaRPr lang="en-US" b="1" i="0" dirty="0"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Natural Language Processing (NLP)</a:t>
            </a: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concerned with giving computers the ability to understand text and spoken words in much the same way human beings can.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4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08225" y="1844075"/>
            <a:ext cx="85113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80"/>
              <a:t>WORKFLOW</a:t>
            </a:r>
            <a:endParaRPr sz="508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275" y="440962"/>
            <a:ext cx="6602724" cy="42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4892875" y="19506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81" name="Google Shape;81;p17"/>
          <p:cNvGraphicFramePr/>
          <p:nvPr>
            <p:extLst>
              <p:ext uri="{D42A27DB-BD31-4B8C-83A1-F6EECF244321}">
                <p14:modId xmlns:p14="http://schemas.microsoft.com/office/powerpoint/2010/main" val="128388541"/>
              </p:ext>
            </p:extLst>
          </p:nvPr>
        </p:nvGraphicFramePr>
        <p:xfrm>
          <a:off x="231843" y="1816890"/>
          <a:ext cx="8680313" cy="2286761"/>
        </p:xfrm>
        <a:graphic>
          <a:graphicData uri="http://schemas.openxmlformats.org/drawingml/2006/table">
            <a:tbl>
              <a:tblPr>
                <a:noFill/>
                <a:tableStyleId>{5CD46273-3BEE-4ADD-9F20-A4ECCBACE1A3}</a:tableStyleId>
              </a:tblPr>
              <a:tblGrid>
                <a:gridCol w="732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accent1"/>
                          </a:solidFill>
                        </a:rPr>
                        <a:t>s.no</a:t>
                      </a:r>
                      <a:endParaRPr sz="16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accent1"/>
                          </a:solidFill>
                        </a:rPr>
                        <a:t>Name</a:t>
                      </a:r>
                      <a:endParaRPr sz="16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accent1"/>
                          </a:solidFill>
                        </a:rPr>
                        <a:t>Reg no.</a:t>
                      </a:r>
                      <a:endParaRPr sz="16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accent1"/>
                          </a:solidFill>
                        </a:rPr>
                        <a:t>Module</a:t>
                      </a:r>
                      <a:endParaRPr sz="16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THUMU ASHISHREDDY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RA1911003010686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Python Main Code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SUBHAYAN MUKHERJEE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RA1911003010672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Training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SHAIK TOUSIF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RA1911003010673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Json files and Error Checking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" name="Google Shape;82;p17"/>
          <p:cNvSpPr txBox="1"/>
          <p:nvPr/>
        </p:nvSpPr>
        <p:spPr>
          <a:xfrm>
            <a:off x="2729863" y="693975"/>
            <a:ext cx="368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MODULES OF THE PROJECT</a:t>
            </a:r>
            <a:endParaRPr sz="2000" b="1" i="1"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deliverables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426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b="1"/>
              <a:t>It allows the user to provide suitable queries about the college and replies with suitable answers.</a:t>
            </a:r>
            <a:endParaRPr sz="1600" b="1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l="50910" t="4667" b="31044"/>
          <a:stretch/>
        </p:blipFill>
        <p:spPr>
          <a:xfrm>
            <a:off x="3738000" y="901650"/>
            <a:ext cx="4591125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9"/>
          <p:cNvGraphicFramePr/>
          <p:nvPr/>
        </p:nvGraphicFramePr>
        <p:xfrm>
          <a:off x="952500" y="1809750"/>
          <a:ext cx="7239000" cy="2392500"/>
        </p:xfrm>
        <a:graphic>
          <a:graphicData uri="http://schemas.openxmlformats.org/drawingml/2006/table">
            <a:tbl>
              <a:tblPr>
                <a:noFill/>
                <a:tableStyleId>{5CD46273-3BEE-4ADD-9F20-A4ECCBACE1A3}</a:tableStyleId>
              </a:tblPr>
              <a:tblGrid>
                <a:gridCol w="81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solidFill>
                            <a:schemeClr val="accent1"/>
                          </a:solidFill>
                        </a:rPr>
                        <a:t>S.no</a:t>
                      </a:r>
                      <a:endParaRPr sz="15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solidFill>
                            <a:schemeClr val="accent1"/>
                          </a:solidFill>
                        </a:rPr>
                        <a:t>Modules</a:t>
                      </a:r>
                      <a:endParaRPr sz="15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solidFill>
                            <a:schemeClr val="accent1"/>
                          </a:solidFill>
                        </a:rPr>
                        <a:t>Scheduled date</a:t>
                      </a:r>
                      <a:endParaRPr sz="15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Building code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4-04-22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Training the 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8-04-22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Importing and Constructing JSON files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10-04-22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XML Development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12-04-22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 and Finishing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15-04-22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Google Shape;95;p19"/>
          <p:cNvSpPr txBox="1"/>
          <p:nvPr/>
        </p:nvSpPr>
        <p:spPr>
          <a:xfrm>
            <a:off x="1842000" y="632725"/>
            <a:ext cx="546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SCHEDULE OF THE PROJECT</a:t>
            </a:r>
            <a:endParaRPr sz="2000" b="1">
              <a:solidFill>
                <a:schemeClr val="accen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On-screen Show (16:9)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Georgia</vt:lpstr>
      <vt:lpstr>Source Code Pro</vt:lpstr>
      <vt:lpstr>Arial</vt:lpstr>
      <vt:lpstr>Amatic SC</vt:lpstr>
      <vt:lpstr>Arial</vt:lpstr>
      <vt:lpstr>IBM Plex Sans</vt:lpstr>
      <vt:lpstr>Beach Day</vt:lpstr>
      <vt:lpstr>AI CHATBOT</vt:lpstr>
      <vt:lpstr>TEAM MEMBERS </vt:lpstr>
      <vt:lpstr>OBJECTIVE OF THE PROJECT</vt:lpstr>
      <vt:lpstr>Steps:</vt:lpstr>
      <vt:lpstr>Algorithms :</vt:lpstr>
      <vt:lpstr>WORKFLOW</vt:lpstr>
      <vt:lpstr>PowerPoint Presentation</vt:lpstr>
      <vt:lpstr>Output deliverables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CHATBOT</dc:title>
  <cp:lastModifiedBy>suryahasu@outlook.com</cp:lastModifiedBy>
  <cp:revision>1</cp:revision>
  <dcterms:modified xsi:type="dcterms:W3CDTF">2022-04-20T03:45:09Z</dcterms:modified>
</cp:coreProperties>
</file>