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1c7883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1c7883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1c7883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1c7883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1c7883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1c7883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1c7883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1c7883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1c7883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1c7883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1c7883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1c7883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1c7883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1c7883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1c7883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1c7883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1c7883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1c7883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ubhayoga/customer-churn-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Customer Churn and Retention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Subha Yoganandan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steps would be to identify customers likely to churn (using the model that we had created) and develop focused customer retention </a:t>
            </a:r>
            <a:r>
              <a:rPr lang="en"/>
              <a:t>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 of customer retention ideas include: loyalty programs, gather customer feedback and communication, proper onboarding within 1 year of tenure and setting customer expectations.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code to the analysis is found in my github repository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https://github.com/subhayoga/customer-churn-analysis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churn analysis and why is it important?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churn is the loss of customers or clients. Many companies often use customer attrition analysis as one of their key business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Churn analysis is used to understand how customers assess a particular product and help reduce the customer loss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to know a company’s retention rate because the cost of retaining an existing customer is sometimes less than acquiring a new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may be different reasons for customer churn (e.g. cancelling/not renewing a subscription, switching to a competitor, etc).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this project achieve?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project we will be using the Telecommunications data (from IBM’s sample datasets)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try to predict customer behaviour using various customer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hope to use the</a:t>
            </a:r>
            <a:r>
              <a:rPr lang="en"/>
              <a:t> churn analysis to develop focused customer retention programs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already know about the data?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has details for 7000+ customers with information about: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who left within the last month (churn)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 that the customer had signed up for - phone, multiple lines, internet, online security, online backup, device protection, tech support, streaming TV and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account details - tenure, contract, payment method, paperless billing, charges.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information - gender, age, partner, dependents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customers have churned?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70125"/>
            <a:ext cx="85206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25% customers left the service in the last month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46" y="1725575"/>
            <a:ext cx="5776251" cy="30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customer demographics affect churn?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406950"/>
            <a:ext cx="32997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affects churn equally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senior citizens have higher churn rate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who have partners and dependents have lower churn rate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400" y="1406950"/>
            <a:ext cx="5227801" cy="312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customer account information affect churn?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37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people use month on month contracts, so churn rate is prevalent.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with paperless billing option, electronic check payments methods and 1 year contracts have higher churn rate.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50" y="1064475"/>
            <a:ext cx="5431850" cy="35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patterns?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3359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Churn is higher in fibre optic customers.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with higher monthly charges have a higher churn rate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25" y="2571750"/>
            <a:ext cx="44862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325" y="840097"/>
            <a:ext cx="3528614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model to predict churn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knowledge we’ve gained through the exploratory analysis we have created 2 types of models to predict if a customer would churn.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logistic regression model (uses probability of a certain event to model the outcome) and a decision tree (tree-like model of decisions and their possible conditions and outcomes) were used and both predicted churn 70-80% accurately.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models we can learn that: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who were on month to month contract, paperless billing and 1st year of tenure are more likely to churn.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charges and Internet Service are some of the other aspects the model uses to predict churn.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