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23" r:id="rId6"/>
    <p:sldId id="307" r:id="rId7"/>
    <p:sldId id="281" r:id="rId8"/>
    <p:sldId id="314" r:id="rId9"/>
    <p:sldId id="282" r:id="rId10"/>
    <p:sldId id="324" r:id="rId11"/>
    <p:sldId id="315" r:id="rId12"/>
    <p:sldId id="318" r:id="rId13"/>
    <p:sldId id="317" r:id="rId14"/>
    <p:sldId id="325" r:id="rId15"/>
    <p:sldId id="319" r:id="rId16"/>
    <p:sldId id="321" r:id="rId17"/>
    <p:sldId id="326" r:id="rId18"/>
    <p:sldId id="322" r:id="rId19"/>
    <p:sldId id="327" r:id="rId20"/>
    <p:sldId id="328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5388" autoAdjust="0"/>
  </p:normalViewPr>
  <p:slideViewPr>
    <p:cSldViewPr snapToGrid="0" snapToObjects="1">
      <p:cViewPr varScale="1">
        <p:scale>
          <a:sx n="110" d="100"/>
          <a:sy n="110" d="100"/>
        </p:scale>
        <p:origin x="-540" y="-84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pPr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xmlns="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xmlns="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xmlns="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xmlns="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xmlns="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xmlns="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xmlns="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xmlns="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xmlns="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xmlns="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xmlns="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xmlns="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xmlns="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xmlns="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xmlns="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F7A322-0CBF-480F-76A8-D12B89D9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4" y="78798"/>
            <a:ext cx="2365453" cy="179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8169E4-3E0F-66D8-139F-B35BC23C97BA}"/>
              </a:ext>
            </a:extLst>
          </p:cNvPr>
          <p:cNvSpPr txBox="1"/>
          <p:nvPr/>
        </p:nvSpPr>
        <p:spPr>
          <a:xfrm>
            <a:off x="2125539" y="5724607"/>
            <a:ext cx="8592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Department of Artificial Intelligence &amp; Machine Learning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AI19711 – Phase I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D26865-E293-AF7B-83F3-FE828A67E3A2}"/>
              </a:ext>
            </a:extLst>
          </p:cNvPr>
          <p:cNvSpPr txBox="1"/>
          <p:nvPr/>
        </p:nvSpPr>
        <p:spPr>
          <a:xfrm>
            <a:off x="2978871" y="899238"/>
            <a:ext cx="608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</a:t>
            </a:r>
            <a:r>
              <a:rPr lang="en-US" dirty="0" smtClean="0"/>
              <a:t>Enhanced </a:t>
            </a:r>
            <a:r>
              <a:rPr lang="en-US" dirty="0" err="1" smtClean="0"/>
              <a:t>Convolutional</a:t>
            </a:r>
            <a:r>
              <a:rPr lang="en-US" dirty="0" smtClean="0"/>
              <a:t> Neural </a:t>
            </a:r>
            <a:r>
              <a:rPr lang="en-US" dirty="0" smtClean="0"/>
              <a:t>Networks for Adaptive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Botnet</a:t>
            </a:r>
            <a:r>
              <a:rPr lang="en-US" dirty="0" smtClean="0"/>
              <a:t> Attack Detection Using Reinforcement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23D8D5-0B06-9B5D-ED77-3E87AF75BF18}"/>
              </a:ext>
            </a:extLst>
          </p:cNvPr>
          <p:cNvSpPr txBox="1"/>
          <p:nvPr/>
        </p:nvSpPr>
        <p:spPr>
          <a:xfrm>
            <a:off x="3938954" y="2321169"/>
            <a:ext cx="410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 with Roll 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RANJITH KUMAR S (211501077)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SUBHASH P (211501108)</a:t>
            </a:r>
          </a:p>
          <a:p>
            <a:endParaRPr lang="en-US" dirty="0"/>
          </a:p>
          <a:p>
            <a:r>
              <a:rPr lang="en-US" dirty="0"/>
              <a:t>Mentor Name</a:t>
            </a:r>
            <a:r>
              <a:rPr lang="en-US" dirty="0" smtClean="0"/>
              <a:t>: </a:t>
            </a:r>
            <a:r>
              <a:rPr lang="en-US" dirty="0" err="1" smtClean="0"/>
              <a:t>Ms.R.Anitha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42301"/>
            <a:ext cx="7631709" cy="1091627"/>
          </a:xfrm>
        </p:spPr>
        <p:txBody>
          <a:bodyPr/>
          <a:lstStyle/>
          <a:p>
            <a:r>
              <a:rPr lang="en-US" dirty="0"/>
              <a:t>Scope and Limitations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xmlns="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DC271F7-92E9-B186-6105-0BF40FF6A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868601F-801D-EC6C-EE6E-2286A4454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AC5D7B-C74A-4BEC-B9F6-85D9BB83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30" y="1568548"/>
            <a:ext cx="6583680" cy="3207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SECOND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A995EF-65AA-6199-01C2-8E9539DF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86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2" y="1089213"/>
            <a:ext cx="10512483" cy="980844"/>
          </a:xfrm>
        </p:spPr>
        <p:txBody>
          <a:bodyPr/>
          <a:lstStyle/>
          <a:p>
            <a:r>
              <a:rPr lang="en-US" sz="3200" dirty="0"/>
              <a:t>Literature Review  ( </a:t>
            </a:r>
            <a:r>
              <a:rPr lang="en-US" sz="2400" dirty="0"/>
              <a:t>Min 20 Review papers)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4195229699"/>
              </p:ext>
            </p:extLst>
          </p:nvPr>
        </p:nvGraphicFramePr>
        <p:xfrm>
          <a:off x="1565031" y="2332038"/>
          <a:ext cx="9868144" cy="4187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3533">
                  <a:extLst>
                    <a:ext uri="{9D8B030D-6E8A-4147-A177-3AD203B41FA5}">
                      <a16:colId xmlns:a16="http://schemas.microsoft.com/office/drawing/2014/main" xmlns="" val="180956085"/>
                    </a:ext>
                  </a:extLst>
                </a:gridCol>
                <a:gridCol w="1629647">
                  <a:extLst>
                    <a:ext uri="{9D8B030D-6E8A-4147-A177-3AD203B41FA5}">
                      <a16:colId xmlns:a16="http://schemas.microsoft.com/office/drawing/2014/main" xmlns="" val="1180706872"/>
                    </a:ext>
                  </a:extLst>
                </a:gridCol>
                <a:gridCol w="2226604">
                  <a:extLst>
                    <a:ext uri="{9D8B030D-6E8A-4147-A177-3AD203B41FA5}">
                      <a16:colId xmlns:a16="http://schemas.microsoft.com/office/drawing/2014/main" xmlns="" val="2050154702"/>
                    </a:ext>
                  </a:extLst>
                </a:gridCol>
                <a:gridCol w="1863970">
                  <a:extLst>
                    <a:ext uri="{9D8B030D-6E8A-4147-A177-3AD203B41FA5}">
                      <a16:colId xmlns:a16="http://schemas.microsoft.com/office/drawing/2014/main" xmlns="" val="1872764148"/>
                    </a:ext>
                  </a:extLst>
                </a:gridCol>
                <a:gridCol w="1814390">
                  <a:extLst>
                    <a:ext uri="{9D8B030D-6E8A-4147-A177-3AD203B41FA5}">
                      <a16:colId xmlns:a16="http://schemas.microsoft.com/office/drawing/2014/main" xmlns="" val="3167353597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Author &amp;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limitations</a:t>
                      </a:r>
                    </a:p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 Evaluation </a:t>
            </a: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xmlns="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80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DB8C44-3FF8-982E-8303-7B113C6D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234D3-12B7-E2A7-92DB-1F36DA26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30" y="1568548"/>
            <a:ext cx="6583680" cy="3207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THIRD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B16F2E-16A6-4BC9-A1E0-73027BB53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64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Architectural Design / </a:t>
            </a:r>
            <a:br>
              <a:rPr lang="en-US" dirty="0"/>
            </a:br>
            <a:r>
              <a:rPr lang="en-US" dirty="0"/>
              <a:t>FRAMEWORK OF PROPOSED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106004-FE21-5082-77DA-AFC9BA3969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2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71E2F-35A2-6E15-D37B-60966F6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Description &amp;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F0C3B7-8F67-4C50-8968-07DF522717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B0BE6F-683D-64E7-EA61-F7A02EC8E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47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CD9D6-ADEF-C9DF-B2CC-C20859CE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PATENT/ publication</a:t>
            </a:r>
            <a:r>
              <a:rPr lang="en-US"/>
              <a:t>/competition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4875B-AF5A-B278-D955-7D701E4B60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7896F3-C8B4-4270-349D-C02BE5696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987063"/>
            <a:ext cx="5715000" cy="8792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Name </a:t>
            </a:r>
          </a:p>
          <a:p>
            <a:r>
              <a:rPr lang="en-US" dirty="0"/>
              <a:t>Mobile No</a:t>
            </a:r>
          </a:p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93558-37A0-86BA-FA51-4E553BE9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30" y="1568548"/>
            <a:ext cx="6583680" cy="3207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ZEROTH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68E5A3-30E2-8B2F-306A-C4DA42063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8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418" y="384616"/>
            <a:ext cx="7430336" cy="1567277"/>
          </a:xfrm>
        </p:spPr>
        <p:txBody>
          <a:bodyPr/>
          <a:lstStyle/>
          <a:p>
            <a:r>
              <a:rPr lang="en-IN" altLang="en-US" dirty="0"/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DA0F0F-0EB5-D165-632F-CB8B5050100E}"/>
              </a:ext>
            </a:extLst>
          </p:cNvPr>
          <p:cNvSpPr txBox="1"/>
          <p:nvPr/>
        </p:nvSpPr>
        <p:spPr>
          <a:xfrm>
            <a:off x="1766418" y="2099549"/>
            <a:ext cx="8067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objective of this project is to develop a highly accurate and efficient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 (CNN) model designed specifically to detect and identify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 within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network traffic in 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the increasing proliferation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devices, there is a significant rise in security threats, particularly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 that can compromise vast networks of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this project aims to create a CNN model that not only achieves high detection accuracy, minimizing false positives and false negatives, but also operates with computational efficiency to allow for real-time analysis and minimal latency.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649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8911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E3886A-3A57-70ED-AF51-FB9B54AD6E9F}"/>
              </a:ext>
            </a:extLst>
          </p:cNvPr>
          <p:cNvSpPr txBox="1"/>
          <p:nvPr/>
        </p:nvSpPr>
        <p:spPr>
          <a:xfrm>
            <a:off x="1026543" y="1846385"/>
            <a:ext cx="98686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Proliferation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widespread adoption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devices has introduced significant security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vulnerabilities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Threat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 can compromise vast networks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devices, leading to large-scale disruptions and data breaches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Inadequacy of Traditional Measures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Traditional security measures often fail to detect sophisticated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 due to the complexity and diversity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traffic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Need for Advanced Detection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Developing an advanced detection mechanism, such as a customized CNN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model, reinforcement learning,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essential for real-time analysis and identification of malicious activities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Enhancing Security and Reliability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Leveraging deep learning techniques aims to provide a robust, scalable, and adaptive solution to enhance the security and reliability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networks against evolving attack patterns.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292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604472"/>
          </a:xfrm>
        </p:spPr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29511CC-3245-1CC3-A046-6D96D805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809" y="1790334"/>
            <a:ext cx="59982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and Implement CNN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Achieve High Detection Accuracy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Real-Time Analysis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Scalability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Adapt to Evolving Threats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42" y="758336"/>
            <a:ext cx="7965461" cy="994164"/>
          </a:xfrm>
        </p:spPr>
        <p:txBody>
          <a:bodyPr/>
          <a:lstStyle/>
          <a:p>
            <a:r>
              <a:rPr lang="en-US" altLang="en-US" dirty="0">
                <a:cs typeface="+mj-cs"/>
              </a:rPr>
              <a:t>Abstract</a:t>
            </a:r>
            <a:endParaRPr lang="en-US" dirty="0"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9742" y="2043325"/>
            <a:ext cx="8396284" cy="395307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rapid expansion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devices has significantly increased the threat landscape, with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attacks emerging as a critical security concern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methods often fail to effectively manage the complexity and volume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traffic, necessitating innovative solutions.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aims to develop a robust and adaptive detection system by integrating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Neural Networks (CNNs) with Reinforcement Learning (RL).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customized CNN architecture will be optimized for feature extraction from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network traffic, while RL techniques will enhance the model's ability to adaptively improve detection accuracy and response times.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leveraging these advanced machine learning techniques, the proposed system seeks to provide a scalable, real-time solution for effectively detecting and mitigating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environments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99114F6-E029-08D4-6207-11BBB0E49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6EBBC-48FF-A71D-C70C-AB3C800F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30" y="1568548"/>
            <a:ext cx="6583680" cy="32073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b="1" dirty="0"/>
              <a:t>FIRST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063B29-D11C-5AB7-1116-1D68C7EDB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68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831623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Requirements Specifications/ Tech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3">
    <a:dk1>
      <a:srgbClr val="000000"/>
    </a:dk1>
    <a:lt1>
      <a:srgbClr val="FDFAF6"/>
    </a:lt1>
    <a:dk2>
      <a:srgbClr val="44546A"/>
    </a:dk2>
    <a:lt2>
      <a:srgbClr val="E7E6E6"/>
    </a:lt2>
    <a:accent1>
      <a:srgbClr val="F5CDCE"/>
    </a:accent1>
    <a:accent2>
      <a:srgbClr val="DE8C8C"/>
    </a:accent2>
    <a:accent3>
      <a:srgbClr val="AAC3E8"/>
    </a:accent3>
    <a:accent4>
      <a:srgbClr val="D2D592"/>
    </a:accent4>
    <a:accent5>
      <a:srgbClr val="CCBE89"/>
    </a:accent5>
    <a:accent6>
      <a:srgbClr val="1F2C8F"/>
    </a:accent6>
    <a:hlink>
      <a:srgbClr val="1F2C8F"/>
    </a:hlink>
    <a:folHlink>
      <a:srgbClr val="AAC3E9"/>
    </a:folHlink>
  </a:clrScheme>
</a:themeOverride>
</file>

<file path=ppt/theme/themeOverride2.xml><?xml version="1.0" encoding="utf-8"?>
<a:themeOverride xmlns:a="http://schemas.openxmlformats.org/drawingml/2006/main">
  <a:clrScheme name="Custom 13">
    <a:dk1>
      <a:srgbClr val="000000"/>
    </a:dk1>
    <a:lt1>
      <a:srgbClr val="FDFAF6"/>
    </a:lt1>
    <a:dk2>
      <a:srgbClr val="44546A"/>
    </a:dk2>
    <a:lt2>
      <a:srgbClr val="E7E6E6"/>
    </a:lt2>
    <a:accent1>
      <a:srgbClr val="F5CDCE"/>
    </a:accent1>
    <a:accent2>
      <a:srgbClr val="DE8C8C"/>
    </a:accent2>
    <a:accent3>
      <a:srgbClr val="AAC3E8"/>
    </a:accent3>
    <a:accent4>
      <a:srgbClr val="D2D592"/>
    </a:accent4>
    <a:accent5>
      <a:srgbClr val="CCBE89"/>
    </a:accent5>
    <a:accent6>
      <a:srgbClr val="1F2C8F"/>
    </a:accent6>
    <a:hlink>
      <a:srgbClr val="1F2C8F"/>
    </a:hlink>
    <a:folHlink>
      <a:srgbClr val="AAC3E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510</Words>
  <Application>Microsoft Office PowerPoint</Application>
  <PresentationFormat>Custom</PresentationFormat>
  <Paragraphs>83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Slide 1</vt:lpstr>
      <vt:lpstr>Slide 2</vt:lpstr>
      <vt:lpstr>Problem Statement</vt:lpstr>
      <vt:lpstr>MOTIVATION</vt:lpstr>
      <vt:lpstr>Objectives</vt:lpstr>
      <vt:lpstr>Abstract</vt:lpstr>
      <vt:lpstr>Slide 7</vt:lpstr>
      <vt:lpstr>Feasibility Study</vt:lpstr>
      <vt:lpstr>Problem analysis</vt:lpstr>
      <vt:lpstr>Scope and Limitations</vt:lpstr>
      <vt:lpstr>Slide 11</vt:lpstr>
      <vt:lpstr>Literature Review  ( Min 20 Review papers)</vt:lpstr>
      <vt:lpstr>Summary </vt:lpstr>
      <vt:lpstr>Slide 14</vt:lpstr>
      <vt:lpstr>Architectural Design /  FRAMEWORK OF PROPOSED SYSTEM</vt:lpstr>
      <vt:lpstr>Modular Description &amp; DIAGRAM</vt:lpstr>
      <vt:lpstr>PATENT/ publication/competition status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sheik meera</dc:creator>
  <cp:lastModifiedBy>Admin</cp:lastModifiedBy>
  <cp:revision>24</cp:revision>
  <dcterms:created xsi:type="dcterms:W3CDTF">2024-07-18T06:02:57Z</dcterms:created>
  <dcterms:modified xsi:type="dcterms:W3CDTF">2024-08-05T08:36:29Z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