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6" r:id="rId2"/>
    <p:sldId id="357" r:id="rId3"/>
    <p:sldId id="3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9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11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4.wmf"/><Relationship Id="rId5" Type="http://schemas.openxmlformats.org/officeDocument/2006/relationships/image" Target="../media/image11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34.wmf"/><Relationship Id="rId5" Type="http://schemas.openxmlformats.org/officeDocument/2006/relationships/image" Target="../media/image11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41.wmf"/><Relationship Id="rId6" Type="http://schemas.openxmlformats.org/officeDocument/2006/relationships/image" Target="../media/image42.wmf"/><Relationship Id="rId5" Type="http://schemas.openxmlformats.org/officeDocument/2006/relationships/image" Target="../media/image34.wmf"/><Relationship Id="rId4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34.wmf"/><Relationship Id="rId7" Type="http://schemas.openxmlformats.org/officeDocument/2006/relationships/image" Target="../media/image55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54.wmf"/><Relationship Id="rId5" Type="http://schemas.openxmlformats.org/officeDocument/2006/relationships/image" Target="../media/image52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5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55.wmf"/><Relationship Id="rId5" Type="http://schemas.openxmlformats.org/officeDocument/2006/relationships/image" Target="../media/image52.wmf"/><Relationship Id="rId4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63.wmf"/><Relationship Id="rId9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45.wmf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6.wmf"/><Relationship Id="rId1" Type="http://schemas.openxmlformats.org/officeDocument/2006/relationships/image" Target="../media/image73.wmf"/><Relationship Id="rId6" Type="http://schemas.openxmlformats.org/officeDocument/2006/relationships/image" Target="../media/image65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11" Type="http://schemas.openxmlformats.org/officeDocument/2006/relationships/image" Target="../media/image15.wmf"/><Relationship Id="rId5" Type="http://schemas.openxmlformats.org/officeDocument/2006/relationships/image" Target="../media/image6.wmf"/><Relationship Id="rId10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11" Type="http://schemas.openxmlformats.org/officeDocument/2006/relationships/image" Target="../media/image15.wmf"/><Relationship Id="rId5" Type="http://schemas.openxmlformats.org/officeDocument/2006/relationships/image" Target="../media/image6.wmf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11" Type="http://schemas.openxmlformats.org/officeDocument/2006/relationships/image" Target="../media/image15.wmf"/><Relationship Id="rId5" Type="http://schemas.openxmlformats.org/officeDocument/2006/relationships/image" Target="../media/image6.wmf"/><Relationship Id="rId10" Type="http://schemas.openxmlformats.org/officeDocument/2006/relationships/image" Target="../media/image14.wmf"/><Relationship Id="rId4" Type="http://schemas.openxmlformats.org/officeDocument/2006/relationships/image" Target="../media/image18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4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1.wmf"/><Relationship Id="rId11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4.wmf"/><Relationship Id="rId2" Type="http://schemas.openxmlformats.org/officeDocument/2006/relationships/image" Target="../media/image6.wmf"/><Relationship Id="rId1" Type="http://schemas.openxmlformats.org/officeDocument/2006/relationships/image" Target="../media/image21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5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7.wmf"/><Relationship Id="rId2" Type="http://schemas.openxmlformats.org/officeDocument/2006/relationships/image" Target="../media/image6.wmf"/><Relationship Id="rId1" Type="http://schemas.openxmlformats.org/officeDocument/2006/relationships/image" Target="../media/image26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25123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12.wmf"/><Relationship Id="rId10" Type="http://schemas.openxmlformats.org/officeDocument/2006/relationships/image" Target="../media/image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1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2.wmf"/><Relationship Id="rId10" Type="http://schemas.openxmlformats.org/officeDocument/2006/relationships/image" Target="../media/image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5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17.wmf"/><Relationship Id="rId10" Type="http://schemas.openxmlformats.org/officeDocument/2006/relationships/image" Target="../media/image7.wmf"/><Relationship Id="rId19" Type="http://schemas.openxmlformats.org/officeDocument/2006/relationships/image" Target="../media/image1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2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4.bin"/><Relationship Id="rId10" Type="http://schemas.openxmlformats.org/officeDocument/2006/relationships/oleObject" Target="../embeddings/oleObject110.bin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33.wmf"/><Relationship Id="rId22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33.wmf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6.bin"/><Relationship Id="rId10" Type="http://schemas.openxmlformats.org/officeDocument/2006/relationships/oleObject" Target="../embeddings/oleObject123.bin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.wmf"/><Relationship Id="rId22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33.wmf"/><Relationship Id="rId17" Type="http://schemas.openxmlformats.org/officeDocument/2006/relationships/image" Target="../media/image34.wmf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3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37.bin"/><Relationship Id="rId24" Type="http://schemas.openxmlformats.org/officeDocument/2006/relationships/oleObject" Target="../embeddings/oleObject147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6.bin"/><Relationship Id="rId28" Type="http://schemas.openxmlformats.org/officeDocument/2006/relationships/oleObject" Target="../embeddings/oleObject151.bin"/><Relationship Id="rId10" Type="http://schemas.openxmlformats.org/officeDocument/2006/relationships/oleObject" Target="../embeddings/oleObject136.bin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45.bin"/><Relationship Id="rId27" Type="http://schemas.openxmlformats.org/officeDocument/2006/relationships/oleObject" Target="../embeddings/oleObject150.bin"/><Relationship Id="rId30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oleObject" Target="../embeddings/oleObject160.bin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72.bin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6.bin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70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34.wmf"/><Relationship Id="rId23" Type="http://schemas.openxmlformats.org/officeDocument/2006/relationships/oleObject" Target="../embeddings/oleObject169.bin"/><Relationship Id="rId28" Type="http://schemas.openxmlformats.org/officeDocument/2006/relationships/oleObject" Target="../embeddings/oleObject17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8.bin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41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95.bin"/><Relationship Id="rId26" Type="http://schemas.openxmlformats.org/officeDocument/2006/relationships/oleObject" Target="../embeddings/oleObject203.bin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7.bin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89.bin"/><Relationship Id="rId24" Type="http://schemas.openxmlformats.org/officeDocument/2006/relationships/oleObject" Target="../embeddings/oleObject201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49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9.bin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4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1.bin"/><Relationship Id="rId24" Type="http://schemas.openxmlformats.org/officeDocument/2006/relationships/oleObject" Target="../embeddings/oleObject222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5.bin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226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10.bin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21.bin"/><Relationship Id="rId27" Type="http://schemas.openxmlformats.org/officeDocument/2006/relationships/oleObject" Target="../embeddings/oleObject225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4.bin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5.bin"/><Relationship Id="rId39" Type="http://schemas.openxmlformats.org/officeDocument/2006/relationships/oleObject" Target="../embeddings/oleObject255.bin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251.bin"/><Relationship Id="rId42" Type="http://schemas.openxmlformats.org/officeDocument/2006/relationships/oleObject" Target="../embeddings/oleObject25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41.bin"/><Relationship Id="rId29" Type="http://schemas.openxmlformats.org/officeDocument/2006/relationships/oleObject" Target="../embeddings/oleObject248.bin"/><Relationship Id="rId41" Type="http://schemas.openxmlformats.org/officeDocument/2006/relationships/oleObject" Target="../embeddings/oleObject25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2.bin"/><Relationship Id="rId24" Type="http://schemas.openxmlformats.org/officeDocument/2006/relationships/oleObject" Target="../embeddings/oleObject243.bin"/><Relationship Id="rId32" Type="http://schemas.openxmlformats.org/officeDocument/2006/relationships/image" Target="../media/image55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256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6.bin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247.bin"/><Relationship Id="rId36" Type="http://schemas.openxmlformats.org/officeDocument/2006/relationships/oleObject" Target="../embeddings/oleObject25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31.bin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42.bin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252.bin"/><Relationship Id="rId43" Type="http://schemas.openxmlformats.org/officeDocument/2006/relationships/image" Target="../media/image57.wmf"/><Relationship Id="rId8" Type="http://schemas.openxmlformats.org/officeDocument/2006/relationships/image" Target="../media/image33.wmf"/><Relationship Id="rId3" Type="http://schemas.openxmlformats.org/officeDocument/2006/relationships/oleObject" Target="../embeddings/oleObject227.bin"/><Relationship Id="rId12" Type="http://schemas.openxmlformats.org/officeDocument/2006/relationships/oleObject" Target="../embeddings/oleObject233.bin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50.bin"/><Relationship Id="rId38" Type="http://schemas.openxmlformats.org/officeDocument/2006/relationships/oleObject" Target="../embeddings/oleObject2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oleObject" Target="../embeddings/oleObject266.bin"/><Relationship Id="rId18" Type="http://schemas.openxmlformats.org/officeDocument/2006/relationships/oleObject" Target="../embeddings/oleObject269.bin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68.bin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1.bin"/><Relationship Id="rId11" Type="http://schemas.openxmlformats.org/officeDocument/2006/relationships/oleObject" Target="../embeddings/oleObject265.bin"/><Relationship Id="rId24" Type="http://schemas.openxmlformats.org/officeDocument/2006/relationships/oleObject" Target="../embeddings/oleObject274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27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33.wmf"/><Relationship Id="rId18" Type="http://schemas.openxmlformats.org/officeDocument/2006/relationships/image" Target="../media/image64.wmf"/><Relationship Id="rId26" Type="http://schemas.openxmlformats.org/officeDocument/2006/relationships/oleObject" Target="../embeddings/oleObject292.bin"/><Relationship Id="rId3" Type="http://schemas.openxmlformats.org/officeDocument/2006/relationships/oleObject" Target="../embeddings/oleObject277.bin"/><Relationship Id="rId21" Type="http://schemas.openxmlformats.org/officeDocument/2006/relationships/image" Target="../media/image65.wmf"/><Relationship Id="rId7" Type="http://schemas.openxmlformats.org/officeDocument/2006/relationships/oleObject" Target="../embeddings/oleObject279.bin"/><Relationship Id="rId12" Type="http://schemas.openxmlformats.org/officeDocument/2006/relationships/oleObject" Target="../embeddings/oleObject282.bin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28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290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9.bin"/><Relationship Id="rId10" Type="http://schemas.openxmlformats.org/officeDocument/2006/relationships/oleObject" Target="../embeddings/oleObject281.bin"/><Relationship Id="rId19" Type="http://schemas.openxmlformats.org/officeDocument/2006/relationships/oleObject" Target="../embeddings/oleObject28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80.bin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8.bin"/><Relationship Id="rId27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oleObject" Target="../embeddings/oleObject299.bin"/><Relationship Id="rId18" Type="http://schemas.openxmlformats.org/officeDocument/2006/relationships/oleObject" Target="../embeddings/oleObject302.bin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5.bin"/><Relationship Id="rId7" Type="http://schemas.openxmlformats.org/officeDocument/2006/relationships/image" Target="../media/image63.wmf"/><Relationship Id="rId12" Type="http://schemas.openxmlformats.org/officeDocument/2006/relationships/image" Target="../media/image34.wmf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300.bin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297.bin"/><Relationship Id="rId19" Type="http://schemas.openxmlformats.org/officeDocument/2006/relationships/oleObject" Target="../embeddings/oleObject303.bin"/><Relationship Id="rId4" Type="http://schemas.openxmlformats.org/officeDocument/2006/relationships/image" Target="../media/image62.wmf"/><Relationship Id="rId9" Type="http://schemas.openxmlformats.org/officeDocument/2006/relationships/image" Target="../media/image33.wmf"/><Relationship Id="rId14" Type="http://schemas.openxmlformats.org/officeDocument/2006/relationships/image" Target="../media/image64.wmf"/><Relationship Id="rId22" Type="http://schemas.openxmlformats.org/officeDocument/2006/relationships/oleObject" Target="../embeddings/oleObject30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1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1.bin"/><Relationship Id="rId10" Type="http://schemas.openxmlformats.org/officeDocument/2006/relationships/oleObject" Target="../embeddings/oleObject31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2.wmf"/><Relationship Id="rId10" Type="http://schemas.openxmlformats.org/officeDocument/2006/relationships/image" Target="../media/image10.wmf"/><Relationship Id="rId19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29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14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42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14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55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5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.wmf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17.wmf"/><Relationship Id="rId28" Type="http://schemas.openxmlformats.org/officeDocument/2006/relationships/image" Target="../media/image3.wmf"/><Relationship Id="rId10" Type="http://schemas.openxmlformats.org/officeDocument/2006/relationships/image" Target="../media/image7.wmf"/><Relationship Id="rId19" Type="http://schemas.openxmlformats.org/officeDocument/2006/relationships/image" Target="../media/image1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27533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16: Context Free Languages-2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16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Partial Derivation Trees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359450" name="Object 26"/>
          <p:cNvGraphicFramePr>
            <a:graphicFrameLocks noChangeAspect="1"/>
          </p:cNvGraphicFramePr>
          <p:nvPr/>
        </p:nvGraphicFramePr>
        <p:xfrm>
          <a:off x="5562600" y="28956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1" name="Oval 27"/>
          <p:cNvSpPr>
            <a:spLocks noChangeArrowheads="1"/>
          </p:cNvSpPr>
          <p:nvPr/>
        </p:nvSpPr>
        <p:spPr bwMode="auto">
          <a:xfrm>
            <a:off x="6019800" y="3778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4953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6553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4" name="Object 30"/>
          <p:cNvGraphicFramePr>
            <a:graphicFrameLocks noChangeAspect="1"/>
          </p:cNvGraphicFramePr>
          <p:nvPr/>
        </p:nvGraphicFramePr>
        <p:xfrm>
          <a:off x="6184901" y="3803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803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5" name="Oval 31"/>
          <p:cNvSpPr>
            <a:spLocks noChangeArrowheads="1"/>
          </p:cNvSpPr>
          <p:nvPr/>
        </p:nvSpPr>
        <p:spPr bwMode="auto">
          <a:xfrm>
            <a:off x="4495800" y="5074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6" name="Oval 32"/>
          <p:cNvSpPr>
            <a:spLocks noChangeArrowheads="1"/>
          </p:cNvSpPr>
          <p:nvPr/>
        </p:nvSpPr>
        <p:spPr bwMode="auto">
          <a:xfrm>
            <a:off x="7467600" y="5074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7620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2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4572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3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685800" y="3733800"/>
            <a:ext cx="3353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1404"/>
              </p:ext>
            </p:extLst>
          </p:nvPr>
        </p:nvGraphicFramePr>
        <p:xfrm>
          <a:off x="762000" y="17907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4" name="Equation" r:id="rId11" imgW="1714320" imgH="419040" progId="Equation.3">
                  <p:embed/>
                </p:oleObj>
              </mc:Choice>
              <mc:Fallback>
                <p:oleObj name="Equation" r:id="rId11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907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50875"/>
              </p:ext>
            </p:extLst>
          </p:nvPr>
        </p:nvGraphicFramePr>
        <p:xfrm>
          <a:off x="533400" y="2592387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5" name="Equation" r:id="rId13" imgW="2463480" imgH="533160" progId="Equation.3">
                  <p:embed/>
                </p:oleObj>
              </mc:Choice>
              <mc:Fallback>
                <p:oleObj name="Equation" r:id="rId13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2387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3110"/>
              </p:ext>
            </p:extLst>
          </p:nvPr>
        </p:nvGraphicFramePr>
        <p:xfrm>
          <a:off x="508000" y="3278187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Equation" r:id="rId15" imgW="2234880" imgH="533160" progId="Equation.3">
                  <p:embed/>
                </p:oleObj>
              </mc:Choice>
              <mc:Fallback>
                <p:oleObj name="Equation" r:id="rId15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78187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3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31039"/>
              </p:ext>
            </p:extLst>
          </p:nvPr>
        </p:nvGraphicFramePr>
        <p:xfrm>
          <a:off x="4216400" y="16383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quation" r:id="rId3" imgW="3555720" imgH="419040" progId="Equation.3">
                  <p:embed/>
                </p:oleObj>
              </mc:Choice>
              <mc:Fallback>
                <p:oleObj name="Equation" r:id="rId3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6383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5791200" y="2407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H="1">
            <a:off x="4648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6324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5956301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4267200" y="3550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7467600" y="3550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7620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4343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1" name="Line 13"/>
          <p:cNvSpPr>
            <a:spLocks noChangeShapeType="1"/>
          </p:cNvSpPr>
          <p:nvPr/>
        </p:nvSpPr>
        <p:spPr bwMode="auto">
          <a:xfrm flipH="1">
            <a:off x="3429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572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2971800" y="4998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4267200" y="4998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5" name="Oval 17"/>
          <p:cNvSpPr>
            <a:spLocks noChangeArrowheads="1"/>
          </p:cNvSpPr>
          <p:nvPr/>
        </p:nvSpPr>
        <p:spPr bwMode="auto">
          <a:xfrm>
            <a:off x="5486400" y="4998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4800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31242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44196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5638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/>
              <a:t>Partial Derivation Trees </a:t>
            </a:r>
          </a:p>
        </p:txBody>
      </p:sp>
    </p:spTree>
    <p:extLst>
      <p:ext uri="{BB962C8B-B14F-4D97-AF65-F5344CB8AC3E}">
        <p14:creationId xmlns:p14="http://schemas.microsoft.com/office/powerpoint/2010/main" val="11022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29717"/>
              </p:ext>
            </p:extLst>
          </p:nvPr>
        </p:nvGraphicFramePr>
        <p:xfrm>
          <a:off x="2971800" y="17145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8" name="Equation" r:id="rId3" imgW="3555720" imgH="419040" progId="Equation.3">
                  <p:embed/>
                </p:oleObj>
              </mc:Choice>
              <mc:Fallback>
                <p:oleObj name="Equation" r:id="rId3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145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707968" y="1760993"/>
            <a:ext cx="2584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Sentential form</a:t>
            </a:r>
            <a:endParaRPr lang="en-US" altLang="en-US" sz="2800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Partial Derivation Trees </a:t>
            </a:r>
            <a:endParaRPr lang="en-US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2300" y="2362200"/>
            <a:ext cx="6915150" cy="3670300"/>
            <a:chOff x="1892300" y="2362200"/>
            <a:chExt cx="6915150" cy="3670300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5410200" y="2362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H="1">
              <a:off x="4267200" y="28956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5943600" y="28956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964791"/>
                </p:ext>
              </p:extLst>
            </p:nvPr>
          </p:nvGraphicFramePr>
          <p:xfrm>
            <a:off x="5575300" y="243205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9" name="Equation" r:id="rId5" imgW="304560" imgH="380880" progId="Equation.3">
                    <p:embed/>
                  </p:oleObj>
                </mc:Choice>
                <mc:Fallback>
                  <p:oleObj name="Equation" r:id="rId5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5300" y="243205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8862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0866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741906"/>
                </p:ext>
              </p:extLst>
            </p:nvPr>
          </p:nvGraphicFramePr>
          <p:xfrm>
            <a:off x="7239000" y="3657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0" name="Equation" r:id="rId7" imgW="330120" imgH="368280" progId="Equation.3">
                    <p:embed/>
                  </p:oleObj>
                </mc:Choice>
                <mc:Fallback>
                  <p:oleObj name="Equation" r:id="rId7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3657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54434"/>
                </p:ext>
              </p:extLst>
            </p:nvPr>
          </p:nvGraphicFramePr>
          <p:xfrm>
            <a:off x="3962400" y="36576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6576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3048000" y="403860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191000" y="4114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590800" y="4953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3886200" y="4953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5105400" y="4953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4419600" y="403860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837322"/>
                </p:ext>
              </p:extLst>
            </p:nvPr>
          </p:nvGraphicFramePr>
          <p:xfrm>
            <a:off x="2743200" y="5105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2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05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776995"/>
                </p:ext>
              </p:extLst>
            </p:nvPr>
          </p:nvGraphicFramePr>
          <p:xfrm>
            <a:off x="4038600" y="5105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3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5105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923271"/>
                </p:ext>
              </p:extLst>
            </p:nvPr>
          </p:nvGraphicFramePr>
          <p:xfrm>
            <a:off x="5257800" y="50292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4" name="Equation" r:id="rId14" imgW="330120" imgH="368280" progId="Equation.3">
                    <p:embed/>
                  </p:oleObj>
                </mc:Choice>
                <mc:Fallback>
                  <p:oleObj name="Equation" r:id="rId14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50292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892300" y="2908300"/>
              <a:ext cx="6299200" cy="3124200"/>
            </a:xfrm>
            <a:custGeom>
              <a:avLst/>
              <a:gdLst>
                <a:gd name="T0" fmla="*/ 392 w 3968"/>
                <a:gd name="T1" fmla="*/ 1048 h 1968"/>
                <a:gd name="T2" fmla="*/ 2456 w 3968"/>
                <a:gd name="T3" fmla="*/ 1048 h 1968"/>
                <a:gd name="T4" fmla="*/ 3272 w 3968"/>
                <a:gd name="T5" fmla="*/ 136 h 1968"/>
                <a:gd name="T6" fmla="*/ 3800 w 3968"/>
                <a:gd name="T7" fmla="*/ 232 h 1968"/>
                <a:gd name="T8" fmla="*/ 3848 w 3968"/>
                <a:gd name="T9" fmla="*/ 952 h 1968"/>
                <a:gd name="T10" fmla="*/ 3080 w 3968"/>
                <a:gd name="T11" fmla="*/ 1288 h 1968"/>
                <a:gd name="T12" fmla="*/ 2408 w 3968"/>
                <a:gd name="T13" fmla="*/ 1864 h 1968"/>
                <a:gd name="T14" fmla="*/ 728 w 3968"/>
                <a:gd name="T15" fmla="*/ 1912 h 1968"/>
                <a:gd name="T16" fmla="*/ 104 w 3968"/>
                <a:gd name="T17" fmla="*/ 1624 h 1968"/>
                <a:gd name="T18" fmla="*/ 392 w 3968"/>
                <a:gd name="T19" fmla="*/ 104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8" h="1968">
                  <a:moveTo>
                    <a:pt x="392" y="1048"/>
                  </a:moveTo>
                  <a:cubicBezTo>
                    <a:pt x="784" y="952"/>
                    <a:pt x="1976" y="1200"/>
                    <a:pt x="2456" y="1048"/>
                  </a:cubicBezTo>
                  <a:cubicBezTo>
                    <a:pt x="2936" y="896"/>
                    <a:pt x="3048" y="272"/>
                    <a:pt x="3272" y="136"/>
                  </a:cubicBezTo>
                  <a:cubicBezTo>
                    <a:pt x="3496" y="0"/>
                    <a:pt x="3704" y="96"/>
                    <a:pt x="3800" y="232"/>
                  </a:cubicBezTo>
                  <a:cubicBezTo>
                    <a:pt x="3896" y="368"/>
                    <a:pt x="3968" y="776"/>
                    <a:pt x="3848" y="952"/>
                  </a:cubicBezTo>
                  <a:cubicBezTo>
                    <a:pt x="3728" y="1128"/>
                    <a:pt x="3320" y="1136"/>
                    <a:pt x="3080" y="1288"/>
                  </a:cubicBezTo>
                  <a:cubicBezTo>
                    <a:pt x="2840" y="1440"/>
                    <a:pt x="2800" y="1760"/>
                    <a:pt x="2408" y="1864"/>
                  </a:cubicBezTo>
                  <a:cubicBezTo>
                    <a:pt x="2016" y="1968"/>
                    <a:pt x="1112" y="1952"/>
                    <a:pt x="728" y="1912"/>
                  </a:cubicBezTo>
                  <a:cubicBezTo>
                    <a:pt x="344" y="1872"/>
                    <a:pt x="168" y="1768"/>
                    <a:pt x="104" y="1624"/>
                  </a:cubicBezTo>
                  <a:cubicBezTo>
                    <a:pt x="40" y="1480"/>
                    <a:pt x="0" y="1144"/>
                    <a:pt x="392" y="10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7620000" y="4648200"/>
              <a:ext cx="10810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yield</a:t>
              </a:r>
            </a:p>
          </p:txBody>
        </p:sp>
        <p:graphicFrame>
          <p:nvGraphicFramePr>
            <p:cNvPr id="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53698"/>
                </p:ext>
              </p:extLst>
            </p:nvPr>
          </p:nvGraphicFramePr>
          <p:xfrm>
            <a:off x="7639050" y="5391150"/>
            <a:ext cx="1168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5" name="Equation" r:id="rId16" imgW="1168200" imgH="419040" progId="Equation.3">
                    <p:embed/>
                  </p:oleObj>
                </mc:Choice>
                <mc:Fallback>
                  <p:oleObj name="Equation" r:id="rId16" imgW="1168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9050" y="5391150"/>
                          <a:ext cx="11684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19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Order</a:t>
            </a:r>
            <a:endParaRPr lang="en-US" dirty="0"/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03603"/>
              </p:ext>
            </p:extLst>
          </p:nvPr>
        </p:nvGraphicFramePr>
        <p:xfrm>
          <a:off x="457201" y="1779587"/>
          <a:ext cx="8359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2" name="Equation" r:id="rId3" imgW="8356320" imgH="431640" progId="Equation.3">
                  <p:embed/>
                </p:oleObj>
              </mc:Choice>
              <mc:Fallback>
                <p:oleObj name="Equation" r:id="rId3" imgW="8356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779587"/>
                        <a:ext cx="8359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457200" y="2895601"/>
          <a:ext cx="7913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3" name="Equation" r:id="rId5" imgW="7912080" imgH="431640" progId="Equation.3">
                  <p:embed/>
                </p:oleObj>
              </mc:Choice>
              <mc:Fallback>
                <p:oleObj name="Equation" r:id="rId5" imgW="791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1"/>
                        <a:ext cx="7913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810000" y="3534728"/>
            <a:ext cx="4267200" cy="3292634"/>
            <a:chOff x="1632" y="1350"/>
            <a:chExt cx="3648" cy="2963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50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4" name="Equation" r:id="rId7" imgW="304560" imgH="380880" progId="Equation.3">
                    <p:embed/>
                  </p:oleObj>
                </mc:Choice>
                <mc:Fallback>
                  <p:oleObj name="Equation" r:id="rId7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070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070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5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6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2982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2982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2982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7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8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9" name="Equation" r:id="rId16" imgW="330120" imgH="368280" progId="Equation.3">
                    <p:embed/>
                  </p:oleObj>
                </mc:Choice>
                <mc:Fallback>
                  <p:oleObj name="Equation" r:id="rId16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2982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0" name="Equation" r:id="rId18" imgW="330120" imgH="368280" progId="Equation.3">
                    <p:embed/>
                  </p:oleObj>
                </mc:Choice>
                <mc:Fallback>
                  <p:oleObj name="Equation" r:id="rId18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2982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1" name="Equation" r:id="rId20" imgW="253800" imgH="393480" progId="Equation.3">
                    <p:embed/>
                  </p:oleObj>
                </mc:Choice>
                <mc:Fallback>
                  <p:oleObj name="Equation" r:id="rId20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46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2" name="Equation" r:id="rId22" imgW="304560" imgH="380880" progId="Equation.3">
                    <p:embed/>
                  </p:oleObj>
                </mc:Choice>
                <mc:Fallback>
                  <p:oleObj name="Equation" r:id="rId22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46"/>
              <a:ext cx="384" cy="4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3" name="Equation" r:id="rId24" imgW="304560" imgH="380880" progId="Equation.3">
                    <p:embed/>
                  </p:oleObj>
                </mc:Choice>
                <mc:Fallback>
                  <p:oleObj name="Equation" r:id="rId24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307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457200" y="1219200"/>
            <a:ext cx="15688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381000" y="2209800"/>
            <a:ext cx="1732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Rightmost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528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47722"/>
              </p:ext>
            </p:extLst>
          </p:nvPr>
        </p:nvGraphicFramePr>
        <p:xfrm>
          <a:off x="3300412" y="1589087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" name="Equation" r:id="rId3" imgW="6108480" imgH="545760" progId="Equation.3">
                  <p:embed/>
                </p:oleObj>
              </mc:Choice>
              <mc:Fallback>
                <p:oleObj name="Equation" r:id="rId3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2" y="1589087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43137"/>
              </p:ext>
            </p:extLst>
          </p:nvPr>
        </p:nvGraphicFramePr>
        <p:xfrm>
          <a:off x="5257800" y="2325687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7" name="Equation" r:id="rId5" imgW="1676160" imgH="342720" progId="Equation.3">
                  <p:embed/>
                </p:oleObj>
              </mc:Choice>
              <mc:Fallback>
                <p:oleObj name="Equation" r:id="rId5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25687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1676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741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Oval 8"/>
          <p:cNvSpPr>
            <a:spLocks noChangeArrowheads="1"/>
          </p:cNvSpPr>
          <p:nvPr/>
        </p:nvSpPr>
        <p:spPr bwMode="auto">
          <a:xfrm>
            <a:off x="281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895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533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598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0"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0" name="Oval 12"/>
          <p:cNvSpPr>
            <a:spLocks noChangeArrowheads="1"/>
          </p:cNvSpPr>
          <p:nvPr/>
        </p:nvSpPr>
        <p:spPr bwMode="auto">
          <a:xfrm>
            <a:off x="1676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1" name="Oval 13"/>
          <p:cNvSpPr>
            <a:spLocks noChangeArrowheads="1"/>
          </p:cNvSpPr>
          <p:nvPr/>
        </p:nvSpPr>
        <p:spPr bwMode="auto">
          <a:xfrm>
            <a:off x="41148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4179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1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3" name="Oval 15"/>
          <p:cNvSpPr>
            <a:spLocks noChangeArrowheads="1"/>
          </p:cNvSpPr>
          <p:nvPr/>
        </p:nvSpPr>
        <p:spPr bwMode="auto">
          <a:xfrm>
            <a:off x="1676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741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2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5" name="Oval 17"/>
          <p:cNvSpPr>
            <a:spLocks noChangeArrowheads="1"/>
          </p:cNvSpPr>
          <p:nvPr/>
        </p:nvSpPr>
        <p:spPr bwMode="auto">
          <a:xfrm>
            <a:off x="2895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Oval 18"/>
          <p:cNvSpPr>
            <a:spLocks noChangeArrowheads="1"/>
          </p:cNvSpPr>
          <p:nvPr/>
        </p:nvSpPr>
        <p:spPr bwMode="auto">
          <a:xfrm>
            <a:off x="533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7" name="Oval 19"/>
          <p:cNvSpPr>
            <a:spLocks noChangeArrowheads="1"/>
          </p:cNvSpPr>
          <p:nvPr/>
        </p:nvSpPr>
        <p:spPr bwMode="auto">
          <a:xfrm>
            <a:off x="1676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41148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9050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" name="Equation" r:id="rId13" imgW="291960" imgH="291960" progId="Equation.3">
                  <p:embed/>
                </p:oleObj>
              </mc:Choice>
              <mc:Fallback>
                <p:oleObj name="Equation" r:id="rId13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6858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18288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3" name="Object 25"/>
          <p:cNvGraphicFramePr>
            <a:graphicFrameLocks noChangeAspect="1"/>
          </p:cNvGraphicFramePr>
          <p:nvPr/>
        </p:nvGraphicFramePr>
        <p:xfrm>
          <a:off x="42672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6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4" name="Object 26"/>
          <p:cNvGraphicFramePr>
            <a:graphicFrameLocks noChangeAspect="1"/>
          </p:cNvGraphicFramePr>
          <p:nvPr/>
        </p:nvGraphicFramePr>
        <p:xfrm>
          <a:off x="30480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5" name="Line 27"/>
          <p:cNvSpPr>
            <a:spLocks noChangeShapeType="1"/>
          </p:cNvSpPr>
          <p:nvPr/>
        </p:nvSpPr>
        <p:spPr bwMode="auto">
          <a:xfrm flipH="1">
            <a:off x="1066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2209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>
            <a:off x="1981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838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2133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3200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3352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>
            <a:off x="1981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4419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3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309051"/>
              </p:ext>
            </p:extLst>
          </p:nvPr>
        </p:nvGraphicFramePr>
        <p:xfrm>
          <a:off x="3429000" y="28702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" name="Equation" r:id="rId21" imgW="6578280" imgH="1295280" progId="Equation.3">
                  <p:embed/>
                </p:oleObj>
              </mc:Choice>
              <mc:Fallback>
                <p:oleObj name="Equation" r:id="rId21" imgW="65782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702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Most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98501"/>
              </p:ext>
            </p:extLst>
          </p:nvPr>
        </p:nvGraphicFramePr>
        <p:xfrm>
          <a:off x="381000" y="1665287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" name="Equation" r:id="rId3" imgW="6108480" imgH="545760" progId="Equation.3">
                  <p:embed/>
                </p:oleObj>
              </mc:Choice>
              <mc:Fallback>
                <p:oleObj name="Equation" r:id="rId3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65287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62886"/>
              </p:ext>
            </p:extLst>
          </p:nvPr>
        </p:nvGraphicFramePr>
        <p:xfrm>
          <a:off x="1219200" y="2325687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1" name="Equation" r:id="rId5" imgW="1676160" imgH="342720" progId="Equation.3">
                  <p:embed/>
                </p:oleObj>
              </mc:Choice>
              <mc:Fallback>
                <p:oleObj name="Equation" r:id="rId5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25687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772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7837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2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8991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3"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62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6694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4"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410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848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7" name="Object 13"/>
          <p:cNvGraphicFramePr>
            <a:graphicFrameLocks noChangeAspect="1"/>
          </p:cNvGraphicFramePr>
          <p:nvPr/>
        </p:nvGraphicFramePr>
        <p:xfrm>
          <a:off x="6781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" name="Equation" r:id="rId11" imgW="291960" imgH="291960" progId="Equation.3">
                  <p:embed/>
                </p:oleObj>
              </mc:Choice>
              <mc:Fallback>
                <p:oleObj name="Equation" r:id="rId11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/>
          <p:cNvGraphicFramePr>
            <a:graphicFrameLocks noChangeAspect="1"/>
          </p:cNvGraphicFramePr>
          <p:nvPr/>
        </p:nvGraphicFramePr>
        <p:xfrm>
          <a:off x="5562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9" name="Object 15"/>
          <p:cNvGraphicFramePr>
            <a:graphicFrameLocks noChangeAspect="1"/>
          </p:cNvGraphicFramePr>
          <p:nvPr/>
        </p:nvGraphicFramePr>
        <p:xfrm>
          <a:off x="8001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7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0" name="Object 16"/>
          <p:cNvGraphicFramePr>
            <a:graphicFrameLocks noChangeAspect="1"/>
          </p:cNvGraphicFramePr>
          <p:nvPr/>
        </p:nvGraphicFramePr>
        <p:xfrm>
          <a:off x="8001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8" name="Equation" r:id="rId16" imgW="215640" imgH="241200" progId="Equation.3">
                  <p:embed/>
                </p:oleObj>
              </mc:Choice>
              <mc:Fallback>
                <p:oleObj name="Equation" r:id="rId16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7162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8305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8077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9220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867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934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715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8153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848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7913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9"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410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3" name="Object 29"/>
          <p:cNvGraphicFramePr>
            <a:graphicFrameLocks noChangeAspect="1"/>
          </p:cNvGraphicFramePr>
          <p:nvPr/>
        </p:nvGraphicFramePr>
        <p:xfrm>
          <a:off x="5475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0"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629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91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6" name="Object 32"/>
          <p:cNvGraphicFramePr>
            <a:graphicFrameLocks noChangeAspect="1"/>
          </p:cNvGraphicFramePr>
          <p:nvPr/>
        </p:nvGraphicFramePr>
        <p:xfrm>
          <a:off x="9067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440062"/>
              </p:ext>
            </p:extLst>
          </p:nvPr>
        </p:nvGraphicFramePr>
        <p:xfrm>
          <a:off x="76200" y="3048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2" name="Equation" r:id="rId21" imgW="7327800" imgH="1295280" progId="Equation.3">
                  <p:embed/>
                </p:oleObj>
              </mc:Choice>
              <mc:Fallback>
                <p:oleObj name="Equation" r:id="rId21" imgW="73278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Left Most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65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17691"/>
              </p:ext>
            </p:extLst>
          </p:nvPr>
        </p:nvGraphicFramePr>
        <p:xfrm>
          <a:off x="1904206" y="16002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4" name="Equation" r:id="rId3" imgW="6108480" imgH="545760" progId="Equation.3">
                  <p:embed/>
                </p:oleObj>
              </mc:Choice>
              <mc:Fallback>
                <p:oleObj name="Equation" r:id="rId3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206" y="16002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6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81958"/>
              </p:ext>
            </p:extLst>
          </p:nvPr>
        </p:nvGraphicFramePr>
        <p:xfrm>
          <a:off x="4018756" y="250215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5" name="Equation" r:id="rId5" imgW="1676160" imgH="342720" progId="Equation.3">
                  <p:embed/>
                </p:oleObj>
              </mc:Choice>
              <mc:Fallback>
                <p:oleObj name="Equation" r:id="rId5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56" y="250215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381000" y="292101"/>
            <a:ext cx="9144000" cy="6291263"/>
            <a:chOff x="0" y="184"/>
            <a:chExt cx="5760" cy="3963"/>
          </a:xfrm>
        </p:grpSpPr>
        <p:sp>
          <p:nvSpPr>
            <p:cNvPr id="366594" name="Oval 2"/>
            <p:cNvSpPr>
              <a:spLocks noChangeArrowheads="1"/>
            </p:cNvSpPr>
            <p:nvPr/>
          </p:nvSpPr>
          <p:spPr bwMode="auto">
            <a:xfrm>
              <a:off x="4656" y="14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4697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56"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5376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7" name="Object 5"/>
            <p:cNvGraphicFramePr>
              <a:graphicFrameLocks noChangeAspect="1"/>
            </p:cNvGraphicFramePr>
            <p:nvPr/>
          </p:nvGraphicFramePr>
          <p:xfrm>
            <a:off x="5424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57" name="Equation" r:id="rId9" imgW="355320" imgH="368280" progId="Equation.3">
                    <p:embed/>
                  </p:oleObj>
                </mc:Choice>
                <mc:Fallback>
                  <p:oleObj name="Equation" r:id="rId9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8" name="Oval 6"/>
            <p:cNvSpPr>
              <a:spLocks noChangeArrowheads="1"/>
            </p:cNvSpPr>
            <p:nvPr/>
          </p:nvSpPr>
          <p:spPr bwMode="auto">
            <a:xfrm>
              <a:off x="3936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9" name="Object 7"/>
            <p:cNvGraphicFramePr>
              <a:graphicFrameLocks noChangeAspect="1"/>
            </p:cNvGraphicFramePr>
            <p:nvPr/>
          </p:nvGraphicFramePr>
          <p:xfrm>
            <a:off x="3977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58" name="Equation" r:id="rId10" imgW="355320" imgH="368280" progId="Equation.3">
                    <p:embed/>
                  </p:oleObj>
                </mc:Choice>
                <mc:Fallback>
                  <p:oleObj name="Equation" r:id="rId10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00" name="Oval 8"/>
            <p:cNvSpPr>
              <a:spLocks noChangeArrowheads="1"/>
            </p:cNvSpPr>
            <p:nvPr/>
          </p:nvSpPr>
          <p:spPr bwMode="auto">
            <a:xfrm>
              <a:off x="4656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3168" y="38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4704" y="38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32" y="31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59" name="Equation" r:id="rId11" imgW="291960" imgH="291960" progId="Equation.3">
                    <p:embed/>
                  </p:oleObj>
                </mc:Choice>
                <mc:Fallback>
                  <p:oleObj name="Equation" r:id="rId11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3264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0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2" name="Object 20"/>
            <p:cNvGraphicFramePr>
              <a:graphicFrameLocks noChangeAspect="1"/>
            </p:cNvGraphicFramePr>
            <p:nvPr/>
          </p:nvGraphicFramePr>
          <p:xfrm>
            <a:off x="4800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1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3" name="Object 21"/>
            <p:cNvGraphicFramePr>
              <a:graphicFrameLocks noChangeAspect="1"/>
            </p:cNvGraphicFramePr>
            <p:nvPr/>
          </p:nvGraphicFramePr>
          <p:xfrm>
            <a:off x="4800" y="225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2" name="Equation" r:id="rId16" imgW="215640" imgH="241200" progId="Equation.3">
                    <p:embed/>
                  </p:oleObj>
                </mc:Choice>
                <mc:Fallback>
                  <p:oleObj name="Equation" r:id="rId16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>
              <a:off x="4272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>
              <a:off x="4992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556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 flipH="1">
              <a:off x="3456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>
              <a:off x="412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4224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4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>
              <a:off x="4704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4" name="Object 32"/>
            <p:cNvGraphicFramePr>
              <a:graphicFrameLocks noChangeAspect="1"/>
            </p:cNvGraphicFramePr>
            <p:nvPr/>
          </p:nvGraphicFramePr>
          <p:xfrm>
            <a:off x="4745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3"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>
              <a:off x="3168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6" name="Object 34"/>
            <p:cNvGraphicFramePr>
              <a:graphicFrameLocks noChangeAspect="1"/>
            </p:cNvGraphicFramePr>
            <p:nvPr/>
          </p:nvGraphicFramePr>
          <p:xfrm>
            <a:off x="3209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4" name="Equation" r:id="rId19" imgW="355320" imgH="368280" progId="Equation.3">
                    <p:embed/>
                  </p:oleObj>
                </mc:Choice>
                <mc:Fallback>
                  <p:oleObj name="Equation" r:id="rId19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3936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5376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9" name="Object 37"/>
            <p:cNvGraphicFramePr>
              <a:graphicFrameLocks noChangeAspect="1"/>
            </p:cNvGraphicFramePr>
            <p:nvPr/>
          </p:nvGraphicFramePr>
          <p:xfrm>
            <a:off x="5472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5" name="Equation" r:id="rId20" imgW="266400" imgH="279360" progId="Equation.3">
                    <p:embed/>
                  </p:oleObj>
                </mc:Choice>
                <mc:Fallback>
                  <p:oleObj name="Equation" r:id="rId20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>
              <a:off x="720" y="14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1" name="Object 39"/>
            <p:cNvGraphicFramePr>
              <a:graphicFrameLocks noChangeAspect="1"/>
            </p:cNvGraphicFramePr>
            <p:nvPr/>
          </p:nvGraphicFramePr>
          <p:xfrm>
            <a:off x="761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6"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440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3" name="Object 41"/>
            <p:cNvGraphicFramePr>
              <a:graphicFrameLocks noChangeAspect="1"/>
            </p:cNvGraphicFramePr>
            <p:nvPr/>
          </p:nvGraphicFramePr>
          <p:xfrm>
            <a:off x="1488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7"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0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5" name="Object 43"/>
            <p:cNvGraphicFramePr>
              <a:graphicFrameLocks noChangeAspect="1"/>
            </p:cNvGraphicFramePr>
            <p:nvPr/>
          </p:nvGraphicFramePr>
          <p:xfrm>
            <a:off x="41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8" name="Equation" r:id="rId23" imgW="355320" imgH="368280" progId="Equation.3">
                    <p:embed/>
                  </p:oleObj>
                </mc:Choice>
                <mc:Fallback>
                  <p:oleObj name="Equation" r:id="rId23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6" name="Oval 44"/>
            <p:cNvSpPr>
              <a:spLocks noChangeArrowheads="1"/>
            </p:cNvSpPr>
            <p:nvPr/>
          </p:nvSpPr>
          <p:spPr bwMode="auto">
            <a:xfrm>
              <a:off x="720" y="2188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37" name="Oval 45"/>
            <p:cNvSpPr>
              <a:spLocks noChangeArrowheads="1"/>
            </p:cNvSpPr>
            <p:nvPr/>
          </p:nvSpPr>
          <p:spPr bwMode="auto">
            <a:xfrm>
              <a:off x="2256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8" name="Object 46"/>
            <p:cNvGraphicFramePr>
              <a:graphicFrameLocks noChangeAspect="1"/>
            </p:cNvGraphicFramePr>
            <p:nvPr/>
          </p:nvGraphicFramePr>
          <p:xfrm>
            <a:off x="2297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69" name="Equation" r:id="rId24" imgW="355320" imgH="368280" progId="Equation.3">
                    <p:embed/>
                  </p:oleObj>
                </mc:Choice>
                <mc:Fallback>
                  <p:oleObj name="Equation" r:id="rId24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9" name="Oval 47"/>
            <p:cNvSpPr>
              <a:spLocks noChangeArrowheads="1"/>
            </p:cNvSpPr>
            <p:nvPr/>
          </p:nvSpPr>
          <p:spPr bwMode="auto">
            <a:xfrm>
              <a:off x="720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0" name="Object 48"/>
            <p:cNvGraphicFramePr>
              <a:graphicFrameLocks noChangeAspect="1"/>
            </p:cNvGraphicFramePr>
            <p:nvPr/>
          </p:nvGraphicFramePr>
          <p:xfrm>
            <a:off x="761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0" name="Equation" r:id="rId25" imgW="355320" imgH="368280" progId="Equation.3">
                    <p:embed/>
                  </p:oleObj>
                </mc:Choice>
                <mc:Fallback>
                  <p:oleObj name="Equation" r:id="rId25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41" name="Oval 49"/>
            <p:cNvSpPr>
              <a:spLocks noChangeArrowheads="1"/>
            </p:cNvSpPr>
            <p:nvPr/>
          </p:nvSpPr>
          <p:spPr bwMode="auto">
            <a:xfrm>
              <a:off x="1488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0" y="3052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720" y="38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4" name="Oval 52"/>
            <p:cNvSpPr>
              <a:spLocks noChangeArrowheads="1"/>
            </p:cNvSpPr>
            <p:nvPr/>
          </p:nvSpPr>
          <p:spPr bwMode="auto">
            <a:xfrm>
              <a:off x="2256" y="3820"/>
              <a:ext cx="38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864" y="225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1" name="Equation" r:id="rId26" imgW="291960" imgH="291960" progId="Equation.3">
                    <p:embed/>
                  </p:oleObj>
                </mc:Choice>
                <mc:Fallback>
                  <p:oleObj name="Equation" r:id="rId26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5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6" name="Object 54"/>
            <p:cNvGraphicFramePr>
              <a:graphicFrameLocks noChangeAspect="1"/>
            </p:cNvGraphicFramePr>
            <p:nvPr/>
          </p:nvGraphicFramePr>
          <p:xfrm>
            <a:off x="96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2"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7" name="Object 55"/>
            <p:cNvGraphicFramePr>
              <a:graphicFrameLocks noChangeAspect="1"/>
            </p:cNvGraphicFramePr>
            <p:nvPr/>
          </p:nvGraphicFramePr>
          <p:xfrm>
            <a:off x="816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3" name="Equation" r:id="rId28" imgW="266400" imgH="279360" progId="Equation.3">
                    <p:embed/>
                  </p:oleObj>
                </mc:Choice>
                <mc:Fallback>
                  <p:oleObj name="Equation" r:id="rId2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8" name="Object 56"/>
            <p:cNvGraphicFramePr>
              <a:graphicFrameLocks noChangeAspect="1"/>
            </p:cNvGraphicFramePr>
            <p:nvPr/>
          </p:nvGraphicFramePr>
          <p:xfrm>
            <a:off x="2352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4" name="Equation" r:id="rId29" imgW="266400" imgH="279360" progId="Equation.3">
                    <p:embed/>
                  </p:oleObj>
                </mc:Choice>
                <mc:Fallback>
                  <p:oleObj name="Equation" r:id="rId2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9" name="Object 57"/>
            <p:cNvGraphicFramePr>
              <a:graphicFrameLocks noChangeAspect="1"/>
            </p:cNvGraphicFramePr>
            <p:nvPr/>
          </p:nvGraphicFramePr>
          <p:xfrm>
            <a:off x="1584" y="31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5" name="Equation" r:id="rId30" imgW="215640" imgH="241200" progId="Equation.3">
                    <p:embed/>
                  </p:oleObj>
                </mc:Choice>
                <mc:Fallback>
                  <p:oleObj name="Equation" r:id="rId3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336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056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9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4" name="Line 62"/>
            <p:cNvSpPr>
              <a:spLocks noChangeShapeType="1"/>
            </p:cNvSpPr>
            <p:nvPr/>
          </p:nvSpPr>
          <p:spPr bwMode="auto">
            <a:xfrm flipH="1">
              <a:off x="1008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>
              <a:off x="1680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91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8" name="Line 66"/>
            <p:cNvSpPr>
              <a:spLocks noChangeShapeType="1"/>
            </p:cNvSpPr>
            <p:nvPr/>
          </p:nvSpPr>
          <p:spPr bwMode="auto">
            <a:xfrm>
              <a:off x="2448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62" name="Text Box 70"/>
            <p:cNvSpPr txBox="1">
              <a:spLocks noChangeArrowheads="1"/>
            </p:cNvSpPr>
            <p:nvPr/>
          </p:nvSpPr>
          <p:spPr bwMode="auto">
            <a:xfrm>
              <a:off x="624" y="184"/>
              <a:ext cx="455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400" dirty="0">
                  <a:latin typeface="+mj-lt"/>
                </a:rPr>
                <a:t>Two </a:t>
              </a:r>
              <a:r>
                <a:rPr lang="en-US" altLang="en-US" sz="4400" dirty="0" smtClean="0">
                  <a:latin typeface="+mj-lt"/>
                </a:rPr>
                <a:t>Derivation </a:t>
              </a:r>
              <a:r>
                <a:rPr lang="en-US" altLang="en-US" sz="4400" dirty="0">
                  <a:latin typeface="+mj-lt"/>
                </a:rPr>
                <a:t>T</a:t>
              </a:r>
              <a:r>
                <a:rPr lang="en-US" altLang="en-US" sz="4400" dirty="0" smtClean="0">
                  <a:latin typeface="+mj-lt"/>
                </a:rPr>
                <a:t>rees</a:t>
              </a:r>
              <a:endParaRPr lang="en-US" altLang="en-US" sz="4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4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289684" y="1510834"/>
            <a:ext cx="2136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grammar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40483"/>
              </p:ext>
            </p:extLst>
          </p:nvPr>
        </p:nvGraphicFramePr>
        <p:xfrm>
          <a:off x="2889558" y="1491885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" name="Equation" r:id="rId3" imgW="6108480" imgH="545760" progId="Equation.3">
                  <p:embed/>
                </p:oleObj>
              </mc:Choice>
              <mc:Fallback>
                <p:oleObj name="Equation" r:id="rId3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558" y="1491885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304800" y="1991380"/>
            <a:ext cx="2191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ambiguous:</a:t>
            </a:r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1447801" y="3228211"/>
            <a:ext cx="7115175" cy="3220976"/>
            <a:chOff x="702" y="2551"/>
            <a:chExt cx="4098" cy="1531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51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29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9" name="Equation" r:id="rId5" imgW="355320" imgH="368280" progId="Equation.3">
                    <p:embed/>
                  </p:oleObj>
                </mc:Choice>
                <mc:Fallback>
                  <p:oleObj name="Equation" r:id="rId5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5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1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0"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5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3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1" name="Equation" r:id="rId8" imgW="355320" imgH="368280" progId="Equation.3">
                    <p:embed/>
                  </p:oleObj>
                </mc:Choice>
                <mc:Fallback>
                  <p:oleObj name="Equation" r:id="rId8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5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08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08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7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2" name="Equation" r:id="rId9" imgW="291960" imgH="291960" progId="Equation.3">
                    <p:embed/>
                  </p:oleObj>
                </mc:Choice>
                <mc:Fallback>
                  <p:oleObj name="Equation" r:id="rId9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8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3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9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4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40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5" name="Equation" r:id="rId14" imgW="215640" imgH="241200" progId="Equation.3">
                    <p:embed/>
                  </p:oleObj>
                </mc:Choice>
                <mc:Fallback>
                  <p:oleObj name="Equation" r:id="rId1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06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6" name="Equation" r:id="rId16" imgW="355320" imgH="368280" progId="Equation.3">
                    <p:embed/>
                  </p:oleObj>
                </mc:Choice>
                <mc:Fallback>
                  <p:oleObj name="Equation" r:id="rId16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06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3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7" name="Equation" r:id="rId17" imgW="355320" imgH="368280" progId="Equation.3">
                    <p:embed/>
                  </p:oleObj>
                </mc:Choice>
                <mc:Fallback>
                  <p:oleObj name="Equation" r:id="rId17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06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06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6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8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578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8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89" name="Equation" r:id="rId19" imgW="355320" imgH="368280" progId="Equation.3">
                    <p:embed/>
                  </p:oleObj>
                </mc:Choice>
                <mc:Fallback>
                  <p:oleObj name="Equation" r:id="rId19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2980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0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0"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2980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2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1"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2980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3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5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2"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3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7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3" name="Equation" r:id="rId23" imgW="355320" imgH="368280" progId="Equation.3">
                    <p:embed/>
                  </p:oleObj>
                </mc:Choice>
                <mc:Fallback>
                  <p:oleObj name="Equation" r:id="rId23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3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33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35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35"/>
              <a:ext cx="240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72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4" name="Equation" r:id="rId24" imgW="291960" imgH="291960" progId="Equation.3">
                    <p:embed/>
                  </p:oleObj>
                </mc:Choice>
                <mc:Fallback>
                  <p:oleObj name="Equation" r:id="rId24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3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5"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4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6"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5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7"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6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8" name="Equation" r:id="rId28" imgW="215640" imgH="241200" progId="Equation.3">
                    <p:embed/>
                  </p:oleObj>
                </mc:Choice>
                <mc:Fallback>
                  <p:oleObj name="Equation" r:id="rId2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1198073" y="2647316"/>
            <a:ext cx="1087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</a:t>
            </a:r>
          </a:p>
        </p:txBody>
      </p:sp>
      <p:graphicFrame>
        <p:nvGraphicFramePr>
          <p:cNvPr id="36768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13572"/>
              </p:ext>
            </p:extLst>
          </p:nvPr>
        </p:nvGraphicFramePr>
        <p:xfrm>
          <a:off x="2281204" y="2784862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9" name="Equation" r:id="rId29" imgW="1676160" imgH="342720" progId="Equation.3">
                  <p:embed/>
                </p:oleObj>
              </mc:Choice>
              <mc:Fallback>
                <p:oleObj name="Equation" r:id="rId29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04" y="2784862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962400" y="2753380"/>
            <a:ext cx="3710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has two derivation trees</a:t>
            </a:r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1371600" y="292101"/>
            <a:ext cx="72326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>
                <a:latin typeface="+mj-lt"/>
              </a:rPr>
              <a:t>Two </a:t>
            </a:r>
            <a:r>
              <a:rPr lang="en-US" altLang="en-US" sz="4400" dirty="0" smtClean="0">
                <a:latin typeface="+mj-lt"/>
              </a:rPr>
              <a:t>Derivation </a:t>
            </a:r>
            <a:r>
              <a:rPr lang="en-US" altLang="en-US" sz="4400" dirty="0">
                <a:latin typeface="+mj-lt"/>
              </a:rPr>
              <a:t>T</a:t>
            </a:r>
            <a:r>
              <a:rPr lang="en-US" altLang="en-US" sz="4400" dirty="0" smtClean="0">
                <a:latin typeface="+mj-lt"/>
              </a:rPr>
              <a:t>rees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0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684003" y="2663588"/>
            <a:ext cx="1087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09427"/>
              </p:ext>
            </p:extLst>
          </p:nvPr>
        </p:nvGraphicFramePr>
        <p:xfrm>
          <a:off x="1961003" y="2729565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03" y="2729565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733800" y="2667000"/>
            <a:ext cx="43333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1066800" y="5410200"/>
          <a:ext cx="7329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5" imgW="7327800" imgH="1295280" progId="Equation.3">
                  <p:embed/>
                </p:oleObj>
              </mc:Choice>
              <mc:Fallback>
                <p:oleObj name="Equation" r:id="rId5" imgW="73278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10200"/>
                        <a:ext cx="7329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8332"/>
              </p:ext>
            </p:extLst>
          </p:nvPr>
        </p:nvGraphicFramePr>
        <p:xfrm>
          <a:off x="1066800" y="3505200"/>
          <a:ext cx="6580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7" imgW="6578280" imgH="1295280" progId="Equation.3">
                  <p:embed/>
                </p:oleObj>
              </mc:Choice>
              <mc:Fallback>
                <p:oleObj name="Equation" r:id="rId7" imgW="65782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65801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533400" y="1552362"/>
            <a:ext cx="2136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grammar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13876"/>
              </p:ext>
            </p:extLst>
          </p:nvPr>
        </p:nvGraphicFramePr>
        <p:xfrm>
          <a:off x="2957512" y="1555751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Equation" r:id="rId9" imgW="6108480" imgH="545760" progId="Equation.3">
                  <p:embed/>
                </p:oleObj>
              </mc:Choice>
              <mc:Fallback>
                <p:oleObj name="Equation" r:id="rId9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2" y="1555751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627774" y="1991380"/>
            <a:ext cx="2191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ambiguous:</a:t>
            </a:r>
          </a:p>
        </p:txBody>
      </p: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1371600" y="292101"/>
            <a:ext cx="72326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>
                <a:latin typeface="+mj-lt"/>
              </a:rPr>
              <a:t>Two </a:t>
            </a:r>
            <a:r>
              <a:rPr lang="en-US" altLang="en-US" sz="4400" dirty="0" smtClean="0">
                <a:latin typeface="+mj-lt"/>
              </a:rPr>
              <a:t>Derivation </a:t>
            </a:r>
            <a:r>
              <a:rPr lang="en-US" altLang="en-US" sz="4400" dirty="0">
                <a:latin typeface="+mj-lt"/>
              </a:rPr>
              <a:t>T</a:t>
            </a:r>
            <a:r>
              <a:rPr lang="en-US" altLang="en-US" sz="4400" dirty="0" smtClean="0">
                <a:latin typeface="+mj-lt"/>
              </a:rPr>
              <a:t>rees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2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derivation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partial derivation trees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derivation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ambiguity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two derivation trees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3435175" y="238856"/>
            <a:ext cx="24495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Definition</a:t>
            </a:r>
            <a:endParaRPr lang="en-US" altLang="en-US" sz="4400" dirty="0"/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448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context-free grammar        is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ambiguous 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some string                   </a:t>
            </a:r>
            <a:r>
              <a:rPr lang="en-US" altLang="en-US" sz="2800" dirty="0" smtClean="0"/>
              <a:t>			has two </a:t>
            </a:r>
            <a:r>
              <a:rPr lang="en-US" altLang="en-US" sz="2800" dirty="0"/>
              <a:t>or more derivation trees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11306"/>
              </p:ext>
            </p:extLst>
          </p:nvPr>
        </p:nvGraphicFramePr>
        <p:xfrm>
          <a:off x="40259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76529"/>
              </p:ext>
            </p:extLst>
          </p:nvPr>
        </p:nvGraphicFramePr>
        <p:xfrm>
          <a:off x="533400" y="1629152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9152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1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81001" y="1143000"/>
            <a:ext cx="89916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 context-free grammar        is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ambiguous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some string                   </a:t>
            </a:r>
            <a:r>
              <a:rPr lang="en-US" altLang="en-US" sz="2800" dirty="0" smtClean="0"/>
              <a:t>		  has two </a:t>
            </a:r>
            <a:r>
              <a:rPr lang="en-US" altLang="en-US" sz="2800" dirty="0"/>
              <a:t>or more leftmost </a:t>
            </a:r>
            <a:r>
              <a:rPr lang="en-US" altLang="en-US" sz="2800" dirty="0" smtClean="0"/>
              <a:t>or right most derivations</a:t>
            </a:r>
            <a:endParaRPr lang="en-US" altLang="en-US" sz="2800" dirty="0"/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29633"/>
              </p:ext>
            </p:extLst>
          </p:nvPr>
        </p:nvGraphicFramePr>
        <p:xfrm>
          <a:off x="4038600" y="1371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71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68167"/>
              </p:ext>
            </p:extLst>
          </p:nvPr>
        </p:nvGraphicFramePr>
        <p:xfrm>
          <a:off x="381001" y="1981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9812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435175" y="238856"/>
            <a:ext cx="24495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Definition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7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400481" y="1153180"/>
            <a:ext cx="5162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Why do we care about ambiguity?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7772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837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4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8991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5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62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6694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6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5" name="Oval 9"/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410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7848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6781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7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5562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8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8001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9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8001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0" name="Equation" r:id="rId12" imgW="215640" imgH="241200" progId="Equation.3">
                  <p:embed/>
                </p:oleObj>
              </mc:Choice>
              <mc:Fallback>
                <p:oleObj name="Equation" r:id="rId12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7162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8305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8077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9220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5867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6934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5715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8153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7848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7913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1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410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5475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6629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891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9067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8" name="Oval 32"/>
          <p:cNvSpPr>
            <a:spLocks noChangeArrowheads="1"/>
          </p:cNvSpPr>
          <p:nvPr/>
        </p:nvSpPr>
        <p:spPr bwMode="auto">
          <a:xfrm>
            <a:off x="1524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9" name="Object 33"/>
          <p:cNvGraphicFramePr>
            <a:graphicFrameLocks noChangeAspect="1"/>
          </p:cNvGraphicFramePr>
          <p:nvPr/>
        </p:nvGraphicFramePr>
        <p:xfrm>
          <a:off x="1589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4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1" name="Object 35"/>
          <p:cNvGraphicFramePr>
            <a:graphicFrameLocks noChangeAspect="1"/>
          </p:cNvGraphicFramePr>
          <p:nvPr/>
        </p:nvGraphicFramePr>
        <p:xfrm>
          <a:off x="2743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5"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381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446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6"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4" name="Oval 38"/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75" name="Oval 39"/>
          <p:cNvSpPr>
            <a:spLocks noChangeArrowheads="1"/>
          </p:cNvSpPr>
          <p:nvPr/>
        </p:nvSpPr>
        <p:spPr bwMode="auto">
          <a:xfrm>
            <a:off x="396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6" name="Object 40"/>
          <p:cNvGraphicFramePr>
            <a:graphicFrameLocks noChangeAspect="1"/>
          </p:cNvGraphicFramePr>
          <p:nvPr/>
        </p:nvGraphicFramePr>
        <p:xfrm>
          <a:off x="4027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7" name="Equation" r:id="rId20" imgW="355320" imgH="368280" progId="Equation.3">
                  <p:embed/>
                </p:oleObj>
              </mc:Choice>
              <mc:Fallback>
                <p:oleObj name="Equation" r:id="rId20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7" name="Oval 41"/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1589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8" name="Equation" r:id="rId21" imgW="355320" imgH="368280" progId="Equation.3">
                  <p:embed/>
                </p:oleObj>
              </mc:Choice>
              <mc:Fallback>
                <p:oleObj name="Equation" r:id="rId21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274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381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1" name="Oval 45"/>
          <p:cNvSpPr>
            <a:spLocks noChangeArrowheads="1"/>
          </p:cNvSpPr>
          <p:nvPr/>
        </p:nvSpPr>
        <p:spPr bwMode="auto">
          <a:xfrm>
            <a:off x="1524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2" name="Oval 46"/>
          <p:cNvSpPr>
            <a:spLocks noChangeArrowheads="1"/>
          </p:cNvSpPr>
          <p:nvPr/>
        </p:nvSpPr>
        <p:spPr bwMode="auto">
          <a:xfrm>
            <a:off x="3962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83" name="Object 47"/>
          <p:cNvGraphicFramePr>
            <a:graphicFrameLocks noChangeAspect="1"/>
          </p:cNvGraphicFramePr>
          <p:nvPr/>
        </p:nvGraphicFramePr>
        <p:xfrm>
          <a:off x="1752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9" name="Equation" r:id="rId22" imgW="291960" imgH="291960" progId="Equation.3">
                  <p:embed/>
                </p:oleObj>
              </mc:Choice>
              <mc:Fallback>
                <p:oleObj name="Equation" r:id="rId22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4" name="Object 48"/>
          <p:cNvGraphicFramePr>
            <a:graphicFrameLocks noChangeAspect="1"/>
          </p:cNvGraphicFramePr>
          <p:nvPr/>
        </p:nvGraphicFramePr>
        <p:xfrm>
          <a:off x="5334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0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5" name="Object 49"/>
          <p:cNvGraphicFramePr>
            <a:graphicFrameLocks noChangeAspect="1"/>
          </p:cNvGraphicFramePr>
          <p:nvPr/>
        </p:nvGraphicFramePr>
        <p:xfrm>
          <a:off x="16764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1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6" name="Object 50"/>
          <p:cNvGraphicFramePr>
            <a:graphicFrameLocks noChangeAspect="1"/>
          </p:cNvGraphicFramePr>
          <p:nvPr/>
        </p:nvGraphicFramePr>
        <p:xfrm>
          <a:off x="41148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2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7" name="Object 51"/>
          <p:cNvGraphicFramePr>
            <a:graphicFrameLocks noChangeAspect="1"/>
          </p:cNvGraphicFramePr>
          <p:nvPr/>
        </p:nvGraphicFramePr>
        <p:xfrm>
          <a:off x="2895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3" name="Equation" r:id="rId26" imgW="215640" imgH="241200" progId="Equation.3">
                  <p:embed/>
                </p:oleObj>
              </mc:Choice>
              <mc:Fallback>
                <p:oleObj name="Equation" r:id="rId26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88" name="Line 52"/>
          <p:cNvSpPr>
            <a:spLocks noChangeShapeType="1"/>
          </p:cNvSpPr>
          <p:nvPr/>
        </p:nvSpPr>
        <p:spPr bwMode="auto">
          <a:xfrm flipH="1">
            <a:off x="914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89" name="Line 53"/>
          <p:cNvSpPr>
            <a:spLocks noChangeShapeType="1"/>
          </p:cNvSpPr>
          <p:nvPr/>
        </p:nvSpPr>
        <p:spPr bwMode="auto">
          <a:xfrm>
            <a:off x="2057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90" name="Line 54"/>
          <p:cNvSpPr>
            <a:spLocks noChangeShapeType="1"/>
          </p:cNvSpPr>
          <p:nvPr/>
        </p:nvSpPr>
        <p:spPr bwMode="auto">
          <a:xfrm>
            <a:off x="1828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1" name="Line 55"/>
          <p:cNvSpPr>
            <a:spLocks noChangeShapeType="1"/>
          </p:cNvSpPr>
          <p:nvPr/>
        </p:nvSpPr>
        <p:spPr bwMode="auto">
          <a:xfrm>
            <a:off x="685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981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>
            <a:off x="3048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3200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828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>
            <a:off x="4267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279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09963"/>
              </p:ext>
            </p:extLst>
          </p:nvPr>
        </p:nvGraphicFramePr>
        <p:xfrm>
          <a:off x="1981200" y="2097087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4" name="Equation" r:id="rId27" imgW="1676160" imgH="342720" progId="Equation.3">
                  <p:embed/>
                </p:oleObj>
              </mc:Choice>
              <mc:Fallback>
                <p:oleObj name="Equation" r:id="rId27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97087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3914231" y="2069068"/>
            <a:ext cx="581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</a:t>
            </a:r>
          </a:p>
        </p:txBody>
      </p:sp>
      <p:graphicFrame>
        <p:nvGraphicFramePr>
          <p:cNvPr id="372801" name="Object 65"/>
          <p:cNvGraphicFramePr>
            <a:graphicFrameLocks noChangeAspect="1"/>
          </p:cNvGraphicFramePr>
          <p:nvPr/>
        </p:nvGraphicFramePr>
        <p:xfrm>
          <a:off x="4876800" y="19812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5" name="Equation" r:id="rId29" imgW="1041120" imgH="419040" progId="Equation.3">
                  <p:embed/>
                </p:oleObj>
              </mc:Choice>
              <mc:Fallback>
                <p:oleObj name="Equation" r:id="rId29" imgW="1041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812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3598907" y="238856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39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7772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837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8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991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9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662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6694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0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5410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7848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6781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1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6" name="Object 16"/>
          <p:cNvGraphicFramePr>
            <a:graphicFrameLocks noChangeAspect="1"/>
          </p:cNvGraphicFramePr>
          <p:nvPr/>
        </p:nvGraphicFramePr>
        <p:xfrm>
          <a:off x="8001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2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7162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8305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8077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9220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 flipH="1">
            <a:off x="5867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6934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3" name="Line 23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5715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8153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7848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7913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3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88" name="Oval 28"/>
          <p:cNvSpPr>
            <a:spLocks noChangeArrowheads="1"/>
          </p:cNvSpPr>
          <p:nvPr/>
        </p:nvSpPr>
        <p:spPr bwMode="auto">
          <a:xfrm>
            <a:off x="5410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9" name="Object 29"/>
          <p:cNvGraphicFramePr>
            <a:graphicFrameLocks noChangeAspect="1"/>
          </p:cNvGraphicFramePr>
          <p:nvPr/>
        </p:nvGraphicFramePr>
        <p:xfrm>
          <a:off x="5475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4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6629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1" name="Oval 31"/>
          <p:cNvSpPr>
            <a:spLocks noChangeArrowheads="1"/>
          </p:cNvSpPr>
          <p:nvPr/>
        </p:nvSpPr>
        <p:spPr bwMode="auto">
          <a:xfrm>
            <a:off x="891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3" name="Oval 33"/>
          <p:cNvSpPr>
            <a:spLocks noChangeArrowheads="1"/>
          </p:cNvSpPr>
          <p:nvPr/>
        </p:nvSpPr>
        <p:spPr bwMode="auto">
          <a:xfrm>
            <a:off x="1524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589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5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5" name="Oval 35"/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2743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6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7" name="Oval 37"/>
          <p:cNvSpPr>
            <a:spLocks noChangeArrowheads="1"/>
          </p:cNvSpPr>
          <p:nvPr/>
        </p:nvSpPr>
        <p:spPr bwMode="auto">
          <a:xfrm>
            <a:off x="381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446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7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9" name="Oval 39"/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0" name="Oval 40"/>
          <p:cNvSpPr>
            <a:spLocks noChangeArrowheads="1"/>
          </p:cNvSpPr>
          <p:nvPr/>
        </p:nvSpPr>
        <p:spPr bwMode="auto">
          <a:xfrm>
            <a:off x="396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1" name="Object 41"/>
          <p:cNvGraphicFramePr>
            <a:graphicFrameLocks noChangeAspect="1"/>
          </p:cNvGraphicFramePr>
          <p:nvPr/>
        </p:nvGraphicFramePr>
        <p:xfrm>
          <a:off x="4027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8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2" name="Oval 42"/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589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9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4" name="Oval 44"/>
          <p:cNvSpPr>
            <a:spLocks noChangeArrowheads="1"/>
          </p:cNvSpPr>
          <p:nvPr/>
        </p:nvSpPr>
        <p:spPr bwMode="auto">
          <a:xfrm>
            <a:off x="274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5" name="Oval 45"/>
          <p:cNvSpPr>
            <a:spLocks noChangeArrowheads="1"/>
          </p:cNvSpPr>
          <p:nvPr/>
        </p:nvSpPr>
        <p:spPr bwMode="auto">
          <a:xfrm>
            <a:off x="381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6" name="Oval 46"/>
          <p:cNvSpPr>
            <a:spLocks noChangeArrowheads="1"/>
          </p:cNvSpPr>
          <p:nvPr/>
        </p:nvSpPr>
        <p:spPr bwMode="auto">
          <a:xfrm>
            <a:off x="1524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7" name="Oval 47"/>
          <p:cNvSpPr>
            <a:spLocks noChangeArrowheads="1"/>
          </p:cNvSpPr>
          <p:nvPr/>
        </p:nvSpPr>
        <p:spPr bwMode="auto">
          <a:xfrm>
            <a:off x="3962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8" name="Object 48"/>
          <p:cNvGraphicFramePr>
            <a:graphicFrameLocks noChangeAspect="1"/>
          </p:cNvGraphicFramePr>
          <p:nvPr/>
        </p:nvGraphicFramePr>
        <p:xfrm>
          <a:off x="1752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0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12" name="Object 52"/>
          <p:cNvGraphicFramePr>
            <a:graphicFrameLocks noChangeAspect="1"/>
          </p:cNvGraphicFramePr>
          <p:nvPr/>
        </p:nvGraphicFramePr>
        <p:xfrm>
          <a:off x="2895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1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13" name="Line 53"/>
          <p:cNvSpPr>
            <a:spLocks noChangeShapeType="1"/>
          </p:cNvSpPr>
          <p:nvPr/>
        </p:nvSpPr>
        <p:spPr bwMode="auto">
          <a:xfrm flipH="1">
            <a:off x="914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4" name="Line 54"/>
          <p:cNvSpPr>
            <a:spLocks noChangeShapeType="1"/>
          </p:cNvSpPr>
          <p:nvPr/>
        </p:nvSpPr>
        <p:spPr bwMode="auto">
          <a:xfrm>
            <a:off x="2057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15" name="Line 55"/>
          <p:cNvSpPr>
            <a:spLocks noChangeShapeType="1"/>
          </p:cNvSpPr>
          <p:nvPr/>
        </p:nvSpPr>
        <p:spPr bwMode="auto">
          <a:xfrm>
            <a:off x="1828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6" name="Line 56"/>
          <p:cNvSpPr>
            <a:spLocks noChangeShapeType="1"/>
          </p:cNvSpPr>
          <p:nvPr/>
        </p:nvSpPr>
        <p:spPr bwMode="auto">
          <a:xfrm>
            <a:off x="685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7" name="Line 57"/>
          <p:cNvSpPr>
            <a:spLocks noChangeShapeType="1"/>
          </p:cNvSpPr>
          <p:nvPr/>
        </p:nvSpPr>
        <p:spPr bwMode="auto">
          <a:xfrm flipH="1">
            <a:off x="1981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3048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9" name="Line 59"/>
          <p:cNvSpPr>
            <a:spLocks noChangeShapeType="1"/>
          </p:cNvSpPr>
          <p:nvPr/>
        </p:nvSpPr>
        <p:spPr bwMode="auto">
          <a:xfrm>
            <a:off x="3200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0" name="Line 60"/>
          <p:cNvSpPr>
            <a:spLocks noChangeShapeType="1"/>
          </p:cNvSpPr>
          <p:nvPr/>
        </p:nvSpPr>
        <p:spPr bwMode="auto">
          <a:xfrm>
            <a:off x="1828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1" name="Line 61"/>
          <p:cNvSpPr>
            <a:spLocks noChangeShapeType="1"/>
          </p:cNvSpPr>
          <p:nvPr/>
        </p:nvSpPr>
        <p:spPr bwMode="auto">
          <a:xfrm>
            <a:off x="4267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4191000" y="1276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2" name="Equation" r:id="rId20" imgW="1625400" imgH="406080" progId="Equation.3">
                  <p:embed/>
                </p:oleObj>
              </mc:Choice>
              <mc:Fallback>
                <p:oleObj name="Equation" r:id="rId20" imgW="1625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76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4" name="Object 64"/>
          <p:cNvGraphicFramePr>
            <a:graphicFrameLocks noChangeAspect="1"/>
          </p:cNvGraphicFramePr>
          <p:nvPr/>
        </p:nvGraphicFramePr>
        <p:xfrm>
          <a:off x="533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3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5" name="Object 65"/>
          <p:cNvGraphicFramePr>
            <a:graphicFrameLocks noChangeAspect="1"/>
          </p:cNvGraphicFramePr>
          <p:nvPr/>
        </p:nvGraphicFramePr>
        <p:xfrm>
          <a:off x="1676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4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6" name="Object 66"/>
          <p:cNvGraphicFramePr>
            <a:graphicFrameLocks noChangeAspect="1"/>
          </p:cNvGraphicFramePr>
          <p:nvPr/>
        </p:nvGraphicFramePr>
        <p:xfrm>
          <a:off x="4114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5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7" name="Object 67"/>
          <p:cNvGraphicFramePr>
            <a:graphicFrameLocks noChangeAspect="1"/>
          </p:cNvGraphicFramePr>
          <p:nvPr/>
        </p:nvGraphicFramePr>
        <p:xfrm>
          <a:off x="5562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6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8" name="Object 68"/>
          <p:cNvGraphicFramePr>
            <a:graphicFrameLocks noChangeAspect="1"/>
          </p:cNvGraphicFramePr>
          <p:nvPr/>
        </p:nvGraphicFramePr>
        <p:xfrm>
          <a:off x="8001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7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9" name="Object 69"/>
          <p:cNvGraphicFramePr>
            <a:graphicFrameLocks noChangeAspect="1"/>
          </p:cNvGraphicFramePr>
          <p:nvPr/>
        </p:nvGraphicFramePr>
        <p:xfrm>
          <a:off x="9067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8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3598907" y="238856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787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48" name="Oval 64"/>
          <p:cNvSpPr>
            <a:spLocks noChangeArrowheads="1"/>
          </p:cNvSpPr>
          <p:nvPr/>
        </p:nvSpPr>
        <p:spPr bwMode="auto">
          <a:xfrm>
            <a:off x="7772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49" name="Object 65"/>
          <p:cNvGraphicFramePr>
            <a:graphicFrameLocks noChangeAspect="1"/>
          </p:cNvGraphicFramePr>
          <p:nvPr/>
        </p:nvGraphicFramePr>
        <p:xfrm>
          <a:off x="7837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0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0" name="Oval 66"/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1" name="Object 67"/>
          <p:cNvGraphicFramePr>
            <a:graphicFrameLocks noChangeAspect="1"/>
          </p:cNvGraphicFramePr>
          <p:nvPr/>
        </p:nvGraphicFramePr>
        <p:xfrm>
          <a:off x="8991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1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2" name="Oval 68"/>
          <p:cNvSpPr>
            <a:spLocks noChangeArrowheads="1"/>
          </p:cNvSpPr>
          <p:nvPr/>
        </p:nvSpPr>
        <p:spPr bwMode="auto">
          <a:xfrm>
            <a:off x="662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3" name="Object 69"/>
          <p:cNvGraphicFramePr>
            <a:graphicFrameLocks noChangeAspect="1"/>
          </p:cNvGraphicFramePr>
          <p:nvPr/>
        </p:nvGraphicFramePr>
        <p:xfrm>
          <a:off x="6694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2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4" name="Oval 70"/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5" name="Oval 71"/>
          <p:cNvSpPr>
            <a:spLocks noChangeArrowheads="1"/>
          </p:cNvSpPr>
          <p:nvPr/>
        </p:nvSpPr>
        <p:spPr bwMode="auto">
          <a:xfrm>
            <a:off x="5410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6" name="Oval 72"/>
          <p:cNvSpPr>
            <a:spLocks noChangeArrowheads="1"/>
          </p:cNvSpPr>
          <p:nvPr/>
        </p:nvSpPr>
        <p:spPr bwMode="auto">
          <a:xfrm>
            <a:off x="7848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7" name="Object 73"/>
          <p:cNvGraphicFramePr>
            <a:graphicFrameLocks noChangeAspect="1"/>
          </p:cNvGraphicFramePr>
          <p:nvPr/>
        </p:nvGraphicFramePr>
        <p:xfrm>
          <a:off x="6781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3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58" name="Object 74"/>
          <p:cNvGraphicFramePr>
            <a:graphicFrameLocks noChangeAspect="1"/>
          </p:cNvGraphicFramePr>
          <p:nvPr/>
        </p:nvGraphicFramePr>
        <p:xfrm>
          <a:off x="8001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9" name="Line 75"/>
          <p:cNvSpPr>
            <a:spLocks noChangeShapeType="1"/>
          </p:cNvSpPr>
          <p:nvPr/>
        </p:nvSpPr>
        <p:spPr bwMode="auto">
          <a:xfrm flipH="1">
            <a:off x="7162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0" name="Line 76"/>
          <p:cNvSpPr>
            <a:spLocks noChangeShapeType="1"/>
          </p:cNvSpPr>
          <p:nvPr/>
        </p:nvSpPr>
        <p:spPr bwMode="auto">
          <a:xfrm>
            <a:off x="8305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61" name="Line 77"/>
          <p:cNvSpPr>
            <a:spLocks noChangeShapeType="1"/>
          </p:cNvSpPr>
          <p:nvPr/>
        </p:nvSpPr>
        <p:spPr bwMode="auto">
          <a:xfrm>
            <a:off x="8077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2" name="Line 78"/>
          <p:cNvSpPr>
            <a:spLocks noChangeShapeType="1"/>
          </p:cNvSpPr>
          <p:nvPr/>
        </p:nvSpPr>
        <p:spPr bwMode="auto">
          <a:xfrm>
            <a:off x="9220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3" name="Line 79"/>
          <p:cNvSpPr>
            <a:spLocks noChangeShapeType="1"/>
          </p:cNvSpPr>
          <p:nvPr/>
        </p:nvSpPr>
        <p:spPr bwMode="auto">
          <a:xfrm flipH="1">
            <a:off x="5867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4" name="Line 80"/>
          <p:cNvSpPr>
            <a:spLocks noChangeShapeType="1"/>
          </p:cNvSpPr>
          <p:nvPr/>
        </p:nvSpPr>
        <p:spPr bwMode="auto">
          <a:xfrm>
            <a:off x="6934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5" name="Line 81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6" name="Line 82"/>
          <p:cNvSpPr>
            <a:spLocks noChangeShapeType="1"/>
          </p:cNvSpPr>
          <p:nvPr/>
        </p:nvSpPr>
        <p:spPr bwMode="auto">
          <a:xfrm>
            <a:off x="5715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7" name="Line 83"/>
          <p:cNvSpPr>
            <a:spLocks noChangeShapeType="1"/>
          </p:cNvSpPr>
          <p:nvPr/>
        </p:nvSpPr>
        <p:spPr bwMode="auto">
          <a:xfrm>
            <a:off x="8153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8" name="Oval 84"/>
          <p:cNvSpPr>
            <a:spLocks noChangeArrowheads="1"/>
          </p:cNvSpPr>
          <p:nvPr/>
        </p:nvSpPr>
        <p:spPr bwMode="auto">
          <a:xfrm>
            <a:off x="7848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69" name="Object 85"/>
          <p:cNvGraphicFramePr>
            <a:graphicFrameLocks noChangeAspect="1"/>
          </p:cNvGraphicFramePr>
          <p:nvPr/>
        </p:nvGraphicFramePr>
        <p:xfrm>
          <a:off x="7913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5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0" name="Oval 86"/>
          <p:cNvSpPr>
            <a:spLocks noChangeArrowheads="1"/>
          </p:cNvSpPr>
          <p:nvPr/>
        </p:nvSpPr>
        <p:spPr bwMode="auto">
          <a:xfrm>
            <a:off x="5410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1" name="Object 87"/>
          <p:cNvGraphicFramePr>
            <a:graphicFrameLocks noChangeAspect="1"/>
          </p:cNvGraphicFramePr>
          <p:nvPr/>
        </p:nvGraphicFramePr>
        <p:xfrm>
          <a:off x="5475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6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2" name="Oval 88"/>
          <p:cNvSpPr>
            <a:spLocks noChangeArrowheads="1"/>
          </p:cNvSpPr>
          <p:nvPr/>
        </p:nvSpPr>
        <p:spPr bwMode="auto">
          <a:xfrm>
            <a:off x="6629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3" name="Oval 89"/>
          <p:cNvSpPr>
            <a:spLocks noChangeArrowheads="1"/>
          </p:cNvSpPr>
          <p:nvPr/>
        </p:nvSpPr>
        <p:spPr bwMode="auto">
          <a:xfrm>
            <a:off x="891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4" name="Oval 90"/>
          <p:cNvSpPr>
            <a:spLocks noChangeArrowheads="1"/>
          </p:cNvSpPr>
          <p:nvPr/>
        </p:nvSpPr>
        <p:spPr bwMode="auto">
          <a:xfrm>
            <a:off x="1524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5" name="Object 91"/>
          <p:cNvGraphicFramePr>
            <a:graphicFrameLocks noChangeAspect="1"/>
          </p:cNvGraphicFramePr>
          <p:nvPr/>
        </p:nvGraphicFramePr>
        <p:xfrm>
          <a:off x="1589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7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6" name="Oval 92"/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7" name="Object 93"/>
          <p:cNvGraphicFramePr>
            <a:graphicFrameLocks noChangeAspect="1"/>
          </p:cNvGraphicFramePr>
          <p:nvPr/>
        </p:nvGraphicFramePr>
        <p:xfrm>
          <a:off x="2743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8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8" name="Oval 94"/>
          <p:cNvSpPr>
            <a:spLocks noChangeArrowheads="1"/>
          </p:cNvSpPr>
          <p:nvPr/>
        </p:nvSpPr>
        <p:spPr bwMode="auto">
          <a:xfrm>
            <a:off x="381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9" name="Object 95"/>
          <p:cNvGraphicFramePr>
            <a:graphicFrameLocks noChangeAspect="1"/>
          </p:cNvGraphicFramePr>
          <p:nvPr/>
        </p:nvGraphicFramePr>
        <p:xfrm>
          <a:off x="446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9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0" name="Oval 96"/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1" name="Oval 97"/>
          <p:cNvSpPr>
            <a:spLocks noChangeArrowheads="1"/>
          </p:cNvSpPr>
          <p:nvPr/>
        </p:nvSpPr>
        <p:spPr bwMode="auto">
          <a:xfrm>
            <a:off x="396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2" name="Object 98"/>
          <p:cNvGraphicFramePr>
            <a:graphicFrameLocks noChangeAspect="1"/>
          </p:cNvGraphicFramePr>
          <p:nvPr/>
        </p:nvGraphicFramePr>
        <p:xfrm>
          <a:off x="4027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0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3" name="Oval 99"/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4" name="Object 100"/>
          <p:cNvGraphicFramePr>
            <a:graphicFrameLocks noChangeAspect="1"/>
          </p:cNvGraphicFramePr>
          <p:nvPr/>
        </p:nvGraphicFramePr>
        <p:xfrm>
          <a:off x="1589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1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5" name="Oval 101"/>
          <p:cNvSpPr>
            <a:spLocks noChangeArrowheads="1"/>
          </p:cNvSpPr>
          <p:nvPr/>
        </p:nvSpPr>
        <p:spPr bwMode="auto">
          <a:xfrm>
            <a:off x="274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6" name="Oval 102"/>
          <p:cNvSpPr>
            <a:spLocks noChangeArrowheads="1"/>
          </p:cNvSpPr>
          <p:nvPr/>
        </p:nvSpPr>
        <p:spPr bwMode="auto">
          <a:xfrm>
            <a:off x="381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7" name="Oval 103"/>
          <p:cNvSpPr>
            <a:spLocks noChangeArrowheads="1"/>
          </p:cNvSpPr>
          <p:nvPr/>
        </p:nvSpPr>
        <p:spPr bwMode="auto">
          <a:xfrm>
            <a:off x="1524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8" name="Oval 104"/>
          <p:cNvSpPr>
            <a:spLocks noChangeArrowheads="1"/>
          </p:cNvSpPr>
          <p:nvPr/>
        </p:nvSpPr>
        <p:spPr bwMode="auto">
          <a:xfrm>
            <a:off x="3962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9" name="Object 105"/>
          <p:cNvGraphicFramePr>
            <a:graphicFrameLocks noChangeAspect="1"/>
          </p:cNvGraphicFramePr>
          <p:nvPr/>
        </p:nvGraphicFramePr>
        <p:xfrm>
          <a:off x="1752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2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90" name="Object 106"/>
          <p:cNvGraphicFramePr>
            <a:graphicFrameLocks noChangeAspect="1"/>
          </p:cNvGraphicFramePr>
          <p:nvPr/>
        </p:nvGraphicFramePr>
        <p:xfrm>
          <a:off x="2895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3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91" name="Line 107"/>
          <p:cNvSpPr>
            <a:spLocks noChangeShapeType="1"/>
          </p:cNvSpPr>
          <p:nvPr/>
        </p:nvSpPr>
        <p:spPr bwMode="auto">
          <a:xfrm flipH="1">
            <a:off x="914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2" name="Line 108"/>
          <p:cNvSpPr>
            <a:spLocks noChangeShapeType="1"/>
          </p:cNvSpPr>
          <p:nvPr/>
        </p:nvSpPr>
        <p:spPr bwMode="auto">
          <a:xfrm>
            <a:off x="2057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93" name="Line 109"/>
          <p:cNvSpPr>
            <a:spLocks noChangeShapeType="1"/>
          </p:cNvSpPr>
          <p:nvPr/>
        </p:nvSpPr>
        <p:spPr bwMode="auto">
          <a:xfrm>
            <a:off x="1828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685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5" name="Line 111"/>
          <p:cNvSpPr>
            <a:spLocks noChangeShapeType="1"/>
          </p:cNvSpPr>
          <p:nvPr/>
        </p:nvSpPr>
        <p:spPr bwMode="auto">
          <a:xfrm flipH="1">
            <a:off x="1981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6" name="Line 112"/>
          <p:cNvSpPr>
            <a:spLocks noChangeShapeType="1"/>
          </p:cNvSpPr>
          <p:nvPr/>
        </p:nvSpPr>
        <p:spPr bwMode="auto">
          <a:xfrm>
            <a:off x="3048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3200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8" name="Line 114"/>
          <p:cNvSpPr>
            <a:spLocks noChangeShapeType="1"/>
          </p:cNvSpPr>
          <p:nvPr/>
        </p:nvSpPr>
        <p:spPr bwMode="auto">
          <a:xfrm>
            <a:off x="1828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9" name="Line 115"/>
          <p:cNvSpPr>
            <a:spLocks noChangeShapeType="1"/>
          </p:cNvSpPr>
          <p:nvPr/>
        </p:nvSpPr>
        <p:spPr bwMode="auto">
          <a:xfrm>
            <a:off x="4267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4901" name="Object 117"/>
          <p:cNvGraphicFramePr>
            <a:graphicFrameLocks noChangeAspect="1"/>
          </p:cNvGraphicFramePr>
          <p:nvPr/>
        </p:nvGraphicFramePr>
        <p:xfrm>
          <a:off x="800100" y="8191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4" name="Equation" r:id="rId20" imgW="2374560" imgH="419040" progId="Equation.3">
                  <p:embed/>
                </p:oleObj>
              </mc:Choice>
              <mc:Fallback>
                <p:oleObj name="Equation" r:id="rId20" imgW="237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8191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2" name="Object 118"/>
          <p:cNvGraphicFramePr>
            <a:graphicFrameLocks noChangeAspect="1"/>
          </p:cNvGraphicFramePr>
          <p:nvPr/>
        </p:nvGraphicFramePr>
        <p:xfrm>
          <a:off x="533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5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3" name="Object 119"/>
          <p:cNvGraphicFramePr>
            <a:graphicFrameLocks noChangeAspect="1"/>
          </p:cNvGraphicFramePr>
          <p:nvPr/>
        </p:nvGraphicFramePr>
        <p:xfrm>
          <a:off x="1676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4" name="Object 120"/>
          <p:cNvGraphicFramePr>
            <a:graphicFrameLocks noChangeAspect="1"/>
          </p:cNvGraphicFramePr>
          <p:nvPr/>
        </p:nvGraphicFramePr>
        <p:xfrm>
          <a:off x="4114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7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5" name="Object 121"/>
          <p:cNvGraphicFramePr>
            <a:graphicFrameLocks noChangeAspect="1"/>
          </p:cNvGraphicFramePr>
          <p:nvPr/>
        </p:nvGraphicFramePr>
        <p:xfrm>
          <a:off x="5562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6" name="Object 122"/>
          <p:cNvGraphicFramePr>
            <a:graphicFrameLocks noChangeAspect="1"/>
          </p:cNvGraphicFramePr>
          <p:nvPr/>
        </p:nvGraphicFramePr>
        <p:xfrm>
          <a:off x="8001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7" name="Object 123"/>
          <p:cNvGraphicFramePr>
            <a:graphicFrameLocks noChangeAspect="1"/>
          </p:cNvGraphicFramePr>
          <p:nvPr/>
        </p:nvGraphicFramePr>
        <p:xfrm>
          <a:off x="9067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0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8" name="Object 124"/>
          <p:cNvGraphicFramePr>
            <a:graphicFrameLocks noChangeAspect="1"/>
          </p:cNvGraphicFramePr>
          <p:nvPr/>
        </p:nvGraphicFramePr>
        <p:xfrm>
          <a:off x="6858000" y="8382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Equation" r:id="rId29" imgW="2349360" imgH="419040" progId="Equation.3">
                  <p:embed/>
                </p:oleObj>
              </mc:Choice>
              <mc:Fallback>
                <p:oleObj name="Equation" r:id="rId29" imgW="234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8382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9" name="Object 125"/>
          <p:cNvGraphicFramePr>
            <a:graphicFrameLocks noChangeAspect="1"/>
          </p:cNvGraphicFramePr>
          <p:nvPr/>
        </p:nvGraphicFramePr>
        <p:xfrm>
          <a:off x="2895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2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0" name="Object 126"/>
          <p:cNvGraphicFramePr>
            <a:graphicFrameLocks noChangeAspect="1"/>
          </p:cNvGraphicFramePr>
          <p:nvPr/>
        </p:nvGraphicFramePr>
        <p:xfrm>
          <a:off x="1676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3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1" name="Object 127"/>
          <p:cNvGraphicFramePr>
            <a:graphicFrameLocks noChangeAspect="1"/>
          </p:cNvGraphicFramePr>
          <p:nvPr/>
        </p:nvGraphicFramePr>
        <p:xfrm>
          <a:off x="4191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4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2" name="Object 128"/>
          <p:cNvGraphicFramePr>
            <a:graphicFrameLocks noChangeAspect="1"/>
          </p:cNvGraphicFramePr>
          <p:nvPr/>
        </p:nvGraphicFramePr>
        <p:xfrm>
          <a:off x="609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3" name="Object 129"/>
          <p:cNvGraphicFramePr>
            <a:graphicFrameLocks noChangeAspect="1"/>
          </p:cNvGraphicFramePr>
          <p:nvPr/>
        </p:nvGraphicFramePr>
        <p:xfrm>
          <a:off x="1752601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6" name="Equation" r:id="rId36" imgW="253800" imgH="380880" progId="Equation.3">
                  <p:embed/>
                </p:oleObj>
              </mc:Choice>
              <mc:Fallback>
                <p:oleObj name="Equation" r:id="rId36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4" name="Object 130"/>
          <p:cNvGraphicFramePr>
            <a:graphicFrameLocks noChangeAspect="1"/>
          </p:cNvGraphicFramePr>
          <p:nvPr/>
        </p:nvGraphicFramePr>
        <p:xfrm>
          <a:off x="5334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7"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5" name="Object 131"/>
          <p:cNvGraphicFramePr>
            <a:graphicFrameLocks noChangeAspect="1"/>
          </p:cNvGraphicFramePr>
          <p:nvPr/>
        </p:nvGraphicFramePr>
        <p:xfrm>
          <a:off x="8153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Equation" r:id="rId39" imgW="253800" imgH="368280" progId="Equation.3">
                  <p:embed/>
                </p:oleObj>
              </mc:Choice>
              <mc:Fallback>
                <p:oleObj name="Equation" r:id="rId3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6" name="Object 132"/>
          <p:cNvGraphicFramePr>
            <a:graphicFrameLocks noChangeAspect="1"/>
          </p:cNvGraphicFramePr>
          <p:nvPr/>
        </p:nvGraphicFramePr>
        <p:xfrm>
          <a:off x="9067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Equation" r:id="rId40" imgW="253800" imgH="368280" progId="Equation.3">
                  <p:embed/>
                </p:oleObj>
              </mc:Choice>
              <mc:Fallback>
                <p:oleObj name="Equation" r:id="rId4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7" name="Object 133"/>
          <p:cNvGraphicFramePr>
            <a:graphicFrameLocks noChangeAspect="1"/>
          </p:cNvGraphicFramePr>
          <p:nvPr/>
        </p:nvGraphicFramePr>
        <p:xfrm>
          <a:off x="6781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Equation" r:id="rId41" imgW="253800" imgH="368280" progId="Equation.3">
                  <p:embed/>
                </p:oleObj>
              </mc:Choice>
              <mc:Fallback>
                <p:oleObj name="Equation" r:id="rId4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8" name="Object 134"/>
          <p:cNvGraphicFramePr>
            <a:graphicFrameLocks noChangeAspect="1"/>
          </p:cNvGraphicFramePr>
          <p:nvPr/>
        </p:nvGraphicFramePr>
        <p:xfrm>
          <a:off x="7924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1" name="Equation" r:id="rId42" imgW="228600" imgH="380880" progId="Equation.3">
                  <p:embed/>
                </p:oleObj>
              </mc:Choice>
              <mc:Fallback>
                <p:oleObj name="Equation" r:id="rId42" imgW="228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98907" y="238856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91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4038600" y="2178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4103688" y="2286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6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286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5181600" y="3397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5257801" y="35052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7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5052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2895600" y="3397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960688" y="3505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8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505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4038600" y="3397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6477000" y="4769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5420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9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4038600" y="4769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41036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0"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1" name="Oval 13"/>
          <p:cNvSpPr>
            <a:spLocks noChangeArrowheads="1"/>
          </p:cNvSpPr>
          <p:nvPr/>
        </p:nvSpPr>
        <p:spPr bwMode="auto">
          <a:xfrm>
            <a:off x="5257800" y="4769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2" name="Oval 14"/>
          <p:cNvSpPr>
            <a:spLocks noChangeArrowheads="1"/>
          </p:cNvSpPr>
          <p:nvPr/>
        </p:nvSpPr>
        <p:spPr bwMode="auto">
          <a:xfrm>
            <a:off x="2895600" y="4769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3" name="Oval 15"/>
          <p:cNvSpPr>
            <a:spLocks noChangeArrowheads="1"/>
          </p:cNvSpPr>
          <p:nvPr/>
        </p:nvSpPr>
        <p:spPr bwMode="auto">
          <a:xfrm>
            <a:off x="4038600" y="5988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4" name="Oval 16"/>
          <p:cNvSpPr>
            <a:spLocks noChangeArrowheads="1"/>
          </p:cNvSpPr>
          <p:nvPr/>
        </p:nvSpPr>
        <p:spPr bwMode="auto">
          <a:xfrm>
            <a:off x="6477000" y="5988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4267201" y="35052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1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5052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5410201" y="49530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2"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9530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7" name="Line 19"/>
          <p:cNvSpPr>
            <a:spLocks noChangeShapeType="1"/>
          </p:cNvSpPr>
          <p:nvPr/>
        </p:nvSpPr>
        <p:spPr bwMode="auto">
          <a:xfrm flipH="1">
            <a:off x="3429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4572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4343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3200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 flipH="1">
            <a:off x="4495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5562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5715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4343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6781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58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67856"/>
              </p:ext>
            </p:extLst>
          </p:nvPr>
        </p:nvGraphicFramePr>
        <p:xfrm>
          <a:off x="6834012" y="23241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3" name="Equation" r:id="rId13" imgW="2374560" imgH="419040" progId="Equation.3">
                  <p:embed/>
                </p:oleObj>
              </mc:Choice>
              <mc:Fallback>
                <p:oleObj name="Equation" r:id="rId13" imgW="237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012" y="23241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7" name="Object 29"/>
          <p:cNvGraphicFramePr>
            <a:graphicFrameLocks noChangeAspect="1"/>
          </p:cNvGraphicFramePr>
          <p:nvPr/>
        </p:nvGraphicFramePr>
        <p:xfrm>
          <a:off x="3048001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8" name="Object 30"/>
          <p:cNvGraphicFramePr>
            <a:graphicFrameLocks noChangeAspect="1"/>
          </p:cNvGraphicFramePr>
          <p:nvPr/>
        </p:nvGraphicFramePr>
        <p:xfrm>
          <a:off x="4191001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9" name="Object 31"/>
          <p:cNvGraphicFramePr>
            <a:graphicFrameLocks noChangeAspect="1"/>
          </p:cNvGraphicFramePr>
          <p:nvPr/>
        </p:nvGraphicFramePr>
        <p:xfrm>
          <a:off x="6629401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0" name="Object 32"/>
          <p:cNvGraphicFramePr>
            <a:graphicFrameLocks noChangeAspect="1"/>
          </p:cNvGraphicFramePr>
          <p:nvPr/>
        </p:nvGraphicFramePr>
        <p:xfrm>
          <a:off x="5410201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7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1" name="Object 33"/>
          <p:cNvGraphicFramePr>
            <a:graphicFrameLocks noChangeAspect="1"/>
          </p:cNvGraphicFramePr>
          <p:nvPr/>
        </p:nvGraphicFramePr>
        <p:xfrm>
          <a:off x="4191001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8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2" name="Object 34"/>
          <p:cNvGraphicFramePr>
            <a:graphicFrameLocks noChangeAspect="1"/>
          </p:cNvGraphicFramePr>
          <p:nvPr/>
        </p:nvGraphicFramePr>
        <p:xfrm>
          <a:off x="6705601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9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3" name="Object 35"/>
          <p:cNvGraphicFramePr>
            <a:graphicFrameLocks noChangeAspect="1"/>
          </p:cNvGraphicFramePr>
          <p:nvPr/>
        </p:nvGraphicFramePr>
        <p:xfrm>
          <a:off x="3124201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0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4" name="Object 36"/>
          <p:cNvGraphicFramePr>
            <a:graphicFrameLocks noChangeAspect="1"/>
          </p:cNvGraphicFramePr>
          <p:nvPr/>
        </p:nvGraphicFramePr>
        <p:xfrm>
          <a:off x="4267201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1"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533400" y="2100818"/>
            <a:ext cx="226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Correct result: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540495" y="-19258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25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457200" y="1066801"/>
            <a:ext cx="87322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Ambiguity is </a:t>
            </a:r>
            <a:r>
              <a:rPr lang="en-US" altLang="en-US" sz="2800" b="1" dirty="0">
                <a:solidFill>
                  <a:srgbClr val="FF0000"/>
                </a:solidFill>
              </a:rPr>
              <a:t>bad</a:t>
            </a:r>
            <a:r>
              <a:rPr lang="en-US" altLang="en-US" sz="2800" dirty="0"/>
              <a:t> for programming languages </a:t>
            </a:r>
            <a:r>
              <a:rPr lang="en-US" altLang="en-US" sz="2800" dirty="0" smtClean="0"/>
              <a:t>so ambiguity </a:t>
            </a:r>
          </a:p>
          <a:p>
            <a:r>
              <a:rPr lang="en-US" altLang="en-US" sz="2800" dirty="0" smtClean="0"/>
              <a:t>has to be removed </a:t>
            </a:r>
            <a:endParaRPr lang="en-US" altLang="en-US" sz="36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40495" y="-19258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85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1676400" y="990601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3" imgW="6108480" imgH="545760" progId="Equation.3">
                  <p:embed/>
                </p:oleObj>
              </mc:Choice>
              <mc:Fallback>
                <p:oleObj name="Equation" r:id="rId3" imgW="610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1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4721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New </a:t>
            </a:r>
            <a:r>
              <a:rPr lang="en-US" altLang="en-US" sz="2800" dirty="0">
                <a:solidFill>
                  <a:srgbClr val="FF0000"/>
                </a:solidFill>
              </a:rPr>
              <a:t>non-ambiguous</a:t>
            </a:r>
            <a:r>
              <a:rPr lang="en-US" altLang="en-US" sz="2800" dirty="0"/>
              <a:t> grammar: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2372"/>
              </p:ext>
            </p:extLst>
          </p:nvPr>
        </p:nvGraphicFramePr>
        <p:xfrm>
          <a:off x="5257800" y="2260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5" imgW="2222280" imgH="4216320" progId="Equation.3">
                  <p:embed/>
                </p:oleObj>
              </mc:Choice>
              <mc:Fallback>
                <p:oleObj name="Equation" r:id="rId5" imgW="2222280" imgH="4216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60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6243" y="-19258"/>
            <a:ext cx="65306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Fixing Ambiguous Grammar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799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10587"/>
              </p:ext>
            </p:extLst>
          </p:nvPr>
        </p:nvGraphicFramePr>
        <p:xfrm>
          <a:off x="609600" y="19050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4" name="Equation" r:id="rId3" imgW="2222280" imgH="4216320" progId="Equation.3">
                  <p:embed/>
                </p:oleObj>
              </mc:Choice>
              <mc:Fallback>
                <p:oleObj name="Equation" r:id="rId3" imgW="2222280" imgH="4216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88717"/>
              </p:ext>
            </p:extLst>
          </p:nvPr>
        </p:nvGraphicFramePr>
        <p:xfrm>
          <a:off x="609600" y="714375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5" name="Equation" r:id="rId5" imgW="9156600" imgH="1168200" progId="Equation.3">
                  <p:embed/>
                </p:oleObj>
              </mc:Choice>
              <mc:Fallback>
                <p:oleObj name="Equation" r:id="rId5" imgW="91566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14375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419600" y="1624014"/>
            <a:ext cx="4724400" cy="5157786"/>
            <a:chOff x="4419600" y="1219200"/>
            <a:chExt cx="4724400" cy="5157786"/>
          </a:xfrm>
        </p:grpSpPr>
        <p:sp>
          <p:nvSpPr>
            <p:cNvPr id="378884" name="Oval 4"/>
            <p:cNvSpPr>
              <a:spLocks noChangeArrowheads="1"/>
            </p:cNvSpPr>
            <p:nvPr/>
          </p:nvSpPr>
          <p:spPr bwMode="auto">
            <a:xfrm>
              <a:off x="5562600" y="121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267800"/>
                </p:ext>
              </p:extLst>
            </p:nvPr>
          </p:nvGraphicFramePr>
          <p:xfrm>
            <a:off x="5638801" y="1347786"/>
            <a:ext cx="3540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6"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1" y="1347786"/>
                          <a:ext cx="3540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86" name="Oval 6"/>
            <p:cNvSpPr>
              <a:spLocks noChangeArrowheads="1"/>
            </p:cNvSpPr>
            <p:nvPr/>
          </p:nvSpPr>
          <p:spPr bwMode="auto">
            <a:xfrm>
              <a:off x="4419600" y="2262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430452"/>
                </p:ext>
              </p:extLst>
            </p:nvPr>
          </p:nvGraphicFramePr>
          <p:xfrm>
            <a:off x="4495801" y="2338386"/>
            <a:ext cx="3540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7" name="Equation" r:id="rId9" imgW="355320" imgH="368280" progId="Equation.3">
                    <p:embed/>
                  </p:oleObj>
                </mc:Choice>
                <mc:Fallback>
                  <p:oleObj name="Equation" r:id="rId9" imgW="355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1" y="2338386"/>
                          <a:ext cx="3540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88" name="Oval 8"/>
            <p:cNvSpPr>
              <a:spLocks noChangeArrowheads="1"/>
            </p:cNvSpPr>
            <p:nvPr/>
          </p:nvSpPr>
          <p:spPr bwMode="auto">
            <a:xfrm>
              <a:off x="6705600" y="2262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548501"/>
                </p:ext>
              </p:extLst>
            </p:nvPr>
          </p:nvGraphicFramePr>
          <p:xfrm>
            <a:off x="6858001" y="2338386"/>
            <a:ext cx="3159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8" name="Equation" r:id="rId10" imgW="317160" imgH="368280" progId="Equation.3">
                    <p:embed/>
                  </p:oleObj>
                </mc:Choice>
                <mc:Fallback>
                  <p:oleObj name="Equation" r:id="rId10" imgW="317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1" y="2338386"/>
                          <a:ext cx="3159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90" name="Line 10"/>
            <p:cNvSpPr>
              <a:spLocks noChangeShapeType="1"/>
            </p:cNvSpPr>
            <p:nvPr/>
          </p:nvSpPr>
          <p:spPr bwMode="auto">
            <a:xfrm flipH="1">
              <a:off x="4724400" y="1652586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>
              <a:off x="6096000" y="1652586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892" name="Oval 12"/>
            <p:cNvSpPr>
              <a:spLocks noChangeArrowheads="1"/>
            </p:cNvSpPr>
            <p:nvPr/>
          </p:nvSpPr>
          <p:spPr bwMode="auto">
            <a:xfrm>
              <a:off x="5562600" y="2262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9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557932"/>
                </p:ext>
              </p:extLst>
            </p:nvPr>
          </p:nvGraphicFramePr>
          <p:xfrm>
            <a:off x="5715001" y="2414587"/>
            <a:ext cx="29051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9" name="Equation" r:id="rId12" imgW="291960" imgH="291960" progId="Equation.3">
                    <p:embed/>
                  </p:oleObj>
                </mc:Choice>
                <mc:Fallback>
                  <p:oleObj name="Equation" r:id="rId12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1" y="2414587"/>
                          <a:ext cx="290513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94" name="Line 14"/>
            <p:cNvSpPr>
              <a:spLocks noChangeShapeType="1"/>
            </p:cNvSpPr>
            <p:nvPr/>
          </p:nvSpPr>
          <p:spPr bwMode="auto">
            <a:xfrm>
              <a:off x="5867400" y="18049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895" name="Oval 15"/>
            <p:cNvSpPr>
              <a:spLocks noChangeArrowheads="1"/>
            </p:cNvSpPr>
            <p:nvPr/>
          </p:nvSpPr>
          <p:spPr bwMode="auto">
            <a:xfrm>
              <a:off x="6172200" y="3405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9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070713"/>
                </p:ext>
              </p:extLst>
            </p:nvPr>
          </p:nvGraphicFramePr>
          <p:xfrm>
            <a:off x="6324601" y="3481386"/>
            <a:ext cx="3159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0" name="Equation" r:id="rId14" imgW="317160" imgH="368280" progId="Equation.3">
                    <p:embed/>
                  </p:oleObj>
                </mc:Choice>
                <mc:Fallback>
                  <p:oleObj name="Equation" r:id="rId14" imgW="317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1" y="3481386"/>
                          <a:ext cx="3159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97" name="Oval 17"/>
            <p:cNvSpPr>
              <a:spLocks noChangeArrowheads="1"/>
            </p:cNvSpPr>
            <p:nvPr/>
          </p:nvSpPr>
          <p:spPr bwMode="auto">
            <a:xfrm>
              <a:off x="7315200" y="3405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89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347877"/>
                </p:ext>
              </p:extLst>
            </p:nvPr>
          </p:nvGraphicFramePr>
          <p:xfrm>
            <a:off x="7505701" y="3582987"/>
            <a:ext cx="214313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1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5701" y="3582987"/>
                          <a:ext cx="214313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8458200" y="3405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0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1807050"/>
                </p:ext>
              </p:extLst>
            </p:nvPr>
          </p:nvGraphicFramePr>
          <p:xfrm>
            <a:off x="8585200" y="3481386"/>
            <a:ext cx="368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2" name="Equation" r:id="rId17" imgW="368280" imgH="368280" progId="Equation.3">
                    <p:embed/>
                  </p:oleObj>
                </mc:Choice>
                <mc:Fallback>
                  <p:oleObj name="Equation" r:id="rId17" imgW="3682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5200" y="3481386"/>
                          <a:ext cx="3683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1" name="Oval 21"/>
            <p:cNvSpPr>
              <a:spLocks noChangeArrowheads="1"/>
            </p:cNvSpPr>
            <p:nvPr/>
          </p:nvSpPr>
          <p:spPr bwMode="auto">
            <a:xfrm>
              <a:off x="6172200" y="46243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0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112184"/>
                </p:ext>
              </p:extLst>
            </p:nvPr>
          </p:nvGraphicFramePr>
          <p:xfrm>
            <a:off x="6299200" y="4700586"/>
            <a:ext cx="368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3" name="Equation" r:id="rId19" imgW="368280" imgH="368280" progId="Equation.3">
                    <p:embed/>
                  </p:oleObj>
                </mc:Choice>
                <mc:Fallback>
                  <p:oleObj name="Equation" r:id="rId19" imgW="3682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9200" y="4700586"/>
                          <a:ext cx="3683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6172200" y="58435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0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210151"/>
                </p:ext>
              </p:extLst>
            </p:nvPr>
          </p:nvGraphicFramePr>
          <p:xfrm>
            <a:off x="6350001" y="59642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4" name="Equation" r:id="rId20" imgW="266400" imgH="279360" progId="Equation.3">
                    <p:embed/>
                  </p:oleObj>
                </mc:Choice>
                <mc:Fallback>
                  <p:oleObj name="Equation" r:id="rId20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0001" y="59642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4419600" y="34051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0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82611"/>
                </p:ext>
              </p:extLst>
            </p:nvPr>
          </p:nvGraphicFramePr>
          <p:xfrm>
            <a:off x="4572001" y="3481386"/>
            <a:ext cx="3159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5" name="Equation" r:id="rId22" imgW="317160" imgH="368280" progId="Equation.3">
                    <p:embed/>
                  </p:oleObj>
                </mc:Choice>
                <mc:Fallback>
                  <p:oleObj name="Equation" r:id="rId22" imgW="317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3481386"/>
                          <a:ext cx="3159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4419600" y="46243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0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999366"/>
                </p:ext>
              </p:extLst>
            </p:nvPr>
          </p:nvGraphicFramePr>
          <p:xfrm>
            <a:off x="4546600" y="4700586"/>
            <a:ext cx="368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6" name="Equation" r:id="rId23" imgW="368280" imgH="368280" progId="Equation.3">
                    <p:embed/>
                  </p:oleObj>
                </mc:Choice>
                <mc:Fallback>
                  <p:oleObj name="Equation" r:id="rId23" imgW="3682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600" y="4700586"/>
                          <a:ext cx="3683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4419600" y="58435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1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329915"/>
                </p:ext>
              </p:extLst>
            </p:nvPr>
          </p:nvGraphicFramePr>
          <p:xfrm>
            <a:off x="4597401" y="59642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7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401" y="59642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8458200" y="462438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437751"/>
                </p:ext>
              </p:extLst>
            </p:nvPr>
          </p:nvGraphicFramePr>
          <p:xfrm>
            <a:off x="8636001" y="47450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8"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6001" y="47450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13" name="Line 33"/>
            <p:cNvSpPr>
              <a:spLocks noChangeShapeType="1"/>
            </p:cNvSpPr>
            <p:nvPr/>
          </p:nvSpPr>
          <p:spPr bwMode="auto">
            <a:xfrm>
              <a:off x="4648200" y="2795586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4" name="Line 34"/>
            <p:cNvSpPr>
              <a:spLocks noChangeShapeType="1"/>
            </p:cNvSpPr>
            <p:nvPr/>
          </p:nvSpPr>
          <p:spPr bwMode="auto">
            <a:xfrm>
              <a:off x="4648200" y="39385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5" name="Line 35"/>
            <p:cNvSpPr>
              <a:spLocks noChangeShapeType="1"/>
            </p:cNvSpPr>
            <p:nvPr/>
          </p:nvSpPr>
          <p:spPr bwMode="auto">
            <a:xfrm>
              <a:off x="4648200" y="51577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6" name="Line 36"/>
            <p:cNvSpPr>
              <a:spLocks noChangeShapeType="1"/>
            </p:cNvSpPr>
            <p:nvPr/>
          </p:nvSpPr>
          <p:spPr bwMode="auto">
            <a:xfrm flipH="1">
              <a:off x="6477000" y="2719386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7" name="Line 37"/>
            <p:cNvSpPr>
              <a:spLocks noChangeShapeType="1"/>
            </p:cNvSpPr>
            <p:nvPr/>
          </p:nvSpPr>
          <p:spPr bwMode="auto">
            <a:xfrm>
              <a:off x="7086600" y="2795586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8" name="Line 38"/>
            <p:cNvSpPr>
              <a:spLocks noChangeShapeType="1"/>
            </p:cNvSpPr>
            <p:nvPr/>
          </p:nvSpPr>
          <p:spPr bwMode="auto">
            <a:xfrm>
              <a:off x="7239000" y="2643186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19" name="Line 39"/>
            <p:cNvSpPr>
              <a:spLocks noChangeShapeType="1"/>
            </p:cNvSpPr>
            <p:nvPr/>
          </p:nvSpPr>
          <p:spPr bwMode="auto">
            <a:xfrm>
              <a:off x="6477000" y="39385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6477000" y="51577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21" name="Line 41"/>
            <p:cNvSpPr>
              <a:spLocks noChangeShapeType="1"/>
            </p:cNvSpPr>
            <p:nvPr/>
          </p:nvSpPr>
          <p:spPr bwMode="auto">
            <a:xfrm>
              <a:off x="8763000" y="393858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7892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552588"/>
                </p:ext>
              </p:extLst>
            </p:nvPr>
          </p:nvGraphicFramePr>
          <p:xfrm>
            <a:off x="7467600" y="1411287"/>
            <a:ext cx="1676400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9" name="Equation" r:id="rId26" imgW="1676160" imgH="342720" progId="Equation.3">
                    <p:embed/>
                  </p:oleObj>
                </mc:Choice>
                <mc:Fallback>
                  <p:oleObj name="Equation" r:id="rId26" imgW="16761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1411287"/>
                          <a:ext cx="1676400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069730" y="-85774"/>
            <a:ext cx="65306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Fixing Ambiguous Grammar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625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3810000" y="1231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886201" y="13081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8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13081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2667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743201" y="22987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9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2987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4953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5105401" y="2298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0"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298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Line 8"/>
          <p:cNvSpPr>
            <a:spLocks noChangeShapeType="1"/>
          </p:cNvSpPr>
          <p:nvPr/>
        </p:nvSpPr>
        <p:spPr bwMode="auto">
          <a:xfrm flipH="1">
            <a:off x="2971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4343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810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962401" y="23749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1" name="Equation" r:id="rId8" imgW="291960" imgH="291960" progId="Equation.3">
                  <p:embed/>
                </p:oleObj>
              </mc:Choice>
              <mc:Fallback>
                <p:oleObj name="Equation" r:id="rId8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3749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4114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4419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4572001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2" name="Equation" r:id="rId10" imgW="317160" imgH="368280" progId="Equation.3">
                  <p:embed/>
                </p:oleObj>
              </mc:Choice>
              <mc:Fallback>
                <p:oleObj name="Equation" r:id="rId10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562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753101" y="35433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3"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1" y="35433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6705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0" name="Object 18"/>
          <p:cNvGraphicFramePr>
            <a:graphicFrameLocks noChangeAspect="1"/>
          </p:cNvGraphicFramePr>
          <p:nvPr/>
        </p:nvGraphicFramePr>
        <p:xfrm>
          <a:off x="6832600" y="3441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4" name="Equation" r:id="rId13" imgW="368280" imgH="368280" progId="Equation.3">
                  <p:embed/>
                </p:oleObj>
              </mc:Choice>
              <mc:Fallback>
                <p:oleObj name="Equation" r:id="rId13" imgW="368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441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4419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2" name="Object 20"/>
          <p:cNvGraphicFramePr>
            <a:graphicFrameLocks noChangeAspect="1"/>
          </p:cNvGraphicFramePr>
          <p:nvPr/>
        </p:nvGraphicFramePr>
        <p:xfrm>
          <a:off x="45466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5" name="Equation" r:id="rId15" imgW="368280" imgH="368280" progId="Equation.3">
                  <p:embed/>
                </p:oleObj>
              </mc:Choice>
              <mc:Fallback>
                <p:oleObj name="Equation" r:id="rId15" imgW="368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44196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4" name="Object 22"/>
          <p:cNvGraphicFramePr>
            <a:graphicFrameLocks noChangeAspect="1"/>
          </p:cNvGraphicFramePr>
          <p:nvPr/>
        </p:nvGraphicFramePr>
        <p:xfrm>
          <a:off x="4597401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1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5" name="Oval 23"/>
          <p:cNvSpPr>
            <a:spLocks noChangeArrowheads="1"/>
          </p:cNvSpPr>
          <p:nvPr/>
        </p:nvSpPr>
        <p:spPr bwMode="auto">
          <a:xfrm>
            <a:off x="26670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2819401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" name="Equation" r:id="rId18" imgW="317160" imgH="368280" progId="Equation.3">
                  <p:embed/>
                </p:oleObj>
              </mc:Choice>
              <mc:Fallback>
                <p:oleObj name="Equation" r:id="rId18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26670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27940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" name="Equation" r:id="rId19" imgW="368280" imgH="368280" progId="Equation.3">
                  <p:embed/>
                </p:oleObj>
              </mc:Choice>
              <mc:Fallback>
                <p:oleObj name="Equation" r:id="rId19" imgW="368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26670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0" name="Object 28"/>
          <p:cNvGraphicFramePr>
            <a:graphicFrameLocks noChangeAspect="1"/>
          </p:cNvGraphicFramePr>
          <p:nvPr/>
        </p:nvGraphicFramePr>
        <p:xfrm>
          <a:off x="2844801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9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6705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2" name="Object 30"/>
          <p:cNvGraphicFramePr>
            <a:graphicFrameLocks noChangeAspect="1"/>
          </p:cNvGraphicFramePr>
          <p:nvPr/>
        </p:nvGraphicFramePr>
        <p:xfrm>
          <a:off x="6883401" y="47053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1" y="47053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3" name="Line 31"/>
          <p:cNvSpPr>
            <a:spLocks noChangeShapeType="1"/>
          </p:cNvSpPr>
          <p:nvPr/>
        </p:nvSpPr>
        <p:spPr bwMode="auto">
          <a:xfrm>
            <a:off x="2895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>
            <a:off x="2895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>
            <a:off x="2895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H="1">
            <a:off x="4724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>
            <a:off x="5334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>
            <a:off x="5486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>
            <a:off x="4724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>
            <a:off x="4724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7010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5715000" y="13716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1" name="Equation" r:id="rId22" imgW="1676160" imgH="342720" progId="Equation.3">
                  <p:embed/>
                </p:oleObj>
              </mc:Choice>
              <mc:Fallback>
                <p:oleObj name="Equation" r:id="rId22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3716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1736726" y="254000"/>
            <a:ext cx="54247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Unique </a:t>
            </a:r>
            <a:r>
              <a:rPr lang="en-US" altLang="en-US" sz="4400" dirty="0" smtClean="0">
                <a:latin typeface="+mj-lt"/>
              </a:rPr>
              <a:t>Derivation Tree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9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Derivation </a:t>
            </a:r>
            <a:r>
              <a:rPr lang="en-US" dirty="0"/>
              <a:t>Trees</a:t>
            </a:r>
          </a:p>
          <a:p>
            <a:r>
              <a:rPr lang="en-US" dirty="0"/>
              <a:t>Partial Derivation Trees </a:t>
            </a:r>
          </a:p>
          <a:p>
            <a:r>
              <a:rPr lang="en-US" dirty="0"/>
              <a:t>Derivation Order</a:t>
            </a:r>
          </a:p>
          <a:p>
            <a:r>
              <a:rPr lang="en-US" dirty="0"/>
              <a:t>Ambiguity</a:t>
            </a:r>
          </a:p>
          <a:p>
            <a:r>
              <a:rPr lang="en-US" dirty="0"/>
              <a:t>Two Derivation Trees</a:t>
            </a:r>
          </a:p>
          <a:p>
            <a:r>
              <a:rPr lang="en-US" dirty="0"/>
              <a:t>Fixing Ambiguous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914400" y="965200"/>
            <a:ext cx="3623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grammar </a:t>
            </a:r>
            <a:r>
              <a:rPr lang="en-US" altLang="en-US" sz="2800" dirty="0" smtClean="0"/>
              <a:t>	    </a:t>
            </a:r>
            <a:r>
              <a:rPr lang="en-US" altLang="en-US" sz="2800" dirty="0"/>
              <a:t>:   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15142"/>
              </p:ext>
            </p:extLst>
          </p:nvPr>
        </p:nvGraphicFramePr>
        <p:xfrm>
          <a:off x="4648200" y="9652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3" imgW="2222280" imgH="4216320" progId="Equation.3">
                  <p:embed/>
                </p:oleObj>
              </mc:Choice>
              <mc:Fallback>
                <p:oleObj name="Equation" r:id="rId3" imgW="2222280" imgH="4216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652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762001" y="4572000"/>
            <a:ext cx="2869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</a:t>
            </a:r>
            <a:r>
              <a:rPr lang="en-US" altLang="en-US" sz="2800" dirty="0">
                <a:solidFill>
                  <a:srgbClr val="FF0000"/>
                </a:solidFill>
              </a:rPr>
              <a:t>non-ambiguous: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736724" y="5359401"/>
            <a:ext cx="6873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Every string        </a:t>
            </a:r>
            <a:r>
              <a:rPr lang="en-US" altLang="en-US" sz="2800" dirty="0" smtClean="0"/>
              <a:t>			 has a </a:t>
            </a:r>
            <a:r>
              <a:rPr lang="en-US" altLang="en-US" sz="2800" dirty="0"/>
              <a:t>unique derivation tree </a:t>
            </a: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60867"/>
              </p:ext>
            </p:extLst>
          </p:nvPr>
        </p:nvGraphicFramePr>
        <p:xfrm>
          <a:off x="3070902" y="10172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902" y="101726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4267200" y="5410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7" imgW="1879560" imgH="533160" progId="Equation.3">
                  <p:embed/>
                </p:oleObj>
              </mc:Choice>
              <mc:Fallback>
                <p:oleObj name="Equation" r:id="rId7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102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736726" y="254000"/>
            <a:ext cx="54247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Unique </a:t>
            </a:r>
            <a:r>
              <a:rPr lang="en-US" altLang="en-US" sz="4400" dirty="0" smtClean="0">
                <a:latin typeface="+mj-lt"/>
              </a:rPr>
              <a:t>Derivation Tree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5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Inherent Ambiguity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Some </a:t>
            </a:r>
            <a:r>
              <a:rPr lang="en-US" altLang="en-US" dirty="0">
                <a:solidFill>
                  <a:srgbClr val="FF0000"/>
                </a:solidFill>
              </a:rPr>
              <a:t>context free </a:t>
            </a:r>
            <a:r>
              <a:rPr lang="en-US" altLang="en-US" dirty="0" smtClean="0">
                <a:solidFill>
                  <a:srgbClr val="FF0000"/>
                </a:solidFill>
              </a:rPr>
              <a:t>languages have </a:t>
            </a:r>
            <a:r>
              <a:rPr lang="en-US" altLang="en-US" dirty="0">
                <a:solidFill>
                  <a:srgbClr val="FF0000"/>
                </a:solidFill>
              </a:rPr>
              <a:t>only ambiguous grammars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669925" y="2677180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Example: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819400" y="3352801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6" name="Equation" r:id="rId3" imgW="5689440" imgH="723600" progId="Equation.3">
                  <p:embed/>
                </p:oleObj>
              </mc:Choice>
              <mc:Fallback>
                <p:oleObj name="Equation" r:id="rId3" imgW="5689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1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3505200" y="5029201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7" name="Equation" r:id="rId5" imgW="2476440" imgH="1320480" progId="Equation.3">
                  <p:embed/>
                </p:oleObj>
              </mc:Choice>
              <mc:Fallback>
                <p:oleObj name="Equation" r:id="rId5" imgW="24764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1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4343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6781800" y="5029201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name="Equation" r:id="rId7" imgW="2641320" imgH="1320480" progId="Equation.3">
                  <p:embed/>
                </p:oleObj>
              </mc:Choice>
              <mc:Fallback>
                <p:oleObj name="Equation" r:id="rId7" imgW="264132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1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543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457200" y="50292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9" name="Equation" r:id="rId9" imgW="2247840" imgH="571320" progId="Equation.3">
                  <p:embed/>
                </p:oleObj>
              </mc:Choice>
              <mc:Fallback>
                <p:oleObj name="Equation" r:id="rId9" imgW="22478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981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421448" y="1566827"/>
            <a:ext cx="1711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string 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10057"/>
              </p:ext>
            </p:extLst>
          </p:nvPr>
        </p:nvGraphicFramePr>
        <p:xfrm>
          <a:off x="2489746" y="1412207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" name="Equation" r:id="rId3" imgW="1473120" imgH="609480" progId="Equation.3">
                  <p:embed/>
                </p:oleObj>
              </mc:Choice>
              <mc:Fallback>
                <p:oleObj name="Equation" r:id="rId3" imgW="1473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746" y="1412207"/>
                        <a:ext cx="147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4402904" y="1613515"/>
            <a:ext cx="3710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has two derivation trees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438400" y="2178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25288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743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438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0" name="Object 20"/>
          <p:cNvGraphicFramePr>
            <a:graphicFrameLocks noChangeAspect="1"/>
          </p:cNvGraphicFramePr>
          <p:nvPr/>
        </p:nvGraphicFramePr>
        <p:xfrm>
          <a:off x="2514601" y="3505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" name="Equation" r:id="rId7" imgW="406080" imgH="520560" progId="Equation.3">
                  <p:embed/>
                </p:oleObj>
              </mc:Choice>
              <mc:Fallback>
                <p:oleObj name="Equation" r:id="rId7" imgW="406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505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7086600" y="2178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2" name="Object 22"/>
          <p:cNvGraphicFramePr>
            <a:graphicFrameLocks noChangeAspect="1"/>
          </p:cNvGraphicFramePr>
          <p:nvPr/>
        </p:nvGraphicFramePr>
        <p:xfrm>
          <a:off x="71770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391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70866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7131050" y="35052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Equation" r:id="rId10" imgW="469800" imgH="520560" progId="Equation.3">
                  <p:embed/>
                </p:oleObj>
              </mc:Choice>
              <mc:Fallback>
                <p:oleObj name="Equation" r:id="rId10" imgW="469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35052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752600" y="4617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1828801" y="4648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" name="Equation" r:id="rId12" imgW="406080" imgH="520560" progId="Equation.3">
                  <p:embed/>
                </p:oleObj>
              </mc:Choice>
              <mc:Fallback>
                <p:oleObj name="Equation" r:id="rId12" imgW="406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648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3200400" y="4617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3359151" y="47688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6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7688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2209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971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12954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22860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4008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5" name="Object 35"/>
          <p:cNvGraphicFramePr>
            <a:graphicFrameLocks noChangeAspect="1"/>
          </p:cNvGraphicFramePr>
          <p:nvPr/>
        </p:nvGraphicFramePr>
        <p:xfrm>
          <a:off x="7893050" y="4724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7" name="Equation" r:id="rId15" imgW="469800" imgH="520560" progId="Equation.3">
                  <p:embed/>
                </p:oleObj>
              </mc:Choice>
              <mc:Fallback>
                <p:oleObj name="Equation" r:id="rId15" imgW="469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4724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848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7" name="Object 37"/>
          <p:cNvGraphicFramePr>
            <a:graphicFrameLocks noChangeAspect="1"/>
          </p:cNvGraphicFramePr>
          <p:nvPr/>
        </p:nvGraphicFramePr>
        <p:xfrm>
          <a:off x="65532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8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858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620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391400" y="5181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382000" y="51816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Inherent Ambiguity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context-free grammar </a:t>
            </a:r>
            <a:r>
              <a:rPr lang="en-US" dirty="0" smtClean="0"/>
              <a:t>is </a:t>
            </a:r>
            <a:r>
              <a:rPr lang="en-US" dirty="0"/>
              <a:t>ambiguous  if some string </a:t>
            </a:r>
            <a:r>
              <a:rPr lang="en-US" dirty="0" smtClean="0"/>
              <a:t>has </a:t>
            </a:r>
            <a:r>
              <a:rPr lang="en-US" dirty="0"/>
              <a:t>two or more derivation trees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Ambiguity </a:t>
            </a:r>
            <a:r>
              <a:rPr lang="en-US" dirty="0"/>
              <a:t>is bad for programming languages so ambiguity </a:t>
            </a:r>
            <a:r>
              <a:rPr lang="en-US" dirty="0" smtClean="0"/>
              <a:t>has </a:t>
            </a:r>
            <a:r>
              <a:rPr lang="en-US" dirty="0"/>
              <a:t>to be removed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Some context free languages have only ambiguous grammars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8325"/>
              </p:ext>
            </p:extLst>
          </p:nvPr>
        </p:nvGraphicFramePr>
        <p:xfrm>
          <a:off x="819150" y="15621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6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5621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49079"/>
              </p:ext>
            </p:extLst>
          </p:nvPr>
        </p:nvGraphicFramePr>
        <p:xfrm>
          <a:off x="3721100" y="1505743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7" name="Equation" r:id="rId5" imgW="2463480" imgH="533160" progId="Equation.3">
                  <p:embed/>
                </p:oleObj>
              </mc:Choice>
              <mc:Fallback>
                <p:oleObj name="Equation" r:id="rId5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1505743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705937"/>
              </p:ext>
            </p:extLst>
          </p:nvPr>
        </p:nvGraphicFramePr>
        <p:xfrm>
          <a:off x="7195972" y="1541628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7" imgW="2234880" imgH="533160" progId="Equation.3">
                  <p:embed/>
                </p:oleObj>
              </mc:Choice>
              <mc:Fallback>
                <p:oleObj name="Equation" r:id="rId7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972" y="1541628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3048000"/>
            <a:ext cx="3810000" cy="2362200"/>
            <a:chOff x="2667000" y="1447800"/>
            <a:chExt cx="3810000" cy="2362200"/>
          </a:xfrm>
        </p:grpSpPr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683259"/>
                </p:ext>
              </p:extLst>
            </p:nvPr>
          </p:nvGraphicFramePr>
          <p:xfrm>
            <a:off x="3810000" y="1447800"/>
            <a:ext cx="1714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9" name="Equation" r:id="rId9" imgW="1714320" imgH="419040" progId="Equation.3">
                    <p:embed/>
                  </p:oleObj>
                </mc:Choice>
                <mc:Fallback>
                  <p:oleObj name="Equation" r:id="rId9" imgW="1714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447800"/>
                          <a:ext cx="17145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4191000" y="2057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3048000" y="25908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724400" y="25908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202325"/>
                </p:ext>
              </p:extLst>
            </p:nvPr>
          </p:nvGraphicFramePr>
          <p:xfrm>
            <a:off x="4356100" y="212725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0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212725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2667000" y="3200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867400" y="3200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068955"/>
                </p:ext>
              </p:extLst>
            </p:nvPr>
          </p:nvGraphicFramePr>
          <p:xfrm>
            <a:off x="6019800" y="33528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1" name="Equation" r:id="rId13" imgW="330120" imgH="368280" progId="Equation.3">
                    <p:embed/>
                  </p:oleObj>
                </mc:Choice>
                <mc:Fallback>
                  <p:oleObj name="Equation" r:id="rId13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3528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123499"/>
                </p:ext>
              </p:extLst>
            </p:nvPr>
          </p:nvGraphicFramePr>
          <p:xfrm>
            <a:off x="2743200" y="3352800"/>
            <a:ext cx="330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2" name="Equation" r:id="rId15" imgW="330120" imgH="368280" progId="Equation.3">
                    <p:embed/>
                  </p:oleObj>
                </mc:Choice>
                <mc:Fallback>
                  <p:oleObj name="Equation" r:id="rId15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352800"/>
                          <a:ext cx="3302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143000" y="-76200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29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8607"/>
              </p:ext>
            </p:extLst>
          </p:nvPr>
        </p:nvGraphicFramePr>
        <p:xfrm>
          <a:off x="342900" y="1650526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650526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88844"/>
              </p:ext>
            </p:extLst>
          </p:nvPr>
        </p:nvGraphicFramePr>
        <p:xfrm>
          <a:off x="106907" y="2363787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5" imgW="2463480" imgH="533160" progId="Equation.3">
                  <p:embed/>
                </p:oleObj>
              </mc:Choice>
              <mc:Fallback>
                <p:oleObj name="Equation" r:id="rId5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7" y="2363787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934"/>
              </p:ext>
            </p:extLst>
          </p:nvPr>
        </p:nvGraphicFramePr>
        <p:xfrm>
          <a:off x="317500" y="3215185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Equation" r:id="rId7" imgW="2234880" imgH="533160" progId="Equation.3">
                  <p:embed/>
                </p:oleObj>
              </mc:Choice>
              <mc:Fallback>
                <p:oleObj name="Equation" r:id="rId7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215185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3200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Equation" r:id="rId9" imgW="3555720" imgH="419040" progId="Equation.3">
                  <p:embed/>
                </p:oleObj>
              </mc:Choice>
              <mc:Fallback>
                <p:oleObj name="Equation" r:id="rId9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2209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3352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75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30480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4267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581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905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3200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419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6"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572000" y="2102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429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5105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737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" name="Equation" r:id="rId16" imgW="304560" imgH="380880" progId="Equation.3">
                  <p:embed/>
                </p:oleObj>
              </mc:Choice>
              <mc:Fallback>
                <p:oleObj name="Equation" r:id="rId16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30480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62484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400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" name="Equation" r:id="rId18" imgW="330120" imgH="368280" progId="Equation.3">
                  <p:embed/>
                </p:oleObj>
              </mc:Choice>
              <mc:Fallback>
                <p:oleObj name="Equation" r:id="rId1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" name="Equation" r:id="rId20" imgW="330120" imgH="368280" progId="Equation.3">
                  <p:embed/>
                </p:oleObj>
              </mc:Choice>
              <mc:Fallback>
                <p:oleObj name="Equation" r:id="rId2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002507" y="-45125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30666"/>
              </p:ext>
            </p:extLst>
          </p:nvPr>
        </p:nvGraphicFramePr>
        <p:xfrm>
          <a:off x="177991" y="2202776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4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91" y="2202776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188450"/>
              </p:ext>
            </p:extLst>
          </p:nvPr>
        </p:nvGraphicFramePr>
        <p:xfrm>
          <a:off x="279400" y="2957849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5" name="Equation" r:id="rId5" imgW="2463480" imgH="533160" progId="Equation.3">
                  <p:embed/>
                </p:oleObj>
              </mc:Choice>
              <mc:Fallback>
                <p:oleObj name="Equation" r:id="rId5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957849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04003"/>
              </p:ext>
            </p:extLst>
          </p:nvPr>
        </p:nvGraphicFramePr>
        <p:xfrm>
          <a:off x="171167" y="3841968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6" name="Equation" r:id="rId7" imgW="2234880" imgH="533160" progId="Equation.3">
                  <p:embed/>
                </p:oleObj>
              </mc:Choice>
              <mc:Fallback>
                <p:oleObj name="Equation" r:id="rId7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7" y="3841968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2209800" y="1447801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7" name="Equation" r:id="rId9" imgW="5651280" imgH="431640" progId="Equation.3">
                  <p:embed/>
                </p:oleObj>
              </mc:Choice>
              <mc:Fallback>
                <p:oleObj name="Equation" r:id="rId9" imgW="565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1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572000" y="2102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429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5105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737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8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30480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62484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400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9"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0" name="Equation" r:id="rId15" imgW="330120" imgH="368280" progId="Equation.3">
                  <p:embed/>
                </p:oleObj>
              </mc:Choice>
              <mc:Fallback>
                <p:oleObj name="Equation" r:id="rId1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2209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3352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75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30480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4267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581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905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1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3200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2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419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" name="Equation" r:id="rId20" imgW="330120" imgH="368280" progId="Equation.3">
                  <p:embed/>
                </p:oleObj>
              </mc:Choice>
              <mc:Fallback>
                <p:oleObj name="Equation" r:id="rId2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56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715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4" name="Equation" r:id="rId22" imgW="330120" imgH="368280" progId="Equation.3">
                  <p:embed/>
                </p:oleObj>
              </mc:Choice>
              <mc:Fallback>
                <p:oleObj name="Equation" r:id="rId2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934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7124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943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781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62000" y="31076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0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88571"/>
              </p:ext>
            </p:extLst>
          </p:nvPr>
        </p:nvGraphicFramePr>
        <p:xfrm>
          <a:off x="133350" y="238125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38125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95070"/>
              </p:ext>
            </p:extLst>
          </p:nvPr>
        </p:nvGraphicFramePr>
        <p:xfrm>
          <a:off x="63500" y="3014546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" name="Equation" r:id="rId5" imgW="2463480" imgH="533160" progId="Equation.3">
                  <p:embed/>
                </p:oleObj>
              </mc:Choice>
              <mc:Fallback>
                <p:oleObj name="Equation" r:id="rId5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3014546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85415"/>
              </p:ext>
            </p:extLst>
          </p:nvPr>
        </p:nvGraphicFramePr>
        <p:xfrm>
          <a:off x="127000" y="3853935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" name="Equation" r:id="rId7" imgW="2234880" imgH="533160" progId="Equation.3">
                  <p:embed/>
                </p:oleObj>
              </mc:Choice>
              <mc:Fallback>
                <p:oleObj name="Equation" r:id="rId7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3853935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1066800" y="1371601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" name="Equation" r:id="rId9" imgW="7441920" imgH="431640" progId="Equation.3">
                  <p:embed/>
                </p:oleObj>
              </mc:Choice>
              <mc:Fallback>
                <p:oleObj name="Equation" r:id="rId9" imgW="7441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1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572000" y="2102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429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5105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737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2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30480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62484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6400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3"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4" name="Equation" r:id="rId15" imgW="330120" imgH="368280" progId="Equation.3">
                  <p:embed/>
                </p:oleObj>
              </mc:Choice>
              <mc:Fallback>
                <p:oleObj name="Equation" r:id="rId1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2209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3352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75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30480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4267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581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905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3200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6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4419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7" name="Equation" r:id="rId20" imgW="330120" imgH="368280" progId="Equation.3">
                  <p:embed/>
                </p:oleObj>
              </mc:Choice>
              <mc:Fallback>
                <p:oleObj name="Equation" r:id="rId2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56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5715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" name="Equation" r:id="rId22" imgW="330120" imgH="368280" progId="Equation.3">
                  <p:embed/>
                </p:oleObj>
              </mc:Choice>
              <mc:Fallback>
                <p:oleObj name="Equation" r:id="rId2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934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8" name="Object 26"/>
          <p:cNvGraphicFramePr>
            <a:graphicFrameLocks noChangeAspect="1"/>
          </p:cNvGraphicFramePr>
          <p:nvPr/>
        </p:nvGraphicFramePr>
        <p:xfrm>
          <a:off x="7124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943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781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4267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572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83" name="Object 31"/>
          <p:cNvGraphicFramePr>
            <a:graphicFrameLocks noChangeAspect="1"/>
          </p:cNvGraphicFramePr>
          <p:nvPr/>
        </p:nvGraphicFramePr>
        <p:xfrm>
          <a:off x="4419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" name="Equation" r:id="rId26" imgW="304560" imgH="380880" progId="Equation.3">
                  <p:embed/>
                </p:oleObj>
              </mc:Choice>
              <mc:Fallback>
                <p:oleObj name="Equation" r:id="rId26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989652" y="-61117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3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74748"/>
              </p:ext>
            </p:extLst>
          </p:nvPr>
        </p:nvGraphicFramePr>
        <p:xfrm>
          <a:off x="200737" y="2929151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2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37" y="2929151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29209"/>
              </p:ext>
            </p:extLst>
          </p:nvPr>
        </p:nvGraphicFramePr>
        <p:xfrm>
          <a:off x="-101600" y="3593193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3" name="Equation" r:id="rId5" imgW="2463480" imgH="533160" progId="Equation.3">
                  <p:embed/>
                </p:oleObj>
              </mc:Choice>
              <mc:Fallback>
                <p:oleObj name="Equation" r:id="rId5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00" y="3593193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85177"/>
              </p:ext>
            </p:extLst>
          </p:nvPr>
        </p:nvGraphicFramePr>
        <p:xfrm>
          <a:off x="7620000" y="2958602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4" name="Equation" r:id="rId7" imgW="2234880" imgH="533160" progId="Equation.3">
                  <p:embed/>
                </p:oleObj>
              </mc:Choice>
              <mc:Fallback>
                <p:oleObj name="Equation" r:id="rId7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958602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533400" y="1371601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5" name="Equation" r:id="rId9" imgW="8915400" imgH="431640" progId="Equation.3">
                  <p:embed/>
                </p:oleObj>
              </mc:Choice>
              <mc:Fallback>
                <p:oleObj name="Equation" r:id="rId9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1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572000" y="2102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429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5105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4737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6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30480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62484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6400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7"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8" name="Equation" r:id="rId15" imgW="330120" imgH="368280" progId="Equation.3">
                  <p:embed/>
                </p:oleObj>
              </mc:Choice>
              <mc:Fallback>
                <p:oleObj name="Equation" r:id="rId1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0" name="Line 14"/>
          <p:cNvSpPr>
            <a:spLocks noChangeShapeType="1"/>
          </p:cNvSpPr>
          <p:nvPr/>
        </p:nvSpPr>
        <p:spPr bwMode="auto">
          <a:xfrm flipH="1">
            <a:off x="2209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3352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175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3" name="Oval 17"/>
          <p:cNvSpPr>
            <a:spLocks noChangeArrowheads="1"/>
          </p:cNvSpPr>
          <p:nvPr/>
        </p:nvSpPr>
        <p:spPr bwMode="auto">
          <a:xfrm>
            <a:off x="30480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4" name="Oval 18"/>
          <p:cNvSpPr>
            <a:spLocks noChangeArrowheads="1"/>
          </p:cNvSpPr>
          <p:nvPr/>
        </p:nvSpPr>
        <p:spPr bwMode="auto">
          <a:xfrm>
            <a:off x="4267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3581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905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3200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0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4419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1" name="Equation" r:id="rId20" imgW="330120" imgH="368280" progId="Equation.3">
                  <p:embed/>
                </p:oleObj>
              </mc:Choice>
              <mc:Fallback>
                <p:oleObj name="Equation" r:id="rId2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9" name="Oval 23"/>
          <p:cNvSpPr>
            <a:spLocks noChangeArrowheads="1"/>
          </p:cNvSpPr>
          <p:nvPr/>
        </p:nvSpPr>
        <p:spPr bwMode="auto">
          <a:xfrm>
            <a:off x="556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0" name="Object 24"/>
          <p:cNvGraphicFramePr>
            <a:graphicFrameLocks noChangeAspect="1"/>
          </p:cNvGraphicFramePr>
          <p:nvPr/>
        </p:nvGraphicFramePr>
        <p:xfrm>
          <a:off x="5715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2" name="Equation" r:id="rId22" imgW="330120" imgH="368280" progId="Equation.3">
                  <p:embed/>
                </p:oleObj>
              </mc:Choice>
              <mc:Fallback>
                <p:oleObj name="Equation" r:id="rId2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1" name="Oval 25"/>
          <p:cNvSpPr>
            <a:spLocks noChangeArrowheads="1"/>
          </p:cNvSpPr>
          <p:nvPr/>
        </p:nvSpPr>
        <p:spPr bwMode="auto">
          <a:xfrm>
            <a:off x="6934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7124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3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5943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6781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5" name="Oval 29"/>
          <p:cNvSpPr>
            <a:spLocks noChangeArrowheads="1"/>
          </p:cNvSpPr>
          <p:nvPr/>
        </p:nvSpPr>
        <p:spPr bwMode="auto">
          <a:xfrm>
            <a:off x="4267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6" name="Line 30"/>
          <p:cNvSpPr>
            <a:spLocks noChangeShapeType="1"/>
          </p:cNvSpPr>
          <p:nvPr/>
        </p:nvSpPr>
        <p:spPr bwMode="auto">
          <a:xfrm>
            <a:off x="4572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07" name="Object 31"/>
          <p:cNvGraphicFramePr>
            <a:graphicFrameLocks noChangeAspect="1"/>
          </p:cNvGraphicFramePr>
          <p:nvPr/>
        </p:nvGraphicFramePr>
        <p:xfrm>
          <a:off x="4419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4" name="Equation" r:id="rId26" imgW="304560" imgH="380880" progId="Equation.3">
                  <p:embed/>
                </p:oleObj>
              </mc:Choice>
              <mc:Fallback>
                <p:oleObj name="Equation" r:id="rId26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8" name="Oval 32"/>
          <p:cNvSpPr>
            <a:spLocks noChangeArrowheads="1"/>
          </p:cNvSpPr>
          <p:nvPr/>
        </p:nvSpPr>
        <p:spPr bwMode="auto">
          <a:xfrm>
            <a:off x="5562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5867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10" name="Object 34"/>
          <p:cNvGraphicFramePr>
            <a:graphicFrameLocks noChangeAspect="1"/>
          </p:cNvGraphicFramePr>
          <p:nvPr/>
        </p:nvGraphicFramePr>
        <p:xfrm>
          <a:off x="57150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5" name="Equation" r:id="rId28" imgW="304560" imgH="380880" progId="Equation.3">
                  <p:embed/>
                </p:oleObj>
              </mc:Choice>
              <mc:Fallback>
                <p:oleObj name="Equation" r:id="rId28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457200" y="2133601"/>
            <a:ext cx="3040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0000"/>
                </a:solidFill>
              </a:rPr>
              <a:t>Derivation Tree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295400" y="20933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0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27374"/>
              </p:ext>
            </p:extLst>
          </p:nvPr>
        </p:nvGraphicFramePr>
        <p:xfrm>
          <a:off x="533400" y="1371602"/>
          <a:ext cx="7296404" cy="35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Equation" r:id="rId3" imgW="8915400" imgH="431640" progId="Equation.3">
                  <p:embed/>
                </p:oleObj>
              </mc:Choice>
              <mc:Fallback>
                <p:oleObj name="Equation" r:id="rId3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2"/>
                        <a:ext cx="7296404" cy="35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8229600" y="3657600"/>
            <a:ext cx="9797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8105775" y="4483100"/>
          <a:ext cx="1346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name="Equation" r:id="rId5" imgW="1346040" imgH="1193760" progId="Equation.3">
                  <p:embed/>
                </p:oleObj>
              </mc:Choice>
              <mc:Fallback>
                <p:oleObj name="Equation" r:id="rId5" imgW="13460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4483100"/>
                        <a:ext cx="1346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8" name="Freeform 38"/>
          <p:cNvSpPr>
            <a:spLocks/>
          </p:cNvSpPr>
          <p:nvPr/>
        </p:nvSpPr>
        <p:spPr bwMode="auto">
          <a:xfrm>
            <a:off x="1301750" y="4440137"/>
            <a:ext cx="6804025" cy="2140049"/>
          </a:xfrm>
          <a:custGeom>
            <a:avLst/>
            <a:gdLst>
              <a:gd name="T0" fmla="*/ 288 w 4344"/>
              <a:gd name="T1" fmla="*/ 224 h 2072"/>
              <a:gd name="T2" fmla="*/ 1584 w 4344"/>
              <a:gd name="T3" fmla="*/ 224 h 2072"/>
              <a:gd name="T4" fmla="*/ 1776 w 4344"/>
              <a:gd name="T5" fmla="*/ 848 h 2072"/>
              <a:gd name="T6" fmla="*/ 2304 w 4344"/>
              <a:gd name="T7" fmla="*/ 1088 h 2072"/>
              <a:gd name="T8" fmla="*/ 3216 w 4344"/>
              <a:gd name="T9" fmla="*/ 1040 h 2072"/>
              <a:gd name="T10" fmla="*/ 3408 w 4344"/>
              <a:gd name="T11" fmla="*/ 608 h 2072"/>
              <a:gd name="T12" fmla="*/ 3552 w 4344"/>
              <a:gd name="T13" fmla="*/ 128 h 2072"/>
              <a:gd name="T14" fmla="*/ 4128 w 4344"/>
              <a:gd name="T15" fmla="*/ 128 h 2072"/>
              <a:gd name="T16" fmla="*/ 4272 w 4344"/>
              <a:gd name="T17" fmla="*/ 896 h 2072"/>
              <a:gd name="T18" fmla="*/ 3696 w 4344"/>
              <a:gd name="T19" fmla="*/ 1568 h 2072"/>
              <a:gd name="T20" fmla="*/ 3024 w 4344"/>
              <a:gd name="T21" fmla="*/ 1952 h 2072"/>
              <a:gd name="T22" fmla="*/ 1824 w 4344"/>
              <a:gd name="T23" fmla="*/ 1952 h 2072"/>
              <a:gd name="T24" fmla="*/ 1536 w 4344"/>
              <a:gd name="T25" fmla="*/ 1232 h 2072"/>
              <a:gd name="T26" fmla="*/ 912 w 4344"/>
              <a:gd name="T27" fmla="*/ 944 h 2072"/>
              <a:gd name="T28" fmla="*/ 144 w 4344"/>
              <a:gd name="T29" fmla="*/ 944 h 2072"/>
              <a:gd name="T30" fmla="*/ 48 w 4344"/>
              <a:gd name="T31" fmla="*/ 320 h 2072"/>
              <a:gd name="T32" fmla="*/ 288 w 4344"/>
              <a:gd name="T33" fmla="*/ 224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572000" y="2102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429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5105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737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8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30480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6248400" y="32455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400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9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name="Equation" r:id="rId11" imgW="330120" imgH="368280" progId="Equation.3">
                  <p:embed/>
                </p:oleObj>
              </mc:Choice>
              <mc:Fallback>
                <p:oleObj name="Equation" r:id="rId1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2209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3352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75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30480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4267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581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905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3200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419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3" name="Equation" r:id="rId16" imgW="330120" imgH="368280" progId="Equation.3">
                  <p:embed/>
                </p:oleObj>
              </mc:Choice>
              <mc:Fallback>
                <p:oleObj name="Equation" r:id="rId1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5626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715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4" name="Equation" r:id="rId18" imgW="330120" imgH="368280" progId="Equation.3">
                  <p:embed/>
                </p:oleObj>
              </mc:Choice>
              <mc:Fallback>
                <p:oleObj name="Equation" r:id="rId1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934200" y="46933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7124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5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943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781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4267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572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419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6" name="Equation" r:id="rId22" imgW="304560" imgH="380880" progId="Equation.3">
                  <p:embed/>
                </p:oleObj>
              </mc:Choice>
              <mc:Fallback>
                <p:oleObj name="Equation" r:id="rId22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562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867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7150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"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457200" y="2133601"/>
            <a:ext cx="3040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35846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34051"/>
              </p:ext>
            </p:extLst>
          </p:nvPr>
        </p:nvGraphicFramePr>
        <p:xfrm>
          <a:off x="262892" y="282204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" name="Equation" r:id="rId25" imgW="1714320" imgH="419040" progId="Equation.3">
                  <p:embed/>
                </p:oleObj>
              </mc:Choice>
              <mc:Fallback>
                <p:oleObj name="Equation" r:id="rId25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2" y="282204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31933"/>
              </p:ext>
            </p:extLst>
          </p:nvPr>
        </p:nvGraphicFramePr>
        <p:xfrm>
          <a:off x="139700" y="3498969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" name="Equation" r:id="rId27" imgW="2463480" imgH="533160" progId="Equation.3">
                  <p:embed/>
                </p:oleObj>
              </mc:Choice>
              <mc:Fallback>
                <p:oleObj name="Equation" r:id="rId27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498969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75025"/>
              </p:ext>
            </p:extLst>
          </p:nvPr>
        </p:nvGraphicFramePr>
        <p:xfrm>
          <a:off x="7829804" y="2897902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" name="Equation" r:id="rId29" imgW="2234880" imgH="533160" progId="Equation.3">
                  <p:embed/>
                </p:oleObj>
              </mc:Choice>
              <mc:Fallback>
                <p:oleObj name="Equation" r:id="rId29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04" y="2897902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990600" y="-60568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Derivation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38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262</Words>
  <Application>Microsoft Office PowerPoint</Application>
  <PresentationFormat>A4 Paper (210x297 mm)</PresentationFormat>
  <Paragraphs>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Derivation Trees </vt:lpstr>
      <vt:lpstr>Partial Derivation Trees </vt:lpstr>
      <vt:lpstr>PowerPoint Presentation</vt:lpstr>
      <vt:lpstr>Derivation Order</vt:lpstr>
      <vt:lpstr>Ambiguity</vt:lpstr>
      <vt:lpstr>Left Most Derivation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Inherent Ambiguity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221</cp:revision>
  <dcterms:created xsi:type="dcterms:W3CDTF">2006-08-16T00:00:00Z</dcterms:created>
  <dcterms:modified xsi:type="dcterms:W3CDTF">2019-01-16T02:32:23Z</dcterms:modified>
</cp:coreProperties>
</file>