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86" r:id="rId2"/>
    <p:sldId id="388" r:id="rId3"/>
    <p:sldId id="387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89" r:id="rId39"/>
  </p:sldIdLst>
  <p:sldSz cx="9906000" cy="6858000" type="A4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972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3.wmf"/><Relationship Id="rId6" Type="http://schemas.openxmlformats.org/officeDocument/2006/relationships/image" Target="../media/image6.wmf"/><Relationship Id="rId11" Type="http://schemas.openxmlformats.org/officeDocument/2006/relationships/image" Target="../media/image17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2.wmf"/><Relationship Id="rId6" Type="http://schemas.openxmlformats.org/officeDocument/2006/relationships/image" Target="../media/image6.wmf"/><Relationship Id="rId11" Type="http://schemas.openxmlformats.org/officeDocument/2006/relationships/image" Target="../media/image18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16.wmf"/><Relationship Id="rId6" Type="http://schemas.openxmlformats.org/officeDocument/2006/relationships/image" Target="../media/image7.wmf"/><Relationship Id="rId11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1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4.wmf"/><Relationship Id="rId6" Type="http://schemas.openxmlformats.org/officeDocument/2006/relationships/image" Target="../media/image6.wmf"/><Relationship Id="rId11" Type="http://schemas.openxmlformats.org/officeDocument/2006/relationships/image" Target="../media/image20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21.wmf"/><Relationship Id="rId6" Type="http://schemas.openxmlformats.org/officeDocument/2006/relationships/image" Target="../media/image8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2.wmf"/><Relationship Id="rId6" Type="http://schemas.openxmlformats.org/officeDocument/2006/relationships/image" Target="../media/image7.wmf"/><Relationship Id="rId11" Type="http://schemas.openxmlformats.org/officeDocument/2006/relationships/image" Target="../media/image14.wmf"/><Relationship Id="rId5" Type="http://schemas.openxmlformats.org/officeDocument/2006/relationships/image" Target="../media/image6.wmf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4.wmf"/><Relationship Id="rId5" Type="http://schemas.openxmlformats.org/officeDocument/2006/relationships/image" Target="../media/image6.wmf"/><Relationship Id="rId10" Type="http://schemas.openxmlformats.org/officeDocument/2006/relationships/image" Target="../media/image23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14.wmf"/><Relationship Id="rId6" Type="http://schemas.openxmlformats.org/officeDocument/2006/relationships/image" Target="../media/image6.wmf"/><Relationship Id="rId11" Type="http://schemas.openxmlformats.org/officeDocument/2006/relationships/image" Target="../media/image24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698500"/>
            <a:ext cx="504031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B1EC80-19A2-4712-8728-7F3778C9CCB7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ECA25FF-7E68-4692-B0FC-7C0D993C14FF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0F347D-CFAF-4BC2-B2D1-599E8182F44E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5D63BA4-8192-4124-9948-FED8FC97015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40A6512-325A-4AA1-A2C1-F02427485A7A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5A41AA7-5D6A-4F0F-A241-0B45219DF01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D7FCEA8-DC7C-4A82-B457-7E932975B7F2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74E4C4F-76A1-4180-AFC6-F502320F9C4F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10CE7D0-3702-4A8E-B14D-ECCC6B19D818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22821BB-7D4F-4DDD-8436-6E8CC7678771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08076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5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1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2.bin"/><Relationship Id="rId30" Type="http://schemas.openxmlformats.org/officeDocument/2006/relationships/oleObject" Target="../embeddings/oleObject9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10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9.bin"/><Relationship Id="rId28" Type="http://schemas.openxmlformats.org/officeDocument/2006/relationships/oleObject" Target="../embeddings/oleObject11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5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30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9.bin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28.bin"/><Relationship Id="rId27" Type="http://schemas.openxmlformats.org/officeDocument/2006/relationships/oleObject" Target="../embeddings/oleObject132.bin"/><Relationship Id="rId30" Type="http://schemas.openxmlformats.org/officeDocument/2006/relationships/oleObject" Target="../embeddings/oleObject1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52.bin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7.bin"/><Relationship Id="rId29" Type="http://schemas.openxmlformats.org/officeDocument/2006/relationships/oleObject" Target="../embeddings/oleObject1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50.bin"/><Relationship Id="rId28" Type="http://schemas.openxmlformats.org/officeDocument/2006/relationships/oleObject" Target="../embeddings/oleObject154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49.bin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61.bin"/><Relationship Id="rId18" Type="http://schemas.openxmlformats.org/officeDocument/2006/relationships/oleObject" Target="../embeddings/oleObject164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9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8.bin"/><Relationship Id="rId28" Type="http://schemas.openxmlformats.org/officeDocument/2006/relationships/oleObject" Target="../embeddings/oleObject172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67.bin"/><Relationship Id="rId27" Type="http://schemas.openxmlformats.org/officeDocument/2006/relationships/oleObject" Target="../embeddings/oleObject171.bin"/><Relationship Id="rId30" Type="http://schemas.openxmlformats.org/officeDocument/2006/relationships/oleObject" Target="../embeddings/oleObject17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3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8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90.bin"/><Relationship Id="rId30" Type="http://schemas.openxmlformats.org/officeDocument/2006/relationships/oleObject" Target="../embeddings/oleObject19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2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21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6.bin"/><Relationship Id="rId28" Type="http://schemas.openxmlformats.org/officeDocument/2006/relationships/oleObject" Target="../embeddings/oleObject210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205.bin"/><Relationship Id="rId27" Type="http://schemas.openxmlformats.org/officeDocument/2006/relationships/oleObject" Target="../embeddings/oleObject209.bin"/><Relationship Id="rId30" Type="http://schemas.openxmlformats.org/officeDocument/2006/relationships/oleObject" Target="../embeddings/oleObject2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18.bin"/><Relationship Id="rId18" Type="http://schemas.openxmlformats.org/officeDocument/2006/relationships/oleObject" Target="../embeddings/oleObject221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17.bin"/><Relationship Id="rId24" Type="http://schemas.openxmlformats.org/officeDocument/2006/relationships/oleObject" Target="../embeddings/oleObject226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5.bin"/><Relationship Id="rId28" Type="http://schemas.openxmlformats.org/officeDocument/2006/relationships/oleObject" Target="../embeddings/oleObject229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224.bin"/><Relationship Id="rId27" Type="http://schemas.openxmlformats.org/officeDocument/2006/relationships/oleObject" Target="../embeddings/oleObject228.bin"/><Relationship Id="rId30" Type="http://schemas.openxmlformats.org/officeDocument/2006/relationships/oleObject" Target="../embeddings/oleObject2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241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7.bin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3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3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35.bin"/><Relationship Id="rId14" Type="http://schemas.openxmlformats.org/officeDocument/2006/relationships/oleObject" Target="../embeddings/oleObject2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251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7.bin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4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4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45.bin"/><Relationship Id="rId14" Type="http://schemas.openxmlformats.org/officeDocument/2006/relationships/oleObject" Target="../embeddings/oleObject24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261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oleObject" Target="../embeddings/oleObject257.bin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5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5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55.bin"/><Relationship Id="rId14" Type="http://schemas.openxmlformats.org/officeDocument/2006/relationships/oleObject" Target="../embeddings/oleObject2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271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oleObject" Target="../embeddings/oleObject267.bin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6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6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65.bin"/><Relationship Id="rId14" Type="http://schemas.openxmlformats.org/officeDocument/2006/relationships/oleObject" Target="../embeddings/oleObject2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281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oleObject" Target="../embeddings/oleObject277.bin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7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7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75.bin"/><Relationship Id="rId14" Type="http://schemas.openxmlformats.org/officeDocument/2006/relationships/oleObject" Target="../embeddings/oleObject2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291.bin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oleObject" Target="../embeddings/oleObject287.bin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8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8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85.bin"/><Relationship Id="rId14" Type="http://schemas.openxmlformats.org/officeDocument/2006/relationships/oleObject" Target="../embeddings/oleObject2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301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oleObject" Target="../embeddings/oleObject297.bin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9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9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95.bin"/><Relationship Id="rId14" Type="http://schemas.openxmlformats.org/officeDocument/2006/relationships/oleObject" Target="../embeddings/oleObject29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311.bin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oleObject" Target="../embeddings/oleObject307.bin"/><Relationship Id="rId1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30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30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05.bin"/><Relationship Id="rId14" Type="http://schemas.openxmlformats.org/officeDocument/2006/relationships/oleObject" Target="../embeddings/oleObject30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321.bin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oleObject" Target="../embeddings/oleObject317.bin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31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31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15.bin"/><Relationship Id="rId14" Type="http://schemas.openxmlformats.org/officeDocument/2006/relationships/oleObject" Target="../embeddings/oleObject31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331.bin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oleObject" Target="../embeddings/oleObject327.bin"/><Relationship Id="rId1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323.bin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32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25.bin"/><Relationship Id="rId14" Type="http://schemas.openxmlformats.org/officeDocument/2006/relationships/oleObject" Target="../embeddings/oleObject3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337.bin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352.bin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45.bin"/><Relationship Id="rId25" Type="http://schemas.openxmlformats.org/officeDocument/2006/relationships/oleObject" Target="../embeddings/oleObject3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347.bin"/><Relationship Id="rId29" Type="http://schemas.openxmlformats.org/officeDocument/2006/relationships/oleObject" Target="../embeddings/oleObject35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42.bin"/><Relationship Id="rId24" Type="http://schemas.openxmlformats.org/officeDocument/2006/relationships/oleObject" Target="../embeddings/oleObject350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23" Type="http://schemas.openxmlformats.org/officeDocument/2006/relationships/oleObject" Target="../embeddings/oleObject349.bin"/><Relationship Id="rId28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46.bin"/><Relationship Id="rId31" Type="http://schemas.openxmlformats.org/officeDocument/2006/relationships/oleObject" Target="../embeddings/oleObject355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6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353.bin"/><Relationship Id="rId30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370.bin"/><Relationship Id="rId3" Type="http://schemas.openxmlformats.org/officeDocument/2006/relationships/oleObject" Target="../embeddings/oleObject356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365.bin"/><Relationship Id="rId29" Type="http://schemas.openxmlformats.org/officeDocument/2006/relationships/oleObject" Target="../embeddings/oleObject37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60.bin"/><Relationship Id="rId24" Type="http://schemas.openxmlformats.org/officeDocument/2006/relationships/oleObject" Target="../embeddings/oleObject368.bin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7.bin"/><Relationship Id="rId28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64.bin"/><Relationship Id="rId31" Type="http://schemas.openxmlformats.org/officeDocument/2006/relationships/oleObject" Target="../embeddings/oleObject37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6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371.bin"/><Relationship Id="rId30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79.bin"/><Relationship Id="rId18" Type="http://schemas.openxmlformats.org/officeDocument/2006/relationships/oleObject" Target="../embeddings/oleObject382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81.bin"/><Relationship Id="rId25" Type="http://schemas.openxmlformats.org/officeDocument/2006/relationships/oleObject" Target="../embeddings/oleObject3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78.bin"/><Relationship Id="rId24" Type="http://schemas.openxmlformats.org/officeDocument/2006/relationships/oleObject" Target="../embeddings/oleObject387.bin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oleObject" Target="../embeddings/oleObject386.bin"/><Relationship Id="rId28" Type="http://schemas.openxmlformats.org/officeDocument/2006/relationships/oleObject" Target="../embeddings/oleObject390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385.bin"/><Relationship Id="rId27" Type="http://schemas.openxmlformats.org/officeDocument/2006/relationships/oleObject" Target="../embeddings/oleObject38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96.bin"/><Relationship Id="rId18" Type="http://schemas.openxmlformats.org/officeDocument/2006/relationships/oleObject" Target="../embeddings/oleObject399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391.bin"/><Relationship Id="rId21" Type="http://schemas.openxmlformats.org/officeDocument/2006/relationships/oleObject" Target="../embeddings/oleObject401.bin"/><Relationship Id="rId7" Type="http://schemas.openxmlformats.org/officeDocument/2006/relationships/oleObject" Target="../embeddings/oleObject39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98.bin"/><Relationship Id="rId25" Type="http://schemas.openxmlformats.org/officeDocument/2006/relationships/oleObject" Target="../embeddings/oleObject4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40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95.bin"/><Relationship Id="rId24" Type="http://schemas.openxmlformats.org/officeDocument/2006/relationships/oleObject" Target="../embeddings/oleObject404.bin"/><Relationship Id="rId5" Type="http://schemas.openxmlformats.org/officeDocument/2006/relationships/oleObject" Target="../embeddings/oleObject392.bin"/><Relationship Id="rId15" Type="http://schemas.openxmlformats.org/officeDocument/2006/relationships/oleObject" Target="../embeddings/oleObject397.bin"/><Relationship Id="rId23" Type="http://schemas.openxmlformats.org/officeDocument/2006/relationships/oleObject" Target="../embeddings/oleObject403.bin"/><Relationship Id="rId28" Type="http://schemas.openxmlformats.org/officeDocument/2006/relationships/image" Target="../media/image19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00.bin"/><Relationship Id="rId31" Type="http://schemas.openxmlformats.org/officeDocument/2006/relationships/image" Target="../media/image6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9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02.bin"/><Relationship Id="rId27" Type="http://schemas.openxmlformats.org/officeDocument/2006/relationships/oleObject" Target="../embeddings/oleObject406.bin"/><Relationship Id="rId30" Type="http://schemas.openxmlformats.org/officeDocument/2006/relationships/oleObject" Target="../embeddings/oleObject40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23.bin"/><Relationship Id="rId3" Type="http://schemas.openxmlformats.org/officeDocument/2006/relationships/oleObject" Target="../embeddings/oleObject409.bin"/><Relationship Id="rId21" Type="http://schemas.openxmlformats.org/officeDocument/2006/relationships/oleObject" Target="../embeddings/oleObject419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416.bin"/><Relationship Id="rId25" Type="http://schemas.openxmlformats.org/officeDocument/2006/relationships/oleObject" Target="../embeddings/oleObject4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418.bin"/><Relationship Id="rId29" Type="http://schemas.openxmlformats.org/officeDocument/2006/relationships/oleObject" Target="../embeddings/oleObject42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13.bin"/><Relationship Id="rId24" Type="http://schemas.openxmlformats.org/officeDocument/2006/relationships/oleObject" Target="../embeddings/oleObject421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23" Type="http://schemas.openxmlformats.org/officeDocument/2006/relationships/oleObject" Target="../embeddings/oleObject420.bin"/><Relationship Id="rId28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17.bin"/><Relationship Id="rId31" Type="http://schemas.openxmlformats.org/officeDocument/2006/relationships/oleObject" Target="../embeddings/oleObject426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6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424.bin"/><Relationship Id="rId30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442.bin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8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35.bin"/><Relationship Id="rId25" Type="http://schemas.openxmlformats.org/officeDocument/2006/relationships/oleObject" Target="../embeddings/oleObject4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4.bin"/><Relationship Id="rId20" Type="http://schemas.openxmlformats.org/officeDocument/2006/relationships/oleObject" Target="../embeddings/oleObject437.bin"/><Relationship Id="rId29" Type="http://schemas.openxmlformats.org/officeDocument/2006/relationships/image" Target="../media/image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31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40.bin"/><Relationship Id="rId28" Type="http://schemas.openxmlformats.org/officeDocument/2006/relationships/oleObject" Target="../embeddings/oleObject44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36.bin"/><Relationship Id="rId31" Type="http://schemas.openxmlformats.org/officeDocument/2006/relationships/image" Target="../media/image1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439.bin"/><Relationship Id="rId27" Type="http://schemas.openxmlformats.org/officeDocument/2006/relationships/image" Target="../media/image2.wmf"/><Relationship Id="rId30" Type="http://schemas.openxmlformats.org/officeDocument/2006/relationships/oleObject" Target="../embeddings/oleObject44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50.bin"/><Relationship Id="rId18" Type="http://schemas.openxmlformats.org/officeDocument/2006/relationships/oleObject" Target="../embeddings/oleObject453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445.bin"/><Relationship Id="rId21" Type="http://schemas.openxmlformats.org/officeDocument/2006/relationships/oleObject" Target="../embeddings/oleObject455.bin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52.bin"/><Relationship Id="rId25" Type="http://schemas.openxmlformats.org/officeDocument/2006/relationships/oleObject" Target="../embeddings/oleObject4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49.bin"/><Relationship Id="rId24" Type="http://schemas.openxmlformats.org/officeDocument/2006/relationships/oleObject" Target="../embeddings/oleObject458.bin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23" Type="http://schemas.openxmlformats.org/officeDocument/2006/relationships/oleObject" Target="../embeddings/oleObject457.bin"/><Relationship Id="rId28" Type="http://schemas.openxmlformats.org/officeDocument/2006/relationships/oleObject" Target="../embeddings/oleObject46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54.bin"/><Relationship Id="rId31" Type="http://schemas.openxmlformats.org/officeDocument/2006/relationships/image" Target="../media/image1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56.bin"/><Relationship Id="rId27" Type="http://schemas.openxmlformats.org/officeDocument/2006/relationships/oleObject" Target="../embeddings/oleObject460.bin"/><Relationship Id="rId30" Type="http://schemas.openxmlformats.org/officeDocument/2006/relationships/oleObject" Target="../embeddings/oleObject46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68.bin"/><Relationship Id="rId18" Type="http://schemas.openxmlformats.org/officeDocument/2006/relationships/oleObject" Target="../embeddings/oleObject471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463.bin"/><Relationship Id="rId21" Type="http://schemas.openxmlformats.org/officeDocument/2006/relationships/oleObject" Target="../embeddings/oleObject473.bin"/><Relationship Id="rId7" Type="http://schemas.openxmlformats.org/officeDocument/2006/relationships/oleObject" Target="../embeddings/oleObject46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70.bin"/><Relationship Id="rId25" Type="http://schemas.openxmlformats.org/officeDocument/2006/relationships/oleObject" Target="../embeddings/oleObject4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2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67.bin"/><Relationship Id="rId24" Type="http://schemas.openxmlformats.org/officeDocument/2006/relationships/oleObject" Target="../embeddings/oleObject476.bin"/><Relationship Id="rId5" Type="http://schemas.openxmlformats.org/officeDocument/2006/relationships/oleObject" Target="../embeddings/oleObject464.bin"/><Relationship Id="rId15" Type="http://schemas.openxmlformats.org/officeDocument/2006/relationships/oleObject" Target="../embeddings/oleObject469.bin"/><Relationship Id="rId23" Type="http://schemas.openxmlformats.org/officeDocument/2006/relationships/oleObject" Target="../embeddings/oleObject475.bin"/><Relationship Id="rId28" Type="http://schemas.openxmlformats.org/officeDocument/2006/relationships/oleObject" Target="../embeddings/oleObject479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72.bin"/><Relationship Id="rId31" Type="http://schemas.openxmlformats.org/officeDocument/2006/relationships/image" Target="../media/image1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6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74.bin"/><Relationship Id="rId27" Type="http://schemas.openxmlformats.org/officeDocument/2006/relationships/oleObject" Target="../embeddings/oleObject478.bin"/><Relationship Id="rId30" Type="http://schemas.openxmlformats.org/officeDocument/2006/relationships/oleObject" Target="../embeddings/oleObject480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95.bin"/><Relationship Id="rId39" Type="http://schemas.openxmlformats.org/officeDocument/2006/relationships/oleObject" Target="../embeddings/oleObject506.bin"/><Relationship Id="rId21" Type="http://schemas.openxmlformats.org/officeDocument/2006/relationships/oleObject" Target="../embeddings/oleObject491.bin"/><Relationship Id="rId34" Type="http://schemas.openxmlformats.org/officeDocument/2006/relationships/oleObject" Target="../embeddings/oleObject501.bin"/><Relationship Id="rId42" Type="http://schemas.openxmlformats.org/officeDocument/2006/relationships/oleObject" Target="../embeddings/oleObject509.bin"/><Relationship Id="rId47" Type="http://schemas.openxmlformats.org/officeDocument/2006/relationships/oleObject" Target="../embeddings/oleObject513.bin"/><Relationship Id="rId50" Type="http://schemas.openxmlformats.org/officeDocument/2006/relationships/oleObject" Target="../embeddings/oleObject516.bin"/><Relationship Id="rId7" Type="http://schemas.openxmlformats.org/officeDocument/2006/relationships/oleObject" Target="../embeddings/oleObject4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497.bin"/><Relationship Id="rId11" Type="http://schemas.openxmlformats.org/officeDocument/2006/relationships/oleObject" Target="../embeddings/oleObject485.bin"/><Relationship Id="rId24" Type="http://schemas.openxmlformats.org/officeDocument/2006/relationships/oleObject" Target="../embeddings/oleObject493.bin"/><Relationship Id="rId32" Type="http://schemas.openxmlformats.org/officeDocument/2006/relationships/oleObject" Target="../embeddings/oleObject499.bin"/><Relationship Id="rId37" Type="http://schemas.openxmlformats.org/officeDocument/2006/relationships/oleObject" Target="../embeddings/oleObject504.bin"/><Relationship Id="rId40" Type="http://schemas.openxmlformats.org/officeDocument/2006/relationships/oleObject" Target="../embeddings/oleObject507.bin"/><Relationship Id="rId45" Type="http://schemas.openxmlformats.org/officeDocument/2006/relationships/oleObject" Target="../embeddings/oleObject511.bin"/><Relationship Id="rId53" Type="http://schemas.openxmlformats.org/officeDocument/2006/relationships/oleObject" Target="../embeddings/oleObject519.bin"/><Relationship Id="rId5" Type="http://schemas.openxmlformats.org/officeDocument/2006/relationships/oleObject" Target="../embeddings/oleObject48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89.bin"/><Relationship Id="rId31" Type="http://schemas.openxmlformats.org/officeDocument/2006/relationships/oleObject" Target="../embeddings/oleObject498.bin"/><Relationship Id="rId44" Type="http://schemas.openxmlformats.org/officeDocument/2006/relationships/image" Target="../media/image25.wmf"/><Relationship Id="rId52" Type="http://schemas.openxmlformats.org/officeDocument/2006/relationships/oleObject" Target="../embeddings/oleObject51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84.bin"/><Relationship Id="rId14" Type="http://schemas.openxmlformats.org/officeDocument/2006/relationships/image" Target="../media/image6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496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502.bin"/><Relationship Id="rId43" Type="http://schemas.openxmlformats.org/officeDocument/2006/relationships/oleObject" Target="../embeddings/oleObject510.bin"/><Relationship Id="rId48" Type="http://schemas.openxmlformats.org/officeDocument/2006/relationships/oleObject" Target="../embeddings/oleObject514.bin"/><Relationship Id="rId8" Type="http://schemas.openxmlformats.org/officeDocument/2006/relationships/image" Target="../media/image3.wmf"/><Relationship Id="rId51" Type="http://schemas.openxmlformats.org/officeDocument/2006/relationships/oleObject" Target="../embeddings/oleObject517.bin"/><Relationship Id="rId3" Type="http://schemas.openxmlformats.org/officeDocument/2006/relationships/oleObject" Target="../embeddings/oleObject48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488.bin"/><Relationship Id="rId25" Type="http://schemas.openxmlformats.org/officeDocument/2006/relationships/oleObject" Target="../embeddings/oleObject494.bin"/><Relationship Id="rId33" Type="http://schemas.openxmlformats.org/officeDocument/2006/relationships/oleObject" Target="../embeddings/oleObject500.bin"/><Relationship Id="rId38" Type="http://schemas.openxmlformats.org/officeDocument/2006/relationships/oleObject" Target="../embeddings/oleObject505.bin"/><Relationship Id="rId46" Type="http://schemas.openxmlformats.org/officeDocument/2006/relationships/oleObject" Target="../embeddings/oleObject512.bin"/><Relationship Id="rId20" Type="http://schemas.openxmlformats.org/officeDocument/2006/relationships/oleObject" Target="../embeddings/oleObject490.bin"/><Relationship Id="rId41" Type="http://schemas.openxmlformats.org/officeDocument/2006/relationships/oleObject" Target="../embeddings/oleObject50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487.bin"/><Relationship Id="rId23" Type="http://schemas.openxmlformats.org/officeDocument/2006/relationships/oleObject" Target="../embeddings/oleObject492.bin"/><Relationship Id="rId28" Type="http://schemas.openxmlformats.org/officeDocument/2006/relationships/image" Target="../media/image10.wmf"/><Relationship Id="rId36" Type="http://schemas.openxmlformats.org/officeDocument/2006/relationships/oleObject" Target="../embeddings/oleObject503.bin"/><Relationship Id="rId49" Type="http://schemas.openxmlformats.org/officeDocument/2006/relationships/oleObject" Target="../embeddings/oleObject51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4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6.bin"/><Relationship Id="rId31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3.bin"/><Relationship Id="rId30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50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2.bin"/><Relationship Id="rId30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70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68.bin"/><Relationship Id="rId27" Type="http://schemas.openxmlformats.org/officeDocument/2006/relationships/oleObject" Target="../embeddings/oleObject72.bin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	     </a:t>
            </a:r>
            <a:r>
              <a:rPr lang="en-IN" sz="3200" dirty="0" smtClean="0"/>
              <a:t>Prakash P</a:t>
            </a:r>
          </a:p>
          <a:p>
            <a:r>
              <a:rPr lang="en-IN" sz="2800" smtClean="0">
                <a:hlinkClick r:id="rId2"/>
              </a:rPr>
              <a:t>prakash.cs.et@msruas.ac.in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718123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2: </a:t>
            </a:r>
            <a:r>
              <a:rPr lang="en-US" altLang="en-US" sz="2800" dirty="0"/>
              <a:t>Deterministic Finite </a:t>
            </a:r>
            <a:r>
              <a:rPr lang="en-US" altLang="en-US" sz="2800" dirty="0" smtClean="0"/>
              <a:t>Accepter-1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52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1" name="Object 45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819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638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90" name="Group 54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39991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3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92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the Input</a:t>
            </a:r>
          </a:p>
        </p:txBody>
      </p:sp>
    </p:spTree>
    <p:extLst>
      <p:ext uri="{BB962C8B-B14F-4D97-AF65-F5344CB8AC3E}">
        <p14:creationId xmlns:p14="http://schemas.microsoft.com/office/powerpoint/2010/main" val="27763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1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03" name="Object 43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4" name="Object 44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5" name="Object 45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6" name="Object 46"/>
          <p:cNvGraphicFramePr>
            <a:graphicFrameLocks noChangeAspect="1"/>
          </p:cNvGraphicFramePr>
          <p:nvPr/>
        </p:nvGraphicFramePr>
        <p:xfrm>
          <a:off x="2819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7010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>
            <a:off x="2971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41015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7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the Input</a:t>
            </a:r>
          </a:p>
        </p:txBody>
      </p:sp>
    </p:spTree>
    <p:extLst>
      <p:ext uri="{BB962C8B-B14F-4D97-AF65-F5344CB8AC3E}">
        <p14:creationId xmlns:p14="http://schemas.microsoft.com/office/powerpoint/2010/main" val="31649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5334000" y="5867400"/>
            <a:ext cx="2674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Output: “accept”</a:t>
            </a:r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800" name="Object 24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Freeform 29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806" name="Object 30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7" name="Line 31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Freeform 32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Freeform 33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Freeform 34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816" name="Object 40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7" name="Object 41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8" name="Object 42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9" name="Object 43"/>
          <p:cNvGraphicFramePr>
            <a:graphicFrameLocks noChangeAspect="1"/>
          </p:cNvGraphicFramePr>
          <p:nvPr/>
        </p:nvGraphicFramePr>
        <p:xfrm>
          <a:off x="2819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0" name="Line 44"/>
          <p:cNvSpPr>
            <a:spLocks noChangeShapeType="1"/>
          </p:cNvSpPr>
          <p:nvPr/>
        </p:nvSpPr>
        <p:spPr bwMode="auto">
          <a:xfrm>
            <a:off x="7010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>
            <a:off x="3429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2" name="Group 46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75823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1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25" name="Text Box 49"/>
          <p:cNvSpPr txBox="1">
            <a:spLocks noChangeArrowheads="1"/>
          </p:cNvSpPr>
          <p:nvPr/>
        </p:nvSpPr>
        <p:spPr bwMode="auto">
          <a:xfrm>
            <a:off x="838200" y="900668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Input finished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Reading the Input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72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16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27" name="Object 43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8" name="Object 44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9" name="Object 45"/>
          <p:cNvGraphicFramePr>
            <a:graphicFrameLocks noChangeAspect="1"/>
          </p:cNvGraphicFramePr>
          <p:nvPr/>
        </p:nvGraphicFramePr>
        <p:xfrm>
          <a:off x="2292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1752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35" name="Group 51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42036" name="Object 5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9" name="Equation" r:id="rId28" imgW="672840" imgH="444240" progId="Equation.3">
                    <p:embed/>
                  </p:oleObj>
                </mc:Choice>
                <mc:Fallback>
                  <p:oleObj name="Equation" r:id="rId28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7" name="Line 5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039" name="Object 55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5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34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40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50" name="Object 42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1" name="Object 43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2" name="Object 44"/>
          <p:cNvGraphicFramePr>
            <a:graphicFrameLocks noChangeAspect="1"/>
          </p:cNvGraphicFramePr>
          <p:nvPr/>
        </p:nvGraphicFramePr>
        <p:xfrm>
          <a:off x="2292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3048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57" name="Group 49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43058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4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</a:t>
            </a:r>
          </a:p>
        </p:txBody>
      </p:sp>
    </p:spTree>
    <p:extLst>
      <p:ext uri="{BB962C8B-B14F-4D97-AF65-F5344CB8AC3E}">
        <p14:creationId xmlns:p14="http://schemas.microsoft.com/office/powerpoint/2010/main" val="28504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74" name="Object 42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6" name="Object 44"/>
          <p:cNvGraphicFramePr>
            <a:graphicFrameLocks noChangeAspect="1"/>
          </p:cNvGraphicFramePr>
          <p:nvPr/>
        </p:nvGraphicFramePr>
        <p:xfrm>
          <a:off x="2292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4343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1905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81" name="Group 49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44082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8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</a:t>
            </a:r>
          </a:p>
        </p:txBody>
      </p:sp>
    </p:spTree>
    <p:extLst>
      <p:ext uri="{BB962C8B-B14F-4D97-AF65-F5344CB8AC3E}">
        <p14:creationId xmlns:p14="http://schemas.microsoft.com/office/powerpoint/2010/main" val="306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98" name="Object 42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4"/>
          <p:cNvGraphicFramePr>
            <a:graphicFrameLocks noChangeAspect="1"/>
          </p:cNvGraphicFramePr>
          <p:nvPr/>
        </p:nvGraphicFramePr>
        <p:xfrm>
          <a:off x="2292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6400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45107" name="Object 5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2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</a:t>
            </a:r>
          </a:p>
        </p:txBody>
      </p:sp>
    </p:spTree>
    <p:extLst>
      <p:ext uri="{BB962C8B-B14F-4D97-AF65-F5344CB8AC3E}">
        <p14:creationId xmlns:p14="http://schemas.microsoft.com/office/powerpoint/2010/main" val="40767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24" name="Object 24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25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6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Freeform 29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30" name="Object 30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1" name="Line 31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Freeform 32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Freeform 33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Freeform 34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7162800" y="2895601"/>
            <a:ext cx="13336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“reject”</a:t>
            </a:r>
          </a:p>
        </p:txBody>
      </p:sp>
      <p:sp>
        <p:nvSpPr>
          <p:cNvPr id="76836" name="Rectangle 36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40" name="Object 40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1" name="Object 41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2" name="Object 42"/>
          <p:cNvGraphicFramePr>
            <a:graphicFrameLocks noChangeAspect="1"/>
          </p:cNvGraphicFramePr>
          <p:nvPr/>
        </p:nvGraphicFramePr>
        <p:xfrm>
          <a:off x="2292351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6400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2895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45" name="Group 45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76846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6" name="Equation" r:id="rId30" imgW="672840" imgH="444240" progId="Equation.3">
                    <p:embed/>
                  </p:oleObj>
                </mc:Choice>
                <mc:Fallback>
                  <p:oleObj name="Equation" r:id="rId3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7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685800" y="838200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Input finished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Rejection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Freeform 10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Freeform 11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5" name="Object 25"/>
          <p:cNvGraphicFramePr>
            <a:graphicFrameLocks noChangeAspect="1"/>
          </p:cNvGraphicFramePr>
          <p:nvPr/>
        </p:nvGraphicFramePr>
        <p:xfrm>
          <a:off x="2209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Object 26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1524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val 2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Freeform 9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Freeform 10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6" name="Object 22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2209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1524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Another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At the end of this session, student will be able to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Explain the Finite Automaton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Describe formal definition of Deterministic Finite Accepter (DFA)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 the transition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 the strings accepted or rejected by transition graph</a:t>
            </a:r>
          </a:p>
        </p:txBody>
      </p:sp>
    </p:spTree>
    <p:extLst>
      <p:ext uri="{BB962C8B-B14F-4D97-AF65-F5344CB8AC3E}">
        <p14:creationId xmlns:p14="http://schemas.microsoft.com/office/powerpoint/2010/main" val="32656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val 1026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Oval 1027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Oval 1028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1029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1030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1031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1032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Freeform 1033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Freeform 1034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9" name="Object 1035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036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037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038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039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040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041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Rectangle 104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Line 104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104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1045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50" name="Object 1046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1047"/>
          <p:cNvGraphicFramePr>
            <a:graphicFrameLocks noChangeAspect="1"/>
          </p:cNvGraphicFramePr>
          <p:nvPr/>
        </p:nvGraphicFramePr>
        <p:xfrm>
          <a:off x="2209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2" name="Object 1048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Line 1049"/>
          <p:cNvSpPr>
            <a:spLocks noChangeShapeType="1"/>
          </p:cNvSpPr>
          <p:nvPr/>
        </p:nvSpPr>
        <p:spPr bwMode="auto">
          <a:xfrm>
            <a:off x="1905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1050"/>
          <p:cNvSpPr>
            <a:spLocks noChangeShapeType="1"/>
          </p:cNvSpPr>
          <p:nvPr/>
        </p:nvSpPr>
        <p:spPr bwMode="auto">
          <a:xfrm>
            <a:off x="1524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Another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1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1026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Oval 1027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Oval 1028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1029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Oval 1030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1031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1032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Freeform 1033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Freeform 1034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3" name="Object 1035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036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037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038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039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040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041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Rectangle 104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Line 104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Line 104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1045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4" name="Object 1046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1047"/>
          <p:cNvGraphicFramePr>
            <a:graphicFrameLocks noChangeAspect="1"/>
          </p:cNvGraphicFramePr>
          <p:nvPr/>
        </p:nvGraphicFramePr>
        <p:xfrm>
          <a:off x="2209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1048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Line 1049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1050"/>
          <p:cNvSpPr>
            <a:spLocks noChangeShapeType="1"/>
          </p:cNvSpPr>
          <p:nvPr/>
        </p:nvSpPr>
        <p:spPr bwMode="auto">
          <a:xfrm>
            <a:off x="4724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Another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30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Freeform 9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Freeform 10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/>
          <p:cNvGraphicFramePr>
            <a:graphicFrameLocks noChangeAspect="1"/>
          </p:cNvGraphicFramePr>
          <p:nvPr/>
        </p:nvGraphicFramePr>
        <p:xfrm>
          <a:off x="2209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8" name="Object 24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2895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4724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3581400" y="3276600"/>
            <a:ext cx="2674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Output: “accept”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685800" y="926068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Input finished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Another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3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Freeform 10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Freeform 11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7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8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9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0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71" name="Object 2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/>
          <p:cNvGraphicFramePr>
            <a:graphicFrameLocks noChangeAspect="1"/>
          </p:cNvGraphicFramePr>
          <p:nvPr/>
        </p:nvGraphicFramePr>
        <p:xfrm>
          <a:off x="1143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1524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val 2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Freeform 9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Freeform 10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9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0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1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2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3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4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94" name="Object 22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1143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4724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7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Rejection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2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Freeform 9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Freeform 10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1143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0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Line 25"/>
          <p:cNvSpPr>
            <a:spLocks noChangeShapeType="1"/>
          </p:cNvSpPr>
          <p:nvPr/>
        </p:nvSpPr>
        <p:spPr bwMode="auto">
          <a:xfrm>
            <a:off x="7696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22" name="Object 26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1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Rejection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0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Freeform 9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Freeform 10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7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8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0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1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2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23"/>
          <p:cNvGraphicFramePr>
            <a:graphicFrameLocks noChangeAspect="1"/>
          </p:cNvGraphicFramePr>
          <p:nvPr/>
        </p:nvGraphicFramePr>
        <p:xfrm>
          <a:off x="1143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2362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7696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6" name="Object 26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5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Rejection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47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1600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4800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7772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990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572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286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5715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Freeform 9"/>
          <p:cNvSpPr>
            <a:spLocks/>
          </p:cNvSpPr>
          <p:nvPr/>
        </p:nvSpPr>
        <p:spPr bwMode="auto">
          <a:xfrm>
            <a:off x="1498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reeform 10"/>
          <p:cNvSpPr>
            <a:spLocks/>
          </p:cNvSpPr>
          <p:nvPr/>
        </p:nvSpPr>
        <p:spPr bwMode="auto">
          <a:xfrm>
            <a:off x="7620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1752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3124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1" name="Equation" r:id="rId5" imgW="279360" imgH="380880" progId="Equation.3">
                  <p:embed/>
                </p:oleObj>
              </mc:Choice>
              <mc:Fallback>
                <p:oleObj name="Equation" r:id="rId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6248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2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7696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3" name="Equation" r:id="rId9" imgW="672840" imgH="444240" progId="Equation.3">
                  <p:embed/>
                </p:oleObj>
              </mc:Choice>
              <mc:Fallback>
                <p:oleObj name="Equation" r:id="rId9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1752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"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4991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5" name="Equation" r:id="rId12" imgW="342720" imgH="469800" progId="Equation.3">
                  <p:embed/>
                </p:oleObj>
              </mc:Choice>
              <mc:Fallback>
                <p:oleObj name="Equation" r:id="rId12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7861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6" name="Equation" r:id="rId14" imgW="393480" imgH="469800" progId="Equation.3">
                  <p:embed/>
                </p:oleObj>
              </mc:Choice>
              <mc:Fallback>
                <p:oleObj name="Equation" r:id="rId14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66" name="Object 22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3"/>
          <p:cNvGraphicFramePr>
            <a:graphicFrameLocks noChangeAspect="1"/>
          </p:cNvGraphicFramePr>
          <p:nvPr/>
        </p:nvGraphicFramePr>
        <p:xfrm>
          <a:off x="1143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8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2819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7696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9" name="Equation" r:id="rId18" imgW="279360" imgH="380880" progId="Equation.3">
                  <p:embed/>
                </p:oleObj>
              </mc:Choice>
              <mc:Fallback>
                <p:oleObj name="Equation" r:id="rId1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6019800" y="5486400"/>
            <a:ext cx="25567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Output: “reject”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457200" y="926068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Input finished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Rejection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60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15218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Deterministic Finite Accepter (DFA)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46650"/>
              </p:ext>
            </p:extLst>
          </p:nvPr>
        </p:nvGraphicFramePr>
        <p:xfrm>
          <a:off x="2527223" y="1903551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Equation" r:id="rId3" imgW="3886200" imgH="583920" progId="Equation.3">
                  <p:embed/>
                </p:oleObj>
              </mc:Choice>
              <mc:Fallback>
                <p:oleObj name="Equation" r:id="rId3" imgW="3886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223" y="1903551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066801" y="2667001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Equation" r:id="rId5" imgW="393480" imgH="520560" progId="Equation.3">
                  <p:embed/>
                </p:oleObj>
              </mc:Choice>
              <mc:Fallback>
                <p:oleObj name="Equation" r:id="rId5" imgW="393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2667001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143001" y="3429001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3429001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143000" y="4267201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1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066800" y="48768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035051" y="5861050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" name="Equation" r:id="rId13" imgW="406080" imgH="393480" progId="Equation.3">
                  <p:embed/>
                </p:oleObj>
              </mc:Choice>
              <mc:Fallback>
                <p:oleObj name="Equation" r:id="rId13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1" y="5861050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812925" y="2616200"/>
            <a:ext cx="23944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: set of states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736726" y="3378200"/>
            <a:ext cx="28402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: input alphabet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660525" y="4216400"/>
            <a:ext cx="34832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: transition function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736726" y="4978400"/>
            <a:ext cx="2229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: initial state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736726" y="5740400"/>
            <a:ext cx="3215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: set of final states</a:t>
            </a:r>
          </a:p>
        </p:txBody>
      </p:sp>
    </p:spTree>
    <p:extLst>
      <p:ext uri="{BB962C8B-B14F-4D97-AF65-F5344CB8AC3E}">
        <p14:creationId xmlns:p14="http://schemas.microsoft.com/office/powerpoint/2010/main" val="2835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Alphabet 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19737"/>
              </p:ext>
            </p:extLst>
          </p:nvPr>
        </p:nvGraphicFramePr>
        <p:xfrm>
          <a:off x="6826251" y="522287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1" y="522287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8288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419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7150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7086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6934200" y="5232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219200" y="568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6576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9530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6248400" y="568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19050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1" name="Equation" r:id="rId5" imgW="419040" imgH="469800" progId="Equation.3">
                  <p:embed/>
                </p:oleObj>
              </mc:Choice>
              <mc:Fallback>
                <p:oleObj name="Equation" r:id="rId5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31242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3238501" y="5384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2" name="Equation" r:id="rId7" imgW="342720" imgH="469800" progId="Equation.3">
                  <p:embed/>
                </p:oleObj>
              </mc:Choice>
              <mc:Fallback>
                <p:oleObj name="Equation" r:id="rId7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5384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4508501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5803901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4" name="Equation" r:id="rId11" imgW="393480" imgH="469800" progId="Equation.3">
                  <p:embed/>
                </p:oleObj>
              </mc:Choice>
              <mc:Fallback>
                <p:oleObj name="Equation" r:id="rId11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71628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5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23622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590801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6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38862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51816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8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6477001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9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64897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6565901" y="4102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0" name="Equation" r:id="rId21" imgW="406080" imgH="469800" progId="Equation.3">
                  <p:embed/>
                </p:oleObj>
              </mc:Choice>
              <mc:Fallback>
                <p:oleObj name="Equation" r:id="rId21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4102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3429001" y="492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1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92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4648201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2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5943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3" name="Equation" r:id="rId25" imgW="279360" imgH="380880" progId="Equation.3">
                  <p:embed/>
                </p:oleObj>
              </mc:Choice>
              <mc:Fallback>
                <p:oleObj name="Equation" r:id="rId2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2057400" y="485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4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5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Freeform 32"/>
          <p:cNvSpPr>
            <a:spLocks/>
          </p:cNvSpPr>
          <p:nvPr/>
        </p:nvSpPr>
        <p:spPr bwMode="auto">
          <a:xfrm>
            <a:off x="6324600" y="3327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61" name="Object 33"/>
          <p:cNvGraphicFramePr>
            <a:graphicFrameLocks noChangeAspect="1"/>
          </p:cNvGraphicFramePr>
          <p:nvPr/>
        </p:nvGraphicFramePr>
        <p:xfrm>
          <a:off x="6337301" y="2882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5" name="Equation" r:id="rId27" imgW="672840" imgH="444240" progId="Equation.3">
                  <p:embed/>
                </p:oleObj>
              </mc:Choice>
              <mc:Fallback>
                <p:oleObj name="Equation" r:id="rId2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882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Line 34"/>
          <p:cNvSpPr>
            <a:spLocks noChangeShapeType="1"/>
          </p:cNvSpPr>
          <p:nvPr/>
        </p:nvSpPr>
        <p:spPr bwMode="auto">
          <a:xfrm flipV="1">
            <a:off x="6096000" y="462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Freeform 35"/>
          <p:cNvSpPr>
            <a:spLocks/>
          </p:cNvSpPr>
          <p:nvPr/>
        </p:nvSpPr>
        <p:spPr bwMode="auto">
          <a:xfrm>
            <a:off x="4800600" y="4470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Freeform 36"/>
          <p:cNvSpPr>
            <a:spLocks/>
          </p:cNvSpPr>
          <p:nvPr/>
        </p:nvSpPr>
        <p:spPr bwMode="auto">
          <a:xfrm>
            <a:off x="3505200" y="4279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Freeform 37"/>
          <p:cNvSpPr>
            <a:spLocks/>
          </p:cNvSpPr>
          <p:nvPr/>
        </p:nvSpPr>
        <p:spPr bwMode="auto">
          <a:xfrm>
            <a:off x="2209800" y="3657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47600"/>
              </p:ext>
            </p:extLst>
          </p:nvPr>
        </p:nvGraphicFramePr>
        <p:xfrm>
          <a:off x="1905000" y="15748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6" name="Equation" r:id="rId29" imgW="1841400" imgH="558720" progId="Equation.3">
                  <p:embed/>
                </p:oleObj>
              </mc:Choice>
              <mc:Fallback>
                <p:oleObj name="Equation" r:id="rId29" imgW="18414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748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6934201" y="4648200"/>
            <a:ext cx="900113" cy="609600"/>
            <a:chOff x="4224" y="1824"/>
            <a:chExt cx="567" cy="384"/>
          </a:xfrm>
        </p:grpSpPr>
        <p:graphicFrame>
          <p:nvGraphicFramePr>
            <p:cNvPr id="48169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7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6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Finite </a:t>
            </a:r>
            <a:r>
              <a:rPr lang="en-US" dirty="0"/>
              <a:t>Automaton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Deterministic </a:t>
            </a:r>
            <a:r>
              <a:rPr lang="en-US" dirty="0"/>
              <a:t>Finite Accepter (DFA)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Transition </a:t>
            </a:r>
            <a:r>
              <a:rPr lang="en-US" dirty="0"/>
              <a:t>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Strings </a:t>
            </a:r>
            <a:r>
              <a:rPr lang="en-US" dirty="0"/>
              <a:t>accepted or rejected by transition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of States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40343"/>
              </p:ext>
            </p:extLst>
          </p:nvPr>
        </p:nvGraphicFramePr>
        <p:xfrm>
          <a:off x="6553200" y="395287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4" name="Equation" r:id="rId3" imgW="393480" imgH="520560" progId="Equation.3">
                  <p:embed/>
                </p:oleObj>
              </mc:Choice>
              <mc:Fallback>
                <p:oleObj name="Equation" r:id="rId3" imgW="393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5287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8288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419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715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086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6934200" y="5105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219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3657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49530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62484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19050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" name="Equation" r:id="rId5" imgW="419040" imgH="469800" progId="Equation.3">
                  <p:embed/>
                </p:oleObj>
              </mc:Choice>
              <mc:Fallback>
                <p:oleObj name="Equation" r:id="rId5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124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3238501" y="525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6" name="Equation" r:id="rId7" imgW="342720" imgH="469800" progId="Equation.3">
                  <p:embed/>
                </p:oleObj>
              </mc:Choice>
              <mc:Fallback>
                <p:oleObj name="Equation" r:id="rId7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525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4508501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5803901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" name="Equation" r:id="rId11" imgW="393480" imgH="469800" progId="Equation.3">
                  <p:embed/>
                </p:oleObj>
              </mc:Choice>
              <mc:Fallback>
                <p:oleObj name="Equation" r:id="rId11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1628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9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2362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2590801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0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8862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51816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2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6477001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3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Oval 26"/>
          <p:cNvSpPr>
            <a:spLocks noChangeArrowheads="1"/>
          </p:cNvSpPr>
          <p:nvPr/>
        </p:nvSpPr>
        <p:spPr bwMode="auto">
          <a:xfrm>
            <a:off x="6489700" y="3975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6565901" y="3975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4" name="Equation" r:id="rId21" imgW="406080" imgH="469800" progId="Equation.3">
                  <p:embed/>
                </p:oleObj>
              </mc:Choice>
              <mc:Fallback>
                <p:oleObj name="Equation" r:id="rId21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975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3429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5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4648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6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594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7" name="Equation" r:id="rId25" imgW="279360" imgH="380880" progId="Equation.3">
                  <p:embed/>
                </p:oleObj>
              </mc:Choice>
              <mc:Fallback>
                <p:oleObj name="Equation" r:id="rId2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/>
          <p:cNvGraphicFramePr>
            <a:graphicFrameLocks noChangeAspect="1"/>
          </p:cNvGraphicFramePr>
          <p:nvPr/>
        </p:nvGraphicFramePr>
        <p:xfrm>
          <a:off x="2057400" y="472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8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Freeform 32"/>
          <p:cNvSpPr>
            <a:spLocks/>
          </p:cNvSpPr>
          <p:nvPr/>
        </p:nvSpPr>
        <p:spPr bwMode="auto">
          <a:xfrm>
            <a:off x="6324600" y="3200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7" name="Object 33"/>
          <p:cNvGraphicFramePr>
            <a:graphicFrameLocks noChangeAspect="1"/>
          </p:cNvGraphicFramePr>
          <p:nvPr/>
        </p:nvGraphicFramePr>
        <p:xfrm>
          <a:off x="6337301" y="2755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9" name="Equation" r:id="rId27" imgW="672840" imgH="444240" progId="Equation.3">
                  <p:embed/>
                </p:oleObj>
              </mc:Choice>
              <mc:Fallback>
                <p:oleObj name="Equation" r:id="rId2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755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8" name="Line 34"/>
          <p:cNvSpPr>
            <a:spLocks noChangeShapeType="1"/>
          </p:cNvSpPr>
          <p:nvPr/>
        </p:nvSpPr>
        <p:spPr bwMode="auto">
          <a:xfrm flipV="1">
            <a:off x="6096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Freeform 35"/>
          <p:cNvSpPr>
            <a:spLocks/>
          </p:cNvSpPr>
          <p:nvPr/>
        </p:nvSpPr>
        <p:spPr bwMode="auto">
          <a:xfrm>
            <a:off x="4800600" y="4343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Freeform 36"/>
          <p:cNvSpPr>
            <a:spLocks/>
          </p:cNvSpPr>
          <p:nvPr/>
        </p:nvSpPr>
        <p:spPr bwMode="auto">
          <a:xfrm>
            <a:off x="3505200" y="4152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Freeform 37"/>
          <p:cNvSpPr>
            <a:spLocks/>
          </p:cNvSpPr>
          <p:nvPr/>
        </p:nvSpPr>
        <p:spPr bwMode="auto">
          <a:xfrm>
            <a:off x="2209800" y="3530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43" name="Object 39"/>
          <p:cNvGraphicFramePr>
            <a:graphicFrameLocks noChangeAspect="1"/>
          </p:cNvGraphicFramePr>
          <p:nvPr/>
        </p:nvGraphicFramePr>
        <p:xfrm>
          <a:off x="1009650" y="1093789"/>
          <a:ext cx="4965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0" name="Equation" r:id="rId29" imgW="4965480" imgH="583920" progId="Equation.3">
                  <p:embed/>
                </p:oleObj>
              </mc:Choice>
              <mc:Fallback>
                <p:oleObj name="Equation" r:id="rId29" imgW="4965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093789"/>
                        <a:ext cx="4965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6934201" y="4495800"/>
            <a:ext cx="900113" cy="609600"/>
            <a:chOff x="4224" y="1824"/>
            <a:chExt cx="567" cy="384"/>
          </a:xfrm>
        </p:grpSpPr>
        <p:graphicFrame>
          <p:nvGraphicFramePr>
            <p:cNvPr id="47145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1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State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92363"/>
              </p:ext>
            </p:extLst>
          </p:nvPr>
        </p:nvGraphicFramePr>
        <p:xfrm>
          <a:off x="6445250" y="330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4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3302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0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3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7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Freeform 32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Line 34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Freeform 35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Freeform 36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Freeform 37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1752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91" name="Group 39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49192" name="Object 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9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194" name="Object 42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" name="Equation" r:id="rId28" imgW="419040" imgH="469800" progId="Equation.3">
                  <p:embed/>
                </p:oleObj>
              </mc:Choice>
              <mc:Fallback>
                <p:oleObj name="Equation" r:id="rId28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9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of Final States</a:t>
            </a:r>
          </a:p>
        </p:txBody>
      </p:sp>
      <p:graphicFrame>
        <p:nvGraphicFramePr>
          <p:cNvPr id="5018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463743"/>
              </p:ext>
            </p:extLst>
          </p:nvPr>
        </p:nvGraphicFramePr>
        <p:xfrm>
          <a:off x="7086600" y="444500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2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4500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Oval 1029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1030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1031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1032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1033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34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35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36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037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0" name="Object 1038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3" name="Equation" r:id="rId5" imgW="419040" imgH="469800" progId="Equation.3">
                  <p:embed/>
                </p:oleObj>
              </mc:Choice>
              <mc:Fallback>
                <p:oleObj name="Equation" r:id="rId5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Oval 1039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2" name="Object 1040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4" name="Equation" r:id="rId7" imgW="342720" imgH="469800" progId="Equation.3">
                  <p:embed/>
                </p:oleObj>
              </mc:Choice>
              <mc:Fallback>
                <p:oleObj name="Equation" r:id="rId7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041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5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042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6" name="Equation" r:id="rId11" imgW="393480" imgH="469800" progId="Equation.3">
                  <p:embed/>
                </p:oleObj>
              </mc:Choice>
              <mc:Fallback>
                <p:oleObj name="Equation" r:id="rId11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Line 1044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7" name="Object 1045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1046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1047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29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1048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Oval 1050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03" name="Object 1051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1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1052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1053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1054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4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1055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5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Freeform 1056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09" name="Object 1057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6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Line 1058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Freeform 1059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Freeform 1060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Freeform 1061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15" name="Object 10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50926"/>
              </p:ext>
            </p:extLst>
          </p:nvPr>
        </p:nvGraphicFramePr>
        <p:xfrm>
          <a:off x="1314450" y="1639887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7" name="Equation" r:id="rId27" imgW="1739880" imgH="571320" progId="Equation.3">
                  <p:embed/>
                </p:oleObj>
              </mc:Choice>
              <mc:Fallback>
                <p:oleObj name="Equation" r:id="rId27" imgW="1739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639887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6" name="Group 1064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50217" name="Object 106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38" name="Equation" r:id="rId29" imgW="672840" imgH="444240" progId="Equation.3">
                    <p:embed/>
                  </p:oleObj>
                </mc:Choice>
                <mc:Fallback>
                  <p:oleObj name="Equation" r:id="rId29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8" name="Line 106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219" name="Object 1067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39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6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Transition Function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12191"/>
              </p:ext>
            </p:extLst>
          </p:nvPr>
        </p:nvGraphicFramePr>
        <p:xfrm>
          <a:off x="7289800" y="422275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6" name="Equation" r:id="rId3" imgW="330120" imgH="419040" progId="Equation.3">
                  <p:embed/>
                </p:oleObj>
              </mc:Choice>
              <mc:Fallback>
                <p:oleObj name="Equation" r:id="rId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22275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286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4876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6172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7543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7391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676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114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410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362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7" name="Equation" r:id="rId5" imgW="419040" imgH="469800" progId="Equation.3">
                  <p:embed/>
                </p:oleObj>
              </mc:Choice>
              <mc:Fallback>
                <p:oleObj name="Equation" r:id="rId5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3695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8" name="Equation" r:id="rId7" imgW="342720" imgH="469800" progId="Equation.3">
                  <p:embed/>
                </p:oleObj>
              </mc:Choice>
              <mc:Fallback>
                <p:oleObj name="Equation" r:id="rId7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4965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6261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0" name="Equation" r:id="rId11" imgW="393480" imgH="469800" progId="Equation.3">
                  <p:embed/>
                </p:oleObj>
              </mc:Choice>
              <mc:Fallback>
                <p:oleObj name="Equation" r:id="rId11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7620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1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2819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3048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4343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638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4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6934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5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6946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7023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6" name="Equation" r:id="rId21" imgW="406080" imgH="469800" progId="Equation.3">
                  <p:embed/>
                </p:oleObj>
              </mc:Choice>
              <mc:Fallback>
                <p:oleObj name="Equation" r:id="rId21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3886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7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5105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8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6400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9" name="Equation" r:id="rId25" imgW="279360" imgH="380880" progId="Equation.3">
                  <p:embed/>
                </p:oleObj>
              </mc:Choice>
              <mc:Fallback>
                <p:oleObj name="Equation" r:id="rId2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251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60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2" name="Freeform 32"/>
          <p:cNvSpPr>
            <a:spLocks/>
          </p:cNvSpPr>
          <p:nvPr/>
        </p:nvSpPr>
        <p:spPr bwMode="auto">
          <a:xfrm>
            <a:off x="6781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3" name="Object 33"/>
          <p:cNvGraphicFramePr>
            <a:graphicFrameLocks noChangeAspect="1"/>
          </p:cNvGraphicFramePr>
          <p:nvPr/>
        </p:nvGraphicFramePr>
        <p:xfrm>
          <a:off x="6794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61" name="Equation" r:id="rId27" imgW="672840" imgH="444240" progId="Equation.3">
                  <p:embed/>
                </p:oleObj>
              </mc:Choice>
              <mc:Fallback>
                <p:oleObj name="Equation" r:id="rId2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4" name="Line 34"/>
          <p:cNvSpPr>
            <a:spLocks noChangeShapeType="1"/>
          </p:cNvSpPr>
          <p:nvPr/>
        </p:nvSpPr>
        <p:spPr bwMode="auto">
          <a:xfrm flipV="1">
            <a:off x="6553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5257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Freeform 36"/>
          <p:cNvSpPr>
            <a:spLocks/>
          </p:cNvSpPr>
          <p:nvPr/>
        </p:nvSpPr>
        <p:spPr bwMode="auto">
          <a:xfrm>
            <a:off x="3962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Freeform 37"/>
          <p:cNvSpPr>
            <a:spLocks/>
          </p:cNvSpPr>
          <p:nvPr/>
        </p:nvSpPr>
        <p:spPr bwMode="auto">
          <a:xfrm>
            <a:off x="2667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9" name="Object 39"/>
          <p:cNvGraphicFramePr>
            <a:graphicFrameLocks noChangeAspect="1"/>
          </p:cNvGraphicFramePr>
          <p:nvPr/>
        </p:nvGraphicFramePr>
        <p:xfrm>
          <a:off x="3581400" y="1524001"/>
          <a:ext cx="2755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62" name="Equation" r:id="rId29" imgW="2755800" imgH="520560" progId="Equation.3">
                  <p:embed/>
                </p:oleObj>
              </mc:Choice>
              <mc:Fallback>
                <p:oleObj name="Equation" r:id="rId29" imgW="2755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1"/>
                        <a:ext cx="2755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1" name="Group 41"/>
          <p:cNvGrpSpPr>
            <a:grpSpLocks/>
          </p:cNvGrpSpPr>
          <p:nvPr/>
        </p:nvGrpSpPr>
        <p:grpSpPr bwMode="auto">
          <a:xfrm>
            <a:off x="7391401" y="4597400"/>
            <a:ext cx="900113" cy="609600"/>
            <a:chOff x="4224" y="1824"/>
            <a:chExt cx="567" cy="384"/>
          </a:xfrm>
        </p:grpSpPr>
        <p:graphicFrame>
          <p:nvGraphicFramePr>
            <p:cNvPr id="51242" name="Object 4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63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3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85029" name="Object 37"/>
          <p:cNvGraphicFramePr>
            <a:graphicFrameLocks noChangeAspect="1"/>
          </p:cNvGraphicFramePr>
          <p:nvPr/>
        </p:nvGraphicFramePr>
        <p:xfrm>
          <a:off x="3505200" y="1295400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1" name="Equation" r:id="rId3" imgW="2489040" imgH="583920" progId="Equation.3">
                  <p:embed/>
                </p:oleObj>
              </mc:Choice>
              <mc:Fallback>
                <p:oleObj name="Equation" r:id="rId3" imgW="24890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48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3" name="Oval 41"/>
          <p:cNvSpPr>
            <a:spLocks noChangeArrowheads="1"/>
          </p:cNvSpPr>
          <p:nvPr/>
        </p:nvSpPr>
        <p:spPr bwMode="auto">
          <a:xfrm>
            <a:off x="22860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Oval 42"/>
          <p:cNvSpPr>
            <a:spLocks noChangeArrowheads="1"/>
          </p:cNvSpPr>
          <p:nvPr/>
        </p:nvSpPr>
        <p:spPr bwMode="auto">
          <a:xfrm>
            <a:off x="4876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5" name="Oval 43"/>
          <p:cNvSpPr>
            <a:spLocks noChangeArrowheads="1"/>
          </p:cNvSpPr>
          <p:nvPr/>
        </p:nvSpPr>
        <p:spPr bwMode="auto">
          <a:xfrm>
            <a:off x="6172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6" name="Oval 44"/>
          <p:cNvSpPr>
            <a:spLocks noChangeArrowheads="1"/>
          </p:cNvSpPr>
          <p:nvPr/>
        </p:nvSpPr>
        <p:spPr bwMode="auto">
          <a:xfrm>
            <a:off x="7543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7" name="Oval 45"/>
          <p:cNvSpPr>
            <a:spLocks noChangeArrowheads="1"/>
          </p:cNvSpPr>
          <p:nvPr/>
        </p:nvSpPr>
        <p:spPr bwMode="auto">
          <a:xfrm>
            <a:off x="7391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8" name="Line 46"/>
          <p:cNvSpPr>
            <a:spLocks noChangeShapeType="1"/>
          </p:cNvSpPr>
          <p:nvPr/>
        </p:nvSpPr>
        <p:spPr bwMode="auto">
          <a:xfrm>
            <a:off x="1676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Line 47"/>
          <p:cNvSpPr>
            <a:spLocks noChangeShapeType="1"/>
          </p:cNvSpPr>
          <p:nvPr/>
        </p:nvSpPr>
        <p:spPr bwMode="auto">
          <a:xfrm>
            <a:off x="4114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Line 48"/>
          <p:cNvSpPr>
            <a:spLocks noChangeShapeType="1"/>
          </p:cNvSpPr>
          <p:nvPr/>
        </p:nvSpPr>
        <p:spPr bwMode="auto">
          <a:xfrm>
            <a:off x="5410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1" name="Line 49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Oval 51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45" name="Object 53"/>
          <p:cNvGraphicFramePr>
            <a:graphicFrameLocks noChangeAspect="1"/>
          </p:cNvGraphicFramePr>
          <p:nvPr/>
        </p:nvGraphicFramePr>
        <p:xfrm>
          <a:off x="4965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2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6" name="Object 54"/>
          <p:cNvGraphicFramePr>
            <a:graphicFrameLocks noChangeAspect="1"/>
          </p:cNvGraphicFramePr>
          <p:nvPr/>
        </p:nvGraphicFramePr>
        <p:xfrm>
          <a:off x="6261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3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7" name="Object 55"/>
          <p:cNvGraphicFramePr>
            <a:graphicFrameLocks noChangeAspect="1"/>
          </p:cNvGraphicFramePr>
          <p:nvPr/>
        </p:nvGraphicFramePr>
        <p:xfrm>
          <a:off x="7620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4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8" name="Line 56"/>
          <p:cNvSpPr>
            <a:spLocks noChangeShapeType="1"/>
          </p:cNvSpPr>
          <p:nvPr/>
        </p:nvSpPr>
        <p:spPr bwMode="auto">
          <a:xfrm>
            <a:off x="2819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49" name="Object 57"/>
          <p:cNvGraphicFramePr>
            <a:graphicFrameLocks noChangeAspect="1"/>
          </p:cNvGraphicFramePr>
          <p:nvPr/>
        </p:nvGraphicFramePr>
        <p:xfrm>
          <a:off x="3048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5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0" name="Object 58"/>
          <p:cNvGraphicFramePr>
            <a:graphicFrameLocks noChangeAspect="1"/>
          </p:cNvGraphicFramePr>
          <p:nvPr/>
        </p:nvGraphicFramePr>
        <p:xfrm>
          <a:off x="4343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6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1" name="Object 59"/>
          <p:cNvGraphicFramePr>
            <a:graphicFrameLocks noChangeAspect="1"/>
          </p:cNvGraphicFramePr>
          <p:nvPr/>
        </p:nvGraphicFramePr>
        <p:xfrm>
          <a:off x="5638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7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2" name="Object 60"/>
          <p:cNvGraphicFramePr>
            <a:graphicFrameLocks noChangeAspect="1"/>
          </p:cNvGraphicFramePr>
          <p:nvPr/>
        </p:nvGraphicFramePr>
        <p:xfrm>
          <a:off x="6934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8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53" name="Oval 61"/>
          <p:cNvSpPr>
            <a:spLocks noChangeArrowheads="1"/>
          </p:cNvSpPr>
          <p:nvPr/>
        </p:nvSpPr>
        <p:spPr bwMode="auto">
          <a:xfrm>
            <a:off x="6946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54" name="Object 62"/>
          <p:cNvGraphicFramePr>
            <a:graphicFrameLocks noChangeAspect="1"/>
          </p:cNvGraphicFramePr>
          <p:nvPr/>
        </p:nvGraphicFramePr>
        <p:xfrm>
          <a:off x="7023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9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5" name="Object 63"/>
          <p:cNvGraphicFramePr>
            <a:graphicFrameLocks noChangeAspect="1"/>
          </p:cNvGraphicFramePr>
          <p:nvPr/>
        </p:nvGraphicFramePr>
        <p:xfrm>
          <a:off x="3886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0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6" name="Object 64"/>
          <p:cNvGraphicFramePr>
            <a:graphicFrameLocks noChangeAspect="1"/>
          </p:cNvGraphicFramePr>
          <p:nvPr/>
        </p:nvGraphicFramePr>
        <p:xfrm>
          <a:off x="5105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1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7" name="Object 65"/>
          <p:cNvGraphicFramePr>
            <a:graphicFrameLocks noChangeAspect="1"/>
          </p:cNvGraphicFramePr>
          <p:nvPr/>
        </p:nvGraphicFramePr>
        <p:xfrm>
          <a:off x="6400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2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8" name="Object 66"/>
          <p:cNvGraphicFramePr>
            <a:graphicFrameLocks noChangeAspect="1"/>
          </p:cNvGraphicFramePr>
          <p:nvPr/>
        </p:nvGraphicFramePr>
        <p:xfrm>
          <a:off x="251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3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59" name="Freeform 67"/>
          <p:cNvSpPr>
            <a:spLocks/>
          </p:cNvSpPr>
          <p:nvPr/>
        </p:nvSpPr>
        <p:spPr bwMode="auto">
          <a:xfrm>
            <a:off x="6781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60" name="Object 68"/>
          <p:cNvGraphicFramePr>
            <a:graphicFrameLocks noChangeAspect="1"/>
          </p:cNvGraphicFramePr>
          <p:nvPr/>
        </p:nvGraphicFramePr>
        <p:xfrm>
          <a:off x="6794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4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61" name="Line 69"/>
          <p:cNvSpPr>
            <a:spLocks noChangeShapeType="1"/>
          </p:cNvSpPr>
          <p:nvPr/>
        </p:nvSpPr>
        <p:spPr bwMode="auto">
          <a:xfrm flipV="1">
            <a:off x="6553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62" name="Freeform 70"/>
          <p:cNvSpPr>
            <a:spLocks/>
          </p:cNvSpPr>
          <p:nvPr/>
        </p:nvSpPr>
        <p:spPr bwMode="auto">
          <a:xfrm>
            <a:off x="5257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63" name="Freeform 71"/>
          <p:cNvSpPr>
            <a:spLocks/>
          </p:cNvSpPr>
          <p:nvPr/>
        </p:nvSpPr>
        <p:spPr bwMode="auto">
          <a:xfrm>
            <a:off x="3962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64" name="Freeform 72"/>
          <p:cNvSpPr>
            <a:spLocks/>
          </p:cNvSpPr>
          <p:nvPr/>
        </p:nvSpPr>
        <p:spPr bwMode="auto">
          <a:xfrm>
            <a:off x="2667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065" name="Group 73"/>
          <p:cNvGrpSpPr>
            <a:grpSpLocks/>
          </p:cNvGrpSpPr>
          <p:nvPr/>
        </p:nvGrpSpPr>
        <p:grpSpPr bwMode="auto">
          <a:xfrm>
            <a:off x="7391401" y="4597400"/>
            <a:ext cx="900113" cy="609600"/>
            <a:chOff x="4224" y="1824"/>
            <a:chExt cx="567" cy="384"/>
          </a:xfrm>
        </p:grpSpPr>
        <p:graphicFrame>
          <p:nvGraphicFramePr>
            <p:cNvPr id="85066" name="Object 7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65" name="Equation" r:id="rId25" imgW="672840" imgH="444240" progId="Equation.3">
                    <p:embed/>
                  </p:oleObj>
                </mc:Choice>
                <mc:Fallback>
                  <p:oleObj name="Equation" r:id="rId25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67" name="Line 7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5068" name="Object 76"/>
          <p:cNvGraphicFramePr>
            <a:graphicFrameLocks noChangeAspect="1"/>
          </p:cNvGraphicFramePr>
          <p:nvPr/>
        </p:nvGraphicFramePr>
        <p:xfrm>
          <a:off x="2362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6"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69" name="Object 77"/>
          <p:cNvGraphicFramePr>
            <a:graphicFrameLocks noChangeAspect="1"/>
          </p:cNvGraphicFramePr>
          <p:nvPr/>
        </p:nvGraphicFramePr>
        <p:xfrm>
          <a:off x="3695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7" name="Equation" r:id="rId28" imgW="342720" imgH="469800" progId="Equation.3">
                  <p:embed/>
                </p:oleObj>
              </mc:Choice>
              <mc:Fallback>
                <p:oleObj name="Equation" r:id="rId28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Transition Function </a:t>
            </a:r>
            <a:endParaRPr lang="en-US" altLang="en-US" dirty="0"/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863395"/>
              </p:ext>
            </p:extLst>
          </p:nvPr>
        </p:nvGraphicFramePr>
        <p:xfrm>
          <a:off x="7289800" y="422275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8" name="Equation" r:id="rId30" imgW="330120" imgH="419040" progId="Equation.3">
                  <p:embed/>
                </p:oleObj>
              </mc:Choice>
              <mc:Fallback>
                <p:oleObj name="Equation" r:id="rId30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22275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9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86053" name="Object 37"/>
          <p:cNvGraphicFramePr>
            <a:graphicFrameLocks noChangeAspect="1"/>
          </p:cNvGraphicFramePr>
          <p:nvPr/>
        </p:nvGraphicFramePr>
        <p:xfrm>
          <a:off x="3505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5" name="Equation" r:id="rId3" imgW="2514600" imgH="583920" progId="Equation.3">
                  <p:embed/>
                </p:oleObj>
              </mc:Choice>
              <mc:Fallback>
                <p:oleObj name="Equation" r:id="rId3" imgW="2514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92" name="Oval 76"/>
          <p:cNvSpPr>
            <a:spLocks noChangeArrowheads="1"/>
          </p:cNvSpPr>
          <p:nvPr/>
        </p:nvSpPr>
        <p:spPr bwMode="auto">
          <a:xfrm>
            <a:off x="22860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3" name="Oval 77"/>
          <p:cNvSpPr>
            <a:spLocks noChangeArrowheads="1"/>
          </p:cNvSpPr>
          <p:nvPr/>
        </p:nvSpPr>
        <p:spPr bwMode="auto">
          <a:xfrm>
            <a:off x="4876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4" name="Oval 78"/>
          <p:cNvSpPr>
            <a:spLocks noChangeArrowheads="1"/>
          </p:cNvSpPr>
          <p:nvPr/>
        </p:nvSpPr>
        <p:spPr bwMode="auto">
          <a:xfrm>
            <a:off x="6172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5" name="Oval 79"/>
          <p:cNvSpPr>
            <a:spLocks noChangeArrowheads="1"/>
          </p:cNvSpPr>
          <p:nvPr/>
        </p:nvSpPr>
        <p:spPr bwMode="auto">
          <a:xfrm>
            <a:off x="7543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6" name="Oval 80"/>
          <p:cNvSpPr>
            <a:spLocks noChangeArrowheads="1"/>
          </p:cNvSpPr>
          <p:nvPr/>
        </p:nvSpPr>
        <p:spPr bwMode="auto">
          <a:xfrm>
            <a:off x="7391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7" name="Line 81"/>
          <p:cNvSpPr>
            <a:spLocks noChangeShapeType="1"/>
          </p:cNvSpPr>
          <p:nvPr/>
        </p:nvSpPr>
        <p:spPr bwMode="auto">
          <a:xfrm>
            <a:off x="1676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8" name="Line 82"/>
          <p:cNvSpPr>
            <a:spLocks noChangeShapeType="1"/>
          </p:cNvSpPr>
          <p:nvPr/>
        </p:nvSpPr>
        <p:spPr bwMode="auto">
          <a:xfrm>
            <a:off x="4114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9" name="Line 83"/>
          <p:cNvSpPr>
            <a:spLocks noChangeShapeType="1"/>
          </p:cNvSpPr>
          <p:nvPr/>
        </p:nvSpPr>
        <p:spPr bwMode="auto">
          <a:xfrm>
            <a:off x="5410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0" name="Line 84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2" name="Oval 86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03" name="Object 87"/>
          <p:cNvGraphicFramePr>
            <a:graphicFrameLocks noChangeAspect="1"/>
          </p:cNvGraphicFramePr>
          <p:nvPr/>
        </p:nvGraphicFramePr>
        <p:xfrm>
          <a:off x="3695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6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4" name="Object 88"/>
          <p:cNvGraphicFramePr>
            <a:graphicFrameLocks noChangeAspect="1"/>
          </p:cNvGraphicFramePr>
          <p:nvPr/>
        </p:nvGraphicFramePr>
        <p:xfrm>
          <a:off x="4965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7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5" name="Object 89"/>
          <p:cNvGraphicFramePr>
            <a:graphicFrameLocks noChangeAspect="1"/>
          </p:cNvGraphicFramePr>
          <p:nvPr/>
        </p:nvGraphicFramePr>
        <p:xfrm>
          <a:off x="6261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8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6" name="Object 90"/>
          <p:cNvGraphicFramePr>
            <a:graphicFrameLocks noChangeAspect="1"/>
          </p:cNvGraphicFramePr>
          <p:nvPr/>
        </p:nvGraphicFramePr>
        <p:xfrm>
          <a:off x="7620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9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07" name="Line 91"/>
          <p:cNvSpPr>
            <a:spLocks noChangeShapeType="1"/>
          </p:cNvSpPr>
          <p:nvPr/>
        </p:nvSpPr>
        <p:spPr bwMode="auto">
          <a:xfrm>
            <a:off x="2819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08" name="Object 92"/>
          <p:cNvGraphicFramePr>
            <a:graphicFrameLocks noChangeAspect="1"/>
          </p:cNvGraphicFramePr>
          <p:nvPr/>
        </p:nvGraphicFramePr>
        <p:xfrm>
          <a:off x="3048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9" name="Object 93"/>
          <p:cNvGraphicFramePr>
            <a:graphicFrameLocks noChangeAspect="1"/>
          </p:cNvGraphicFramePr>
          <p:nvPr/>
        </p:nvGraphicFramePr>
        <p:xfrm>
          <a:off x="4343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1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0" name="Object 94"/>
          <p:cNvGraphicFramePr>
            <a:graphicFrameLocks noChangeAspect="1"/>
          </p:cNvGraphicFramePr>
          <p:nvPr/>
        </p:nvGraphicFramePr>
        <p:xfrm>
          <a:off x="5638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1" name="Object 95"/>
          <p:cNvGraphicFramePr>
            <a:graphicFrameLocks noChangeAspect="1"/>
          </p:cNvGraphicFramePr>
          <p:nvPr/>
        </p:nvGraphicFramePr>
        <p:xfrm>
          <a:off x="6934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2" name="Oval 96"/>
          <p:cNvSpPr>
            <a:spLocks noChangeArrowheads="1"/>
          </p:cNvSpPr>
          <p:nvPr/>
        </p:nvSpPr>
        <p:spPr bwMode="auto">
          <a:xfrm>
            <a:off x="6946900" y="4051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13" name="Object 97"/>
          <p:cNvGraphicFramePr>
            <a:graphicFrameLocks noChangeAspect="1"/>
          </p:cNvGraphicFramePr>
          <p:nvPr/>
        </p:nvGraphicFramePr>
        <p:xfrm>
          <a:off x="7023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4" name="Object 98"/>
          <p:cNvGraphicFramePr>
            <a:graphicFrameLocks noChangeAspect="1"/>
          </p:cNvGraphicFramePr>
          <p:nvPr/>
        </p:nvGraphicFramePr>
        <p:xfrm>
          <a:off x="3886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5" name="Object 99"/>
          <p:cNvGraphicFramePr>
            <a:graphicFrameLocks noChangeAspect="1"/>
          </p:cNvGraphicFramePr>
          <p:nvPr/>
        </p:nvGraphicFramePr>
        <p:xfrm>
          <a:off x="5105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6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6" name="Object 100"/>
          <p:cNvGraphicFramePr>
            <a:graphicFrameLocks noChangeAspect="1"/>
          </p:cNvGraphicFramePr>
          <p:nvPr/>
        </p:nvGraphicFramePr>
        <p:xfrm>
          <a:off x="6400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7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7" name="Object 101"/>
          <p:cNvGraphicFramePr>
            <a:graphicFrameLocks noChangeAspect="1"/>
          </p:cNvGraphicFramePr>
          <p:nvPr/>
        </p:nvGraphicFramePr>
        <p:xfrm>
          <a:off x="251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8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8" name="Freeform 102"/>
          <p:cNvSpPr>
            <a:spLocks/>
          </p:cNvSpPr>
          <p:nvPr/>
        </p:nvSpPr>
        <p:spPr bwMode="auto">
          <a:xfrm>
            <a:off x="6781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19" name="Object 103"/>
          <p:cNvGraphicFramePr>
            <a:graphicFrameLocks noChangeAspect="1"/>
          </p:cNvGraphicFramePr>
          <p:nvPr/>
        </p:nvGraphicFramePr>
        <p:xfrm>
          <a:off x="6794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9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0" name="Line 104"/>
          <p:cNvSpPr>
            <a:spLocks noChangeShapeType="1"/>
          </p:cNvSpPr>
          <p:nvPr/>
        </p:nvSpPr>
        <p:spPr bwMode="auto">
          <a:xfrm flipV="1">
            <a:off x="6553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21" name="Freeform 105"/>
          <p:cNvSpPr>
            <a:spLocks/>
          </p:cNvSpPr>
          <p:nvPr/>
        </p:nvSpPr>
        <p:spPr bwMode="auto">
          <a:xfrm>
            <a:off x="5257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22" name="Freeform 106"/>
          <p:cNvSpPr>
            <a:spLocks/>
          </p:cNvSpPr>
          <p:nvPr/>
        </p:nvSpPr>
        <p:spPr bwMode="auto">
          <a:xfrm>
            <a:off x="3962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23" name="Freeform 107"/>
          <p:cNvSpPr>
            <a:spLocks/>
          </p:cNvSpPr>
          <p:nvPr/>
        </p:nvSpPr>
        <p:spPr bwMode="auto">
          <a:xfrm>
            <a:off x="2667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7391401" y="4597400"/>
            <a:ext cx="900113" cy="609600"/>
            <a:chOff x="4224" y="1824"/>
            <a:chExt cx="567" cy="384"/>
          </a:xfrm>
        </p:grpSpPr>
        <p:graphicFrame>
          <p:nvGraphicFramePr>
            <p:cNvPr id="86125" name="Object 10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0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26" name="Line 11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6127" name="Object 111"/>
          <p:cNvGraphicFramePr>
            <a:graphicFrameLocks noChangeAspect="1"/>
          </p:cNvGraphicFramePr>
          <p:nvPr/>
        </p:nvGraphicFramePr>
        <p:xfrm>
          <a:off x="2362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1" name="Equation" r:id="rId28" imgW="419040" imgH="469800" progId="Equation.3">
                  <p:embed/>
                </p:oleObj>
              </mc:Choice>
              <mc:Fallback>
                <p:oleObj name="Equation" r:id="rId28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Transition Function </a:t>
            </a:r>
            <a:endParaRPr lang="en-US" altLang="en-US" dirty="0"/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86018"/>
              </p:ext>
            </p:extLst>
          </p:nvPr>
        </p:nvGraphicFramePr>
        <p:xfrm>
          <a:off x="7289800" y="422275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2" name="Equation" r:id="rId30" imgW="330120" imgH="419040" progId="Equation.3">
                  <p:embed/>
                </p:oleObj>
              </mc:Choice>
              <mc:Fallback>
                <p:oleObj name="Equation" r:id="rId30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22275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5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2286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48768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61722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7543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7391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1676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4114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5410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2362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3695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4965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1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6261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2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7620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3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2819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8" name="Object 18"/>
          <p:cNvGraphicFramePr>
            <a:graphicFrameLocks noChangeAspect="1"/>
          </p:cNvGraphicFramePr>
          <p:nvPr/>
        </p:nvGraphicFramePr>
        <p:xfrm>
          <a:off x="3048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4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/>
          <p:cNvGraphicFramePr>
            <a:graphicFrameLocks noChangeAspect="1"/>
          </p:cNvGraphicFramePr>
          <p:nvPr/>
        </p:nvGraphicFramePr>
        <p:xfrm>
          <a:off x="4343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5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5638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6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6934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2" name="Oval 22"/>
          <p:cNvSpPr>
            <a:spLocks noChangeArrowheads="1"/>
          </p:cNvSpPr>
          <p:nvPr/>
        </p:nvSpPr>
        <p:spPr bwMode="auto">
          <a:xfrm>
            <a:off x="6946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63" name="Object 23"/>
          <p:cNvGraphicFramePr>
            <a:graphicFrameLocks noChangeAspect="1"/>
          </p:cNvGraphicFramePr>
          <p:nvPr/>
        </p:nvGraphicFramePr>
        <p:xfrm>
          <a:off x="7023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8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4" name="Object 24"/>
          <p:cNvGraphicFramePr>
            <a:graphicFrameLocks noChangeAspect="1"/>
          </p:cNvGraphicFramePr>
          <p:nvPr/>
        </p:nvGraphicFramePr>
        <p:xfrm>
          <a:off x="3886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5105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6400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1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27"/>
          <p:cNvGraphicFramePr>
            <a:graphicFrameLocks noChangeAspect="1"/>
          </p:cNvGraphicFramePr>
          <p:nvPr/>
        </p:nvGraphicFramePr>
        <p:xfrm>
          <a:off x="251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2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Freeform 28"/>
          <p:cNvSpPr>
            <a:spLocks/>
          </p:cNvSpPr>
          <p:nvPr/>
        </p:nvSpPr>
        <p:spPr bwMode="auto">
          <a:xfrm>
            <a:off x="6781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69" name="Object 29"/>
          <p:cNvGraphicFramePr>
            <a:graphicFrameLocks noChangeAspect="1"/>
          </p:cNvGraphicFramePr>
          <p:nvPr/>
        </p:nvGraphicFramePr>
        <p:xfrm>
          <a:off x="6794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3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0" name="Line 30"/>
          <p:cNvSpPr>
            <a:spLocks noChangeShapeType="1"/>
          </p:cNvSpPr>
          <p:nvPr/>
        </p:nvSpPr>
        <p:spPr bwMode="auto">
          <a:xfrm flipV="1">
            <a:off x="6553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Freeform 31"/>
          <p:cNvSpPr>
            <a:spLocks/>
          </p:cNvSpPr>
          <p:nvPr/>
        </p:nvSpPr>
        <p:spPr bwMode="auto">
          <a:xfrm>
            <a:off x="5257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2" name="Freeform 32"/>
          <p:cNvSpPr>
            <a:spLocks/>
          </p:cNvSpPr>
          <p:nvPr/>
        </p:nvSpPr>
        <p:spPr bwMode="auto">
          <a:xfrm>
            <a:off x="3962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Freeform 33"/>
          <p:cNvSpPr>
            <a:spLocks/>
          </p:cNvSpPr>
          <p:nvPr/>
        </p:nvSpPr>
        <p:spPr bwMode="auto">
          <a:xfrm>
            <a:off x="2667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7391401" y="4597400"/>
            <a:ext cx="900113" cy="609600"/>
            <a:chOff x="4224" y="1824"/>
            <a:chExt cx="567" cy="384"/>
          </a:xfrm>
        </p:grpSpPr>
        <p:graphicFrame>
          <p:nvGraphicFramePr>
            <p:cNvPr id="87075" name="Object 3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4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6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7077" name="Object 37"/>
          <p:cNvGraphicFramePr>
            <a:graphicFrameLocks noChangeAspect="1"/>
          </p:cNvGraphicFramePr>
          <p:nvPr/>
        </p:nvGraphicFramePr>
        <p:xfrm>
          <a:off x="3505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5" name="Equation" r:id="rId28" imgW="2514600" imgH="583920" progId="Equation.3">
                  <p:embed/>
                </p:oleObj>
              </mc:Choice>
              <mc:Fallback>
                <p:oleObj name="Equation" r:id="rId28" imgW="2514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Transition Function </a:t>
            </a:r>
            <a:endParaRPr lang="en-US" altLang="en-US" dirty="0"/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86018"/>
              </p:ext>
            </p:extLst>
          </p:nvPr>
        </p:nvGraphicFramePr>
        <p:xfrm>
          <a:off x="7289800" y="422275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6" name="Equation" r:id="rId30" imgW="330120" imgH="419040" progId="Equation.3">
                  <p:embed/>
                </p:oleObj>
              </mc:Choice>
              <mc:Fallback>
                <p:oleObj name="Equation" r:id="rId30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22275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Transition Function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68134"/>
              </p:ext>
            </p:extLst>
          </p:nvPr>
        </p:nvGraphicFramePr>
        <p:xfrm>
          <a:off x="7289800" y="498475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3" imgW="330120" imgH="419040" progId="Equation.3">
                  <p:embed/>
                </p:oleObj>
              </mc:Choice>
              <mc:Fallback>
                <p:oleObj name="Equation" r:id="rId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98475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3528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59436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2390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86106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1816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64770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7772400" y="591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3429000" y="5613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5" imgW="419040" imgH="469800" progId="Equation.3">
                  <p:embed/>
                </p:oleObj>
              </mc:Choice>
              <mc:Fallback>
                <p:oleObj name="Equation" r:id="rId5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13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46482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4762501" y="5613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7" imgW="342720" imgH="469800" progId="Equation.3">
                  <p:embed/>
                </p:oleObj>
              </mc:Choice>
              <mc:Fallback>
                <p:oleObj name="Equation" r:id="rId7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1" y="5613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6032501" y="5613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5613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7327901" y="5613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11" imgW="393480" imgH="469800" progId="Equation.3">
                  <p:embed/>
                </p:oleObj>
              </mc:Choice>
              <mc:Fallback>
                <p:oleObj name="Equation" r:id="rId11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1" y="5613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8686800" y="5613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5613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8862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4114801" y="561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561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5410200" y="553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3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6705600" y="553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19" imgW="279360" imgH="380880" progId="Equation.3">
                  <p:embed/>
                </p:oleObj>
              </mc:Choice>
              <mc:Fallback>
                <p:oleObj name="Equation" r:id="rId1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3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8001001" y="561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61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8013700" y="4330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8089901" y="4330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21" imgW="406080" imgH="469800" progId="Equation.3">
                  <p:embed/>
                </p:oleObj>
              </mc:Choice>
              <mc:Fallback>
                <p:oleObj name="Equation" r:id="rId21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1" y="4330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6"/>
          <p:cNvGraphicFramePr>
            <a:graphicFrameLocks noChangeAspect="1"/>
          </p:cNvGraphicFramePr>
          <p:nvPr/>
        </p:nvGraphicFramePr>
        <p:xfrm>
          <a:off x="4953001" y="515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15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6172201" y="5232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232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7467600" y="5156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25" imgW="279360" imgH="380880" progId="Equation.3">
                  <p:embed/>
                </p:oleObj>
              </mc:Choice>
              <mc:Fallback>
                <p:oleObj name="Equation" r:id="rId2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56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3581400" y="5080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80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4" name="Freeform 30"/>
          <p:cNvSpPr>
            <a:spLocks/>
          </p:cNvSpPr>
          <p:nvPr/>
        </p:nvSpPr>
        <p:spPr bwMode="auto">
          <a:xfrm>
            <a:off x="7848600" y="35560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7861301" y="31115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27" imgW="672840" imgH="444240" progId="Equation.3">
                  <p:embed/>
                </p:oleObj>
              </mc:Choice>
              <mc:Fallback>
                <p:oleObj name="Equation" r:id="rId27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31115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6" name="Line 32"/>
          <p:cNvSpPr>
            <a:spLocks noChangeShapeType="1"/>
          </p:cNvSpPr>
          <p:nvPr/>
        </p:nvSpPr>
        <p:spPr bwMode="auto">
          <a:xfrm flipV="1">
            <a:off x="7620000" y="4851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Freeform 33"/>
          <p:cNvSpPr>
            <a:spLocks/>
          </p:cNvSpPr>
          <p:nvPr/>
        </p:nvSpPr>
        <p:spPr bwMode="auto">
          <a:xfrm>
            <a:off x="6324600" y="46990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8" name="Freeform 34"/>
          <p:cNvSpPr>
            <a:spLocks/>
          </p:cNvSpPr>
          <p:nvPr/>
        </p:nvSpPr>
        <p:spPr bwMode="auto">
          <a:xfrm>
            <a:off x="5029200" y="45085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Freeform 35"/>
          <p:cNvSpPr>
            <a:spLocks/>
          </p:cNvSpPr>
          <p:nvPr/>
        </p:nvSpPr>
        <p:spPr bwMode="auto">
          <a:xfrm>
            <a:off x="3733800" y="38862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8458200" y="546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73158"/>
              </p:ext>
            </p:extLst>
          </p:nvPr>
        </p:nvGraphicFramePr>
        <p:xfrm>
          <a:off x="990600" y="1119187"/>
          <a:ext cx="139700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29" imgW="139680" imgH="177480" progId="Equation.3">
                  <p:embed/>
                </p:oleObj>
              </mc:Choice>
              <mc:Fallback>
                <p:oleObj name="Equation" r:id="rId29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19187"/>
                        <a:ext cx="139700" cy="1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24724"/>
              </p:ext>
            </p:extLst>
          </p:nvPr>
        </p:nvGraphicFramePr>
        <p:xfrm>
          <a:off x="1828800" y="1016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31" imgW="266400" imgH="279360" progId="Equation.3">
                  <p:embed/>
                </p:oleObj>
              </mc:Choice>
              <mc:Fallback>
                <p:oleObj name="Equation" r:id="rId3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16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64487"/>
              </p:ext>
            </p:extLst>
          </p:nvPr>
        </p:nvGraphicFramePr>
        <p:xfrm>
          <a:off x="2895600" y="99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32" imgW="279360" imgH="380880" progId="Equation.3">
                  <p:embed/>
                </p:oleObj>
              </mc:Choice>
              <mc:Fallback>
                <p:oleObj name="Equation" r:id="rId32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67002"/>
              </p:ext>
            </p:extLst>
          </p:nvPr>
        </p:nvGraphicFramePr>
        <p:xfrm>
          <a:off x="762000" y="1676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33" imgW="419040" imgH="469800" progId="Equation.3">
                  <p:embed/>
                </p:oleObj>
              </mc:Choice>
              <mc:Fallback>
                <p:oleObj name="Equation" r:id="rId3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573580"/>
              </p:ext>
            </p:extLst>
          </p:nvPr>
        </p:nvGraphicFramePr>
        <p:xfrm>
          <a:off x="762000" y="21971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34" imgW="342720" imgH="469800" progId="Equation.3">
                  <p:embed/>
                </p:oleObj>
              </mc:Choice>
              <mc:Fallback>
                <p:oleObj name="Equation" r:id="rId34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971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4329"/>
              </p:ext>
            </p:extLst>
          </p:nvPr>
        </p:nvGraphicFramePr>
        <p:xfrm>
          <a:off x="762000" y="28067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35" imgW="393480" imgH="469800" progId="Equation.3">
                  <p:embed/>
                </p:oleObj>
              </mc:Choice>
              <mc:Fallback>
                <p:oleObj name="Equation" r:id="rId35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067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579443"/>
              </p:ext>
            </p:extLst>
          </p:nvPr>
        </p:nvGraphicFramePr>
        <p:xfrm>
          <a:off x="838200" y="3416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36" imgW="393480" imgH="469800" progId="Equation.3">
                  <p:embed/>
                </p:oleObj>
              </mc:Choice>
              <mc:Fallback>
                <p:oleObj name="Equation" r:id="rId36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16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70103"/>
              </p:ext>
            </p:extLst>
          </p:nvPr>
        </p:nvGraphicFramePr>
        <p:xfrm>
          <a:off x="838200" y="4025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37" imgW="419040" imgH="469800" progId="Equation.3">
                  <p:embed/>
                </p:oleObj>
              </mc:Choice>
              <mc:Fallback>
                <p:oleObj name="Equation" r:id="rId37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25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914400"/>
            <a:ext cx="2819400" cy="4267200"/>
            <a:chOff x="685800" y="685800"/>
            <a:chExt cx="2819400" cy="426720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685800" y="685800"/>
              <a:ext cx="2819400" cy="4267200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524000" y="685800"/>
              <a:ext cx="0" cy="426720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>
              <a:off x="2667000" y="6858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6" name="Line 42"/>
            <p:cNvSpPr>
              <a:spLocks noChangeShapeType="1"/>
            </p:cNvSpPr>
            <p:nvPr/>
          </p:nvSpPr>
          <p:spPr bwMode="auto">
            <a:xfrm flipV="1">
              <a:off x="685800" y="1371600"/>
              <a:ext cx="281940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7" name="Line 43"/>
            <p:cNvSpPr>
              <a:spLocks noChangeShapeType="1"/>
            </p:cNvSpPr>
            <p:nvPr/>
          </p:nvSpPr>
          <p:spPr bwMode="auto">
            <a:xfrm flipV="1">
              <a:off x="685800" y="1981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Line 44"/>
            <p:cNvSpPr>
              <a:spLocks noChangeShapeType="1"/>
            </p:cNvSpPr>
            <p:nvPr/>
          </p:nvSpPr>
          <p:spPr bwMode="auto">
            <a:xfrm flipV="1">
              <a:off x="685800" y="2590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Line 45"/>
            <p:cNvSpPr>
              <a:spLocks noChangeShapeType="1"/>
            </p:cNvSpPr>
            <p:nvPr/>
          </p:nvSpPr>
          <p:spPr bwMode="auto">
            <a:xfrm flipV="1">
              <a:off x="685800" y="32004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Line 46"/>
            <p:cNvSpPr>
              <a:spLocks noChangeShapeType="1"/>
            </p:cNvSpPr>
            <p:nvPr/>
          </p:nvSpPr>
          <p:spPr bwMode="auto">
            <a:xfrm flipV="1">
              <a:off x="685800" y="38100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0" name="Line 56"/>
            <p:cNvSpPr>
              <a:spLocks noChangeShapeType="1"/>
            </p:cNvSpPr>
            <p:nvPr/>
          </p:nvSpPr>
          <p:spPr bwMode="auto">
            <a:xfrm flipV="1">
              <a:off x="685800" y="44196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2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85275"/>
              </p:ext>
            </p:extLst>
          </p:nvPr>
        </p:nvGraphicFramePr>
        <p:xfrm>
          <a:off x="838200" y="4559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38" imgW="406080" imgH="469800" progId="Equation.3">
                  <p:embed/>
                </p:oleObj>
              </mc:Choice>
              <mc:Fallback>
                <p:oleObj name="Equation" r:id="rId38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59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231902"/>
              </p:ext>
            </p:extLst>
          </p:nvPr>
        </p:nvGraphicFramePr>
        <p:xfrm>
          <a:off x="1905001" y="158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39" imgW="342720" imgH="469800" progId="Equation.3">
                  <p:embed/>
                </p:oleObj>
              </mc:Choice>
              <mc:Fallback>
                <p:oleObj name="Equation" r:id="rId39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58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34710"/>
              </p:ext>
            </p:extLst>
          </p:nvPr>
        </p:nvGraphicFramePr>
        <p:xfrm>
          <a:off x="2863851" y="1663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40" imgW="406080" imgH="469800" progId="Equation.3">
                  <p:embed/>
                </p:oleObj>
              </mc:Choice>
              <mc:Fallback>
                <p:oleObj name="Equation" r:id="rId40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1" y="1663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75133"/>
              </p:ext>
            </p:extLst>
          </p:nvPr>
        </p:nvGraphicFramePr>
        <p:xfrm>
          <a:off x="1905001" y="2197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41" imgW="406080" imgH="469800" progId="Equation.3">
                  <p:embed/>
                </p:oleObj>
              </mc:Choice>
              <mc:Fallback>
                <p:oleObj name="Equation" r:id="rId41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197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58229"/>
              </p:ext>
            </p:extLst>
          </p:nvPr>
        </p:nvGraphicFramePr>
        <p:xfrm>
          <a:off x="2895601" y="21971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42" imgW="393480" imgH="469800" progId="Equation.3">
                  <p:embed/>
                </p:oleObj>
              </mc:Choice>
              <mc:Fallback>
                <p:oleObj name="Equation" r:id="rId42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1971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66669"/>
              </p:ext>
            </p:extLst>
          </p:nvPr>
        </p:nvGraphicFramePr>
        <p:xfrm>
          <a:off x="1941513" y="292735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43" imgW="164880" imgH="228600" progId="Equation.3">
                  <p:embed/>
                </p:oleObj>
              </mc:Choice>
              <mc:Fallback>
                <p:oleObj name="Equation" r:id="rId4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2927350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1362"/>
              </p:ext>
            </p:extLst>
          </p:nvPr>
        </p:nvGraphicFramePr>
        <p:xfrm>
          <a:off x="2895600" y="28067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45" imgW="393480" imgH="469800" progId="Equation.3">
                  <p:embed/>
                </p:oleObj>
              </mc:Choice>
              <mc:Fallback>
                <p:oleObj name="Equation" r:id="rId45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067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9781"/>
              </p:ext>
            </p:extLst>
          </p:nvPr>
        </p:nvGraphicFramePr>
        <p:xfrm>
          <a:off x="1828800" y="3416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46" imgW="419040" imgH="469800" progId="Equation.3">
                  <p:embed/>
                </p:oleObj>
              </mc:Choice>
              <mc:Fallback>
                <p:oleObj name="Equation" r:id="rId46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16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71112"/>
              </p:ext>
            </p:extLst>
          </p:nvPr>
        </p:nvGraphicFramePr>
        <p:xfrm>
          <a:off x="2819401" y="3416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47" imgW="406080" imgH="469800" progId="Equation.3">
                  <p:embed/>
                </p:oleObj>
              </mc:Choice>
              <mc:Fallback>
                <p:oleObj name="Equation" r:id="rId47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416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90" name="Group 66"/>
          <p:cNvGrpSpPr>
            <a:grpSpLocks/>
          </p:cNvGrpSpPr>
          <p:nvPr/>
        </p:nvGrpSpPr>
        <p:grpSpPr bwMode="auto">
          <a:xfrm>
            <a:off x="8458201" y="4876800"/>
            <a:ext cx="900113" cy="609600"/>
            <a:chOff x="4224" y="1824"/>
            <a:chExt cx="567" cy="384"/>
          </a:xfrm>
        </p:grpSpPr>
        <p:graphicFrame>
          <p:nvGraphicFramePr>
            <p:cNvPr id="52291" name="Object 6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8" name="Equation" r:id="rId48" imgW="672840" imgH="444240" progId="Equation.3">
                    <p:embed/>
                  </p:oleObj>
                </mc:Choice>
                <mc:Fallback>
                  <p:oleObj name="Equation" r:id="rId48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92" name="Line 6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29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782569"/>
              </p:ext>
            </p:extLst>
          </p:nvPr>
        </p:nvGraphicFramePr>
        <p:xfrm>
          <a:off x="2819401" y="4559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49" imgW="406080" imgH="469800" progId="Equation.3">
                  <p:embed/>
                </p:oleObj>
              </mc:Choice>
              <mc:Fallback>
                <p:oleObj name="Equation" r:id="rId4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59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858335"/>
              </p:ext>
            </p:extLst>
          </p:nvPr>
        </p:nvGraphicFramePr>
        <p:xfrm>
          <a:off x="1828801" y="4559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50" imgW="406080" imgH="469800" progId="Equation.3">
                  <p:embed/>
                </p:oleObj>
              </mc:Choice>
              <mc:Fallback>
                <p:oleObj name="Equation" r:id="rId50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559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6279"/>
              </p:ext>
            </p:extLst>
          </p:nvPr>
        </p:nvGraphicFramePr>
        <p:xfrm>
          <a:off x="2819401" y="40259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51" imgW="406080" imgH="469800" progId="Equation.3">
                  <p:embed/>
                </p:oleObj>
              </mc:Choice>
              <mc:Fallback>
                <p:oleObj name="Equation" r:id="rId51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0259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55914"/>
              </p:ext>
            </p:extLst>
          </p:nvPr>
        </p:nvGraphicFramePr>
        <p:xfrm>
          <a:off x="1828801" y="40259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Equation" r:id="rId52" imgW="406080" imgH="469800" progId="Equation.3">
                  <p:embed/>
                </p:oleObj>
              </mc:Choice>
              <mc:Fallback>
                <p:oleObj name="Equation" r:id="rId52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0259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63681"/>
              </p:ext>
            </p:extLst>
          </p:nvPr>
        </p:nvGraphicFramePr>
        <p:xfrm>
          <a:off x="1828800" y="28829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53" imgW="406080" imgH="469800" progId="Equation.3">
                  <p:embed/>
                </p:oleObj>
              </mc:Choice>
              <mc:Fallback>
                <p:oleObj name="Equation" r:id="rId53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829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4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Deterministic Finite Accepter (DFA) has  finite set of states, input alphabet, transition function, initial state, set of final </a:t>
            </a:r>
            <a:r>
              <a:rPr lang="en-US" dirty="0" smtClean="0"/>
              <a:t>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 Automaton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0" y="3124201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057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352801" y="1371600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172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096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019801" y="3811589"/>
            <a:ext cx="3198813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858000" y="3886200"/>
            <a:ext cx="10342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</a:t>
            </a:r>
          </a:p>
        </p:txBody>
      </p:sp>
      <p:sp>
        <p:nvSpPr>
          <p:cNvPr id="33809" name="Text Box 17"/>
          <p:cNvSpPr txBox="1">
            <a:spLocks noGrp="1" noChangeArrowheads="1"/>
          </p:cNvSpPr>
          <p:nvPr>
            <p:ph type="body" idx="1"/>
          </p:nvPr>
        </p:nvSpPr>
        <p:spPr>
          <a:xfrm>
            <a:off x="534988" y="839788"/>
            <a:ext cx="8839200" cy="54848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  <a:endParaRPr lang="en-US" altLang="en-US" sz="2800" dirty="0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781801" y="3200400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290633" y="2151375"/>
            <a:ext cx="10342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1" y="3810001"/>
            <a:ext cx="1838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Finite</a:t>
            </a:r>
          </a:p>
          <a:p>
            <a:r>
              <a:rPr lang="en-US" altLang="en-US" sz="2800" dirty="0"/>
              <a:t>Automaton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881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5562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Accepter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0" y="3124201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57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276601" y="1371600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172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096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019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172201" y="3429000"/>
            <a:ext cx="146700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“Accept”</a:t>
            </a:r>
          </a:p>
          <a:p>
            <a:r>
              <a:rPr lang="en-US" altLang="en-US" sz="2800" dirty="0"/>
              <a:t>     or</a:t>
            </a:r>
          </a:p>
          <a:p>
            <a:r>
              <a:rPr lang="en-US" altLang="en-US" sz="2800" dirty="0"/>
              <a:t>“Reject”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200400" y="2057400"/>
            <a:ext cx="10342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667001" y="3810001"/>
            <a:ext cx="1838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Finite</a:t>
            </a:r>
          </a:p>
          <a:p>
            <a:r>
              <a:rPr lang="en-US" altLang="en-US" sz="2800" dirty="0"/>
              <a:t>Automaton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81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562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400801" y="2819400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276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Graph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600200" y="4343401"/>
            <a:ext cx="7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858001" y="4343400"/>
            <a:ext cx="998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final</a:t>
            </a:r>
          </a:p>
          <a:p>
            <a:r>
              <a:rPr lang="en-US" altLang="en-US"/>
              <a:t>  state</a:t>
            </a:r>
          </a:p>
          <a:p>
            <a:r>
              <a:rPr lang="en-US" altLang="en-US"/>
              <a:t>“accept”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3581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V="1">
            <a:off x="5486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2895600" y="5638800"/>
            <a:ext cx="6443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state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343400" y="5181600"/>
            <a:ext cx="1085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</a:t>
            </a:r>
          </a:p>
        </p:txBody>
      </p:sp>
      <p:sp>
        <p:nvSpPr>
          <p:cNvPr id="35910" name="Oval 70"/>
          <p:cNvSpPr>
            <a:spLocks noChangeArrowheads="1"/>
          </p:cNvSpPr>
          <p:nvPr/>
        </p:nvSpPr>
        <p:spPr bwMode="auto">
          <a:xfrm>
            <a:off x="1981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1" name="Oval 71"/>
          <p:cNvSpPr>
            <a:spLocks noChangeArrowheads="1"/>
          </p:cNvSpPr>
          <p:nvPr/>
        </p:nvSpPr>
        <p:spPr bwMode="auto">
          <a:xfrm>
            <a:off x="4572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2" name="Oval 72"/>
          <p:cNvSpPr>
            <a:spLocks noChangeArrowheads="1"/>
          </p:cNvSpPr>
          <p:nvPr/>
        </p:nvSpPr>
        <p:spPr bwMode="auto">
          <a:xfrm>
            <a:off x="5867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3" name="Oval 73"/>
          <p:cNvSpPr>
            <a:spLocks noChangeArrowheads="1"/>
          </p:cNvSpPr>
          <p:nvPr/>
        </p:nvSpPr>
        <p:spPr bwMode="auto">
          <a:xfrm>
            <a:off x="7239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7086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5" name="Line 75"/>
          <p:cNvSpPr>
            <a:spLocks noChangeShapeType="1"/>
          </p:cNvSpPr>
          <p:nvPr/>
        </p:nvSpPr>
        <p:spPr bwMode="auto">
          <a:xfrm>
            <a:off x="1371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6" name="Line 76"/>
          <p:cNvSpPr>
            <a:spLocks noChangeShapeType="1"/>
          </p:cNvSpPr>
          <p:nvPr/>
        </p:nvSpPr>
        <p:spPr bwMode="auto">
          <a:xfrm>
            <a:off x="3810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>
            <a:off x="5105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>
            <a:off x="6400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19" name="Object 79"/>
          <p:cNvGraphicFramePr>
            <a:graphicFrameLocks noChangeAspect="1"/>
          </p:cNvGraphicFramePr>
          <p:nvPr/>
        </p:nvGraphicFramePr>
        <p:xfrm>
          <a:off x="2057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0" name="Oval 80"/>
          <p:cNvSpPr>
            <a:spLocks noChangeArrowheads="1"/>
          </p:cNvSpPr>
          <p:nvPr/>
        </p:nvSpPr>
        <p:spPr bwMode="auto">
          <a:xfrm>
            <a:off x="3276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21" name="Object 81"/>
          <p:cNvGraphicFramePr>
            <a:graphicFrameLocks noChangeAspect="1"/>
          </p:cNvGraphicFramePr>
          <p:nvPr/>
        </p:nvGraphicFramePr>
        <p:xfrm>
          <a:off x="3390901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1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2" name="Object 82"/>
          <p:cNvGraphicFramePr>
            <a:graphicFrameLocks noChangeAspect="1"/>
          </p:cNvGraphicFramePr>
          <p:nvPr/>
        </p:nvGraphicFramePr>
        <p:xfrm>
          <a:off x="46609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3" name="Object 83"/>
          <p:cNvGraphicFramePr>
            <a:graphicFrameLocks noChangeAspect="1"/>
          </p:cNvGraphicFramePr>
          <p:nvPr/>
        </p:nvGraphicFramePr>
        <p:xfrm>
          <a:off x="59563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4" name="Object 84"/>
          <p:cNvGraphicFramePr>
            <a:graphicFrameLocks noChangeAspect="1"/>
          </p:cNvGraphicFramePr>
          <p:nvPr/>
        </p:nvGraphicFramePr>
        <p:xfrm>
          <a:off x="7315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5" name="Line 85"/>
          <p:cNvSpPr>
            <a:spLocks noChangeShapeType="1"/>
          </p:cNvSpPr>
          <p:nvPr/>
        </p:nvSpPr>
        <p:spPr bwMode="auto">
          <a:xfrm>
            <a:off x="2514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26" name="Object 86"/>
          <p:cNvGraphicFramePr>
            <a:graphicFrameLocks noChangeAspect="1"/>
          </p:cNvGraphicFramePr>
          <p:nvPr/>
        </p:nvGraphicFramePr>
        <p:xfrm>
          <a:off x="2743201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7" name="Object 87"/>
          <p:cNvGraphicFramePr>
            <a:graphicFrameLocks noChangeAspect="1"/>
          </p:cNvGraphicFramePr>
          <p:nvPr/>
        </p:nvGraphicFramePr>
        <p:xfrm>
          <a:off x="4038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8" name="Object 88"/>
          <p:cNvGraphicFramePr>
            <a:graphicFrameLocks noChangeAspect="1"/>
          </p:cNvGraphicFramePr>
          <p:nvPr/>
        </p:nvGraphicFramePr>
        <p:xfrm>
          <a:off x="5334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9" name="Object 89"/>
          <p:cNvGraphicFramePr>
            <a:graphicFrameLocks noChangeAspect="1"/>
          </p:cNvGraphicFramePr>
          <p:nvPr/>
        </p:nvGraphicFramePr>
        <p:xfrm>
          <a:off x="6629401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6642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31" name="Object 91"/>
          <p:cNvGraphicFramePr>
            <a:graphicFrameLocks noChangeAspect="1"/>
          </p:cNvGraphicFramePr>
          <p:nvPr/>
        </p:nvGraphicFramePr>
        <p:xfrm>
          <a:off x="6718301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2" name="Object 92"/>
          <p:cNvGraphicFramePr>
            <a:graphicFrameLocks noChangeAspect="1"/>
          </p:cNvGraphicFramePr>
          <p:nvPr/>
        </p:nvGraphicFramePr>
        <p:xfrm>
          <a:off x="3581401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3" name="Object 93"/>
          <p:cNvGraphicFramePr>
            <a:graphicFrameLocks noChangeAspect="1"/>
          </p:cNvGraphicFramePr>
          <p:nvPr/>
        </p:nvGraphicFramePr>
        <p:xfrm>
          <a:off x="4800601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4" name="Object 94"/>
          <p:cNvGraphicFramePr>
            <a:graphicFrameLocks noChangeAspect="1"/>
          </p:cNvGraphicFramePr>
          <p:nvPr/>
        </p:nvGraphicFramePr>
        <p:xfrm>
          <a:off x="6096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5" name="Object 95"/>
          <p:cNvGraphicFramePr>
            <a:graphicFrameLocks noChangeAspect="1"/>
          </p:cNvGraphicFramePr>
          <p:nvPr/>
        </p:nvGraphicFramePr>
        <p:xfrm>
          <a:off x="2209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6" name="Freeform 96"/>
          <p:cNvSpPr>
            <a:spLocks/>
          </p:cNvSpPr>
          <p:nvPr/>
        </p:nvSpPr>
        <p:spPr bwMode="auto">
          <a:xfrm>
            <a:off x="6477000" y="15240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37" name="Object 97"/>
          <p:cNvGraphicFramePr>
            <a:graphicFrameLocks noChangeAspect="1"/>
          </p:cNvGraphicFramePr>
          <p:nvPr/>
        </p:nvGraphicFramePr>
        <p:xfrm>
          <a:off x="6489701" y="10795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1" y="10795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8" name="Line 98"/>
          <p:cNvSpPr>
            <a:spLocks noChangeShapeType="1"/>
          </p:cNvSpPr>
          <p:nvPr/>
        </p:nvSpPr>
        <p:spPr bwMode="auto">
          <a:xfrm flipV="1">
            <a:off x="6248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39" name="Freeform 99"/>
          <p:cNvSpPr>
            <a:spLocks/>
          </p:cNvSpPr>
          <p:nvPr/>
        </p:nvSpPr>
        <p:spPr bwMode="auto">
          <a:xfrm>
            <a:off x="4953000" y="26670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0" name="Freeform 100"/>
          <p:cNvSpPr>
            <a:spLocks/>
          </p:cNvSpPr>
          <p:nvPr/>
        </p:nvSpPr>
        <p:spPr bwMode="auto">
          <a:xfrm>
            <a:off x="3657600" y="24765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1" name="Freeform 101"/>
          <p:cNvSpPr>
            <a:spLocks/>
          </p:cNvSpPr>
          <p:nvPr/>
        </p:nvSpPr>
        <p:spPr bwMode="auto">
          <a:xfrm>
            <a:off x="2362200" y="18542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3" name="Group 103"/>
          <p:cNvGrpSpPr>
            <a:grpSpLocks/>
          </p:cNvGrpSpPr>
          <p:nvPr/>
        </p:nvGrpSpPr>
        <p:grpSpPr bwMode="auto">
          <a:xfrm>
            <a:off x="7010401" y="2819400"/>
            <a:ext cx="900113" cy="609600"/>
            <a:chOff x="4224" y="1824"/>
            <a:chExt cx="567" cy="384"/>
          </a:xfrm>
        </p:grpSpPr>
        <p:graphicFrame>
          <p:nvGraphicFramePr>
            <p:cNvPr id="35944" name="Object 10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" name="Equation" r:id="rId27" imgW="672840" imgH="444240" progId="Equation.3">
                    <p:embed/>
                  </p:oleObj>
                </mc:Choice>
                <mc:Fallback>
                  <p:oleObj name="Equation" r:id="rId27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9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Configuration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824039" y="4879976"/>
            <a:ext cx="530225" cy="53022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3" imgW="342720" imgH="469800" progId="Equation.3">
                  <p:embed/>
                </p:oleObj>
              </mc:Choice>
              <mc:Fallback>
                <p:oleObj name="Equation" r:id="rId3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5" imgW="393480" imgH="469800" progId="Equation.3">
                  <p:embed/>
                </p:oleObj>
              </mc:Choice>
              <mc:Fallback>
                <p:oleObj name="Equation" r:id="rId5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13" imgW="279360" imgH="380880" progId="Equation.3">
                  <p:embed/>
                </p:oleObj>
              </mc:Choice>
              <mc:Fallback>
                <p:oleObj name="Equation" r:id="rId13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Equation" r:id="rId21" imgW="279360" imgH="380880" progId="Equation.3">
                  <p:embed/>
                </p:oleObj>
              </mc:Choice>
              <mc:Fallback>
                <p:oleObj name="Equation" r:id="rId21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4" name="Equation" r:id="rId22" imgW="279360" imgH="380880" progId="Equation.3">
                  <p:embed/>
                </p:oleObj>
              </mc:Choice>
              <mc:Fallback>
                <p:oleObj name="Equation" r:id="rId22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Freeform 37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902" name="Object 38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23" imgW="672840" imgH="444240" progId="Equation.3">
                  <p:embed/>
                </p:oleObj>
              </mc:Choice>
              <mc:Fallback>
                <p:oleObj name="Equation" r:id="rId23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Line 39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Freeform 40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Freeform 41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Freeform 42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505200" y="83820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String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916" name="Object 52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26" imgW="279360" imgH="380880" progId="Equation.3">
                  <p:embed/>
                </p:oleObj>
              </mc:Choice>
              <mc:Fallback>
                <p:oleObj name="Equation" r:id="rId26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8" name="Object 54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27" imgW="279360" imgH="380880" progId="Equation.3">
                  <p:embed/>
                </p:oleObj>
              </mc:Choice>
              <mc:Fallback>
                <p:oleObj name="Equation" r:id="rId27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9" name="Object 55"/>
          <p:cNvGraphicFramePr>
            <a:graphicFrameLocks noChangeAspect="1"/>
          </p:cNvGraphicFramePr>
          <p:nvPr/>
        </p:nvGraphicFramePr>
        <p:xfrm>
          <a:off x="2819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1752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27" name="Group 63"/>
          <p:cNvGrpSpPr>
            <a:grpSpLocks/>
          </p:cNvGrpSpPr>
          <p:nvPr/>
        </p:nvGrpSpPr>
        <p:grpSpPr bwMode="auto">
          <a:xfrm>
            <a:off x="6858001" y="4114800"/>
            <a:ext cx="900113" cy="609600"/>
            <a:chOff x="4224" y="1824"/>
            <a:chExt cx="567" cy="384"/>
          </a:xfrm>
        </p:grpSpPr>
        <p:graphicFrame>
          <p:nvGraphicFramePr>
            <p:cNvPr id="36928" name="Object 6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0" name="Equation" r:id="rId29" imgW="672840" imgH="444240" progId="Equation.3">
                    <p:embed/>
                  </p:oleObj>
                </mc:Choice>
                <mc:Fallback>
                  <p:oleObj name="Equation" r:id="rId29" imgW="672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932" name="Object 68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6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the Input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20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3" name="Object 45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2819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3048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Line 51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3" name="Group 55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37944" name="Object 5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5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2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419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5715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7086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6934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1219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657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953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248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905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3124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3238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4508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5803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7162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2590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3886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5181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6477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6489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6565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3429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4648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29"/>
          <p:cNvGraphicFramePr>
            <a:graphicFrameLocks noChangeAspect="1"/>
          </p:cNvGraphicFramePr>
          <p:nvPr/>
        </p:nvGraphicFramePr>
        <p:xfrm>
          <a:off x="5943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2057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Freeform 31"/>
          <p:cNvSpPr>
            <a:spLocks/>
          </p:cNvSpPr>
          <p:nvPr/>
        </p:nvSpPr>
        <p:spPr bwMode="auto">
          <a:xfrm>
            <a:off x="6324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6337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Line 33"/>
          <p:cNvSpPr>
            <a:spLocks noChangeShapeType="1"/>
          </p:cNvSpPr>
          <p:nvPr/>
        </p:nvSpPr>
        <p:spPr bwMode="auto">
          <a:xfrm flipV="1">
            <a:off x="6096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Freeform 34"/>
          <p:cNvSpPr>
            <a:spLocks/>
          </p:cNvSpPr>
          <p:nvPr/>
        </p:nvSpPr>
        <p:spPr bwMode="auto">
          <a:xfrm>
            <a:off x="4800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Freeform 35"/>
          <p:cNvSpPr>
            <a:spLocks/>
          </p:cNvSpPr>
          <p:nvPr/>
        </p:nvSpPr>
        <p:spPr bwMode="auto">
          <a:xfrm>
            <a:off x="3505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Freeform 36"/>
          <p:cNvSpPr>
            <a:spLocks/>
          </p:cNvSpPr>
          <p:nvPr/>
        </p:nvSpPr>
        <p:spPr bwMode="auto">
          <a:xfrm>
            <a:off x="2209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3200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55" name="Object 43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6" name="Object 44"/>
          <p:cNvGraphicFramePr>
            <a:graphicFrameLocks noChangeAspect="1"/>
          </p:cNvGraphicFramePr>
          <p:nvPr/>
        </p:nvGraphicFramePr>
        <p:xfrm>
          <a:off x="1752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28" imgW="279360" imgH="380880" progId="Equation.3">
                  <p:embed/>
                </p:oleObj>
              </mc:Choice>
              <mc:Fallback>
                <p:oleObj name="Equation" r:id="rId28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7" name="Object 45"/>
          <p:cNvGraphicFramePr>
            <a:graphicFrameLocks noChangeAspect="1"/>
          </p:cNvGraphicFramePr>
          <p:nvPr/>
        </p:nvGraphicFramePr>
        <p:xfrm>
          <a:off x="2286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29" imgW="279360" imgH="380880" progId="Equation.3">
                  <p:embed/>
                </p:oleObj>
              </mc:Choice>
              <mc:Fallback>
                <p:oleObj name="Equation" r:id="rId29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8" name="Object 46"/>
          <p:cNvGraphicFramePr>
            <a:graphicFrameLocks noChangeAspect="1"/>
          </p:cNvGraphicFramePr>
          <p:nvPr/>
        </p:nvGraphicFramePr>
        <p:xfrm>
          <a:off x="28194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9" name="Line 47"/>
          <p:cNvSpPr>
            <a:spLocks noChangeShapeType="1"/>
          </p:cNvSpPr>
          <p:nvPr/>
        </p:nvSpPr>
        <p:spPr bwMode="auto">
          <a:xfrm>
            <a:off x="4343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>
            <a:off x="1905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6934201" y="4114800"/>
            <a:ext cx="900113" cy="609600"/>
            <a:chOff x="4224" y="1824"/>
            <a:chExt cx="567" cy="384"/>
          </a:xfrm>
        </p:grpSpPr>
        <p:graphicFrame>
          <p:nvGraphicFramePr>
            <p:cNvPr id="38967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9" name="Equation" r:id="rId31" imgW="672840" imgH="444240" progId="Equation.3">
                    <p:embed/>
                  </p:oleObj>
                </mc:Choice>
                <mc:Fallback>
                  <p:oleObj name="Equation" r:id="rId3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the Input</a:t>
            </a:r>
          </a:p>
        </p:txBody>
      </p:sp>
    </p:spTree>
    <p:extLst>
      <p:ext uri="{BB962C8B-B14F-4D97-AF65-F5344CB8AC3E}">
        <p14:creationId xmlns:p14="http://schemas.microsoft.com/office/powerpoint/2010/main" val="5898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268</Words>
  <Application>Microsoft Office PowerPoint</Application>
  <PresentationFormat>A4 Paper (210x297 mm)</PresentationFormat>
  <Paragraphs>111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Finite Automaton</vt:lpstr>
      <vt:lpstr>Finite Accepter</vt:lpstr>
      <vt:lpstr>Transition Graph</vt:lpstr>
      <vt:lpstr>Initial Configuration</vt:lpstr>
      <vt:lpstr>Reading the Input</vt:lpstr>
      <vt:lpstr>Reading the Input</vt:lpstr>
      <vt:lpstr>Reading the Input</vt:lpstr>
      <vt:lpstr>Reading the Input</vt:lpstr>
      <vt:lpstr>PowerPoint Presentation</vt:lpstr>
      <vt:lpstr>Rejection</vt:lpstr>
      <vt:lpstr>Rejection</vt:lpstr>
      <vt:lpstr>Rejection</vt:lpstr>
      <vt:lpstr>Rejection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Rejection</vt:lpstr>
      <vt:lpstr>PowerPoint Presentation</vt:lpstr>
      <vt:lpstr>PowerPoint Presentation</vt:lpstr>
      <vt:lpstr>PowerPoint Presentation</vt:lpstr>
      <vt:lpstr>PowerPoint Presentation</vt:lpstr>
      <vt:lpstr>Formalities</vt:lpstr>
      <vt:lpstr>Input Alphabet </vt:lpstr>
      <vt:lpstr>Set of States </vt:lpstr>
      <vt:lpstr>Initial State </vt:lpstr>
      <vt:lpstr>Set of Final States</vt:lpstr>
      <vt:lpstr>Transition Function </vt:lpstr>
      <vt:lpstr>PowerPoint Presentation</vt:lpstr>
      <vt:lpstr>PowerPoint Presentation</vt:lpstr>
      <vt:lpstr>PowerPoint Presentation</vt:lpstr>
      <vt:lpstr>Transition Function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233</cp:revision>
  <cp:lastPrinted>2016-01-30T07:44:11Z</cp:lastPrinted>
  <dcterms:created xsi:type="dcterms:W3CDTF">2006-08-16T00:00:00Z</dcterms:created>
  <dcterms:modified xsi:type="dcterms:W3CDTF">2019-01-16T03:07:11Z</dcterms:modified>
</cp:coreProperties>
</file>