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78" r:id="rId2"/>
    <p:sldId id="379" r:id="rId3"/>
    <p:sldId id="380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81" r:id="rId4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6C868DE-32D7-4A09-9384-13A3148DBF7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4400" y="5991226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B178B05-3EA8-4802-8455-A2D0C6F4741F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F1ACCBC-B1A3-4218-9F94-1977A4DDD8F1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C0EE4A9-2203-489D-A612-8A3BAF59F0F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AEF987-6DFD-4749-B2C2-BA930A7DD000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4115AC5-0DF1-403F-A264-174C25AEB73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4852FF0-86B0-44FA-8296-877625F8C43C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5E8F686-108F-4AB1-A8CA-EA0AD8905961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5D2C46E-CCDA-4617-80DF-17623BE381E5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220D4D3-A62A-4281-A24F-FD6A850FD9E6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30987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718123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Session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20 :Normal Forms of Context Free Grammar -2 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68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4" y="942974"/>
            <a:ext cx="7793897" cy="5762626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Pushdown Automaton -- 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17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Non-Determinism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252537"/>
            <a:ext cx="7499260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NPDA:   Non-Deterministic PDA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33537"/>
            <a:ext cx="8648699" cy="4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952500"/>
            <a:ext cx="7797898" cy="56007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73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7702266" cy="54864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3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042987"/>
            <a:ext cx="7940866" cy="551021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43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052512"/>
            <a:ext cx="7837654" cy="550068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63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985837"/>
            <a:ext cx="7986797" cy="564356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71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009650"/>
            <a:ext cx="8042438" cy="561975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7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7793059" cy="54864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98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pushdown automaton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initial stack symbol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non-determinism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Prove whether the given string is accepted by NPDA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1014412"/>
            <a:ext cx="7822167" cy="546258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2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1038224"/>
            <a:ext cx="7865639" cy="543877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34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990600" y="1371600"/>
            <a:ext cx="7988502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A string is accepted if there is </a:t>
            </a:r>
            <a:r>
              <a:rPr lang="en-US" altLang="en-US" sz="2800" dirty="0" smtClean="0"/>
              <a:t> a </a:t>
            </a:r>
            <a:r>
              <a:rPr lang="en-US" altLang="en-US" sz="2800" dirty="0"/>
              <a:t>computation such that: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2209800" y="2819400"/>
            <a:ext cx="444711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All the input is consumed</a:t>
            </a:r>
          </a:p>
          <a:p>
            <a:pPr>
              <a:buFontTx/>
              <a:buChar char="•"/>
            </a:pP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 The last state is a final state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838201" y="5105401"/>
            <a:ext cx="86105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At the end of the computation</a:t>
            </a:r>
            <a:r>
              <a:rPr lang="en-US" altLang="en-US" sz="2800" dirty="0" smtClean="0"/>
              <a:t>, we </a:t>
            </a:r>
            <a:r>
              <a:rPr lang="en-US" altLang="en-US" sz="2800" dirty="0"/>
              <a:t>do not care about the stack contents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9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0662"/>
            <a:ext cx="8012234" cy="452913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64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042987"/>
            <a:ext cx="7973861" cy="551021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1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NPDA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066800"/>
            <a:ext cx="6524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895350"/>
            <a:ext cx="7359459" cy="565785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32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909637"/>
            <a:ext cx="7330812" cy="571976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47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914400"/>
            <a:ext cx="7422284" cy="56388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09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9162"/>
            <a:ext cx="7424512" cy="555783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3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Pushdown </a:t>
            </a:r>
            <a:r>
              <a:rPr lang="en-US" dirty="0"/>
              <a:t>Automaton -- PDA</a:t>
            </a:r>
          </a:p>
          <a:p>
            <a:r>
              <a:rPr lang="en-US" dirty="0"/>
              <a:t>Initial Stack Symbol</a:t>
            </a:r>
          </a:p>
          <a:p>
            <a:r>
              <a:rPr lang="en-US" dirty="0" smtClean="0"/>
              <a:t>Non-Determinism</a:t>
            </a:r>
            <a:endParaRPr lang="en-US" dirty="0"/>
          </a:p>
          <a:p>
            <a:r>
              <a:rPr lang="en-US"/>
              <a:t>NPDA </a:t>
            </a:r>
            <a:r>
              <a:rPr lang="en-US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4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909637"/>
            <a:ext cx="7265154" cy="564356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14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904874"/>
            <a:ext cx="7108364" cy="5648325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64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900112"/>
            <a:ext cx="7229045" cy="5729288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39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47275"/>
            <a:ext cx="7372350" cy="576638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7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890587"/>
            <a:ext cx="7172325" cy="567188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45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76299"/>
            <a:ext cx="7443788" cy="5707969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64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76300"/>
            <a:ext cx="7534844" cy="57531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85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4" y="1066800"/>
            <a:ext cx="7400925" cy="556678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47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02" y="1371600"/>
            <a:ext cx="6660997" cy="5170018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9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023937"/>
            <a:ext cx="6939894" cy="552926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32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Pushdown Automaton -- PDA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03990"/>
            <a:ext cx="7788191" cy="51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881061"/>
            <a:ext cx="7053263" cy="5674429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66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919162"/>
            <a:ext cx="7129219" cy="5557838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904874"/>
            <a:ext cx="7300194" cy="564832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47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90600"/>
            <a:ext cx="6988346" cy="56388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82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914400"/>
            <a:ext cx="7327756" cy="57150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63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004887"/>
            <a:ext cx="7557751" cy="547211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Non-Determinism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83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string is accepted if there is  a computation such </a:t>
            </a:r>
            <a:r>
              <a:rPr lang="en-US" dirty="0" smtClean="0"/>
              <a:t>that</a:t>
            </a:r>
            <a:r>
              <a:rPr lang="en-US" dirty="0"/>
              <a:t> </a:t>
            </a:r>
            <a:r>
              <a:rPr lang="en-US" dirty="0" smtClean="0"/>
              <a:t>all </a:t>
            </a:r>
            <a:r>
              <a:rPr lang="en-US" dirty="0"/>
              <a:t>the input is consumed and the last state is a final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457200" y="69769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400" dirty="0">
                <a:solidFill>
                  <a:schemeClr val="tx1"/>
                </a:solidFill>
                <a:latin typeface="+mj-lt"/>
              </a:rPr>
              <a:t>Initial Stack Symbol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29578"/>
            <a:ext cx="6324053" cy="53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0122"/>
            <a:ext cx="8295291" cy="44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4" y="952500"/>
            <a:ext cx="7663815" cy="56769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Pushdown Automaton -- 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06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62024"/>
            <a:ext cx="7129205" cy="543877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Pushdown Automaton -- 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37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881062"/>
            <a:ext cx="7327788" cy="574833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Pushdown Automaton -- 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86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195</Words>
  <Application>Microsoft Office PowerPoint</Application>
  <PresentationFormat>A4 Paper (210x297 mm)</PresentationFormat>
  <Paragraphs>67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Course Code: CSC211A  Course Title: Formal Languages and Automata Theory</vt:lpstr>
      <vt:lpstr>Session Objectives</vt:lpstr>
      <vt:lpstr>Session Topics</vt:lpstr>
      <vt:lpstr>Pushdown Automaton -- PDA</vt:lpstr>
      <vt:lpstr>PowerPoint Presentation</vt:lpstr>
      <vt:lpstr>The States</vt:lpstr>
      <vt:lpstr>PowerPoint Presentation</vt:lpstr>
      <vt:lpstr>PowerPoint Presentation</vt:lpstr>
      <vt:lpstr>PowerPoint Presentation</vt:lpstr>
      <vt:lpstr>PowerPoint Presentation</vt:lpstr>
      <vt:lpstr>Non-Determinism</vt:lpstr>
      <vt:lpstr>NPDA:   Non-Deterministic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NPDA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223</cp:revision>
  <dcterms:created xsi:type="dcterms:W3CDTF">2006-08-16T00:00:00Z</dcterms:created>
  <dcterms:modified xsi:type="dcterms:W3CDTF">2019-01-16T02:33:24Z</dcterms:modified>
</cp:coreProperties>
</file>