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77" r:id="rId2"/>
    <p:sldId id="307" r:id="rId3"/>
    <p:sldId id="37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79" r:id="rId3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32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3.wmf"/><Relationship Id="rId5" Type="http://schemas.openxmlformats.org/officeDocument/2006/relationships/image" Target="../media/image19.wmf"/><Relationship Id="rId10" Type="http://schemas.openxmlformats.org/officeDocument/2006/relationships/image" Target="../media/image2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7.wmf"/><Relationship Id="rId7" Type="http://schemas.openxmlformats.org/officeDocument/2006/relationships/image" Target="../media/image31.wmf"/><Relationship Id="rId12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.wmf"/><Relationship Id="rId11" Type="http://schemas.openxmlformats.org/officeDocument/2006/relationships/image" Target="../media/image39.wmf"/><Relationship Id="rId5" Type="http://schemas.openxmlformats.org/officeDocument/2006/relationships/image" Target="../media/image2.wmf"/><Relationship Id="rId10" Type="http://schemas.openxmlformats.org/officeDocument/2006/relationships/image" Target="../media/image24.wmf"/><Relationship Id="rId4" Type="http://schemas.openxmlformats.org/officeDocument/2006/relationships/image" Target="../media/image38.wmf"/><Relationship Id="rId9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7.wmf"/><Relationship Id="rId7" Type="http://schemas.openxmlformats.org/officeDocument/2006/relationships/image" Target="../media/image31.wmf"/><Relationship Id="rId12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41.wmf"/><Relationship Id="rId6" Type="http://schemas.openxmlformats.org/officeDocument/2006/relationships/image" Target="../media/image3.wmf"/><Relationship Id="rId11" Type="http://schemas.openxmlformats.org/officeDocument/2006/relationships/image" Target="../media/image39.wmf"/><Relationship Id="rId5" Type="http://schemas.openxmlformats.org/officeDocument/2006/relationships/image" Target="../media/image2.wmf"/><Relationship Id="rId10" Type="http://schemas.openxmlformats.org/officeDocument/2006/relationships/image" Target="../media/image24.wmf"/><Relationship Id="rId4" Type="http://schemas.openxmlformats.org/officeDocument/2006/relationships/image" Target="../media/image38.wmf"/><Relationship Id="rId9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7.wmf"/><Relationship Id="rId7" Type="http://schemas.openxmlformats.org/officeDocument/2006/relationships/image" Target="../media/image31.wmf"/><Relationship Id="rId2" Type="http://schemas.openxmlformats.org/officeDocument/2006/relationships/image" Target="../media/image36.wmf"/><Relationship Id="rId1" Type="http://schemas.openxmlformats.org/officeDocument/2006/relationships/image" Target="../media/image43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4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19.wmf"/><Relationship Id="rId5" Type="http://schemas.openxmlformats.org/officeDocument/2006/relationships/image" Target="../media/image2.wmf"/><Relationship Id="rId10" Type="http://schemas.openxmlformats.org/officeDocument/2006/relationships/image" Target="../media/image18.wmf"/><Relationship Id="rId4" Type="http://schemas.openxmlformats.org/officeDocument/2006/relationships/image" Target="../media/image23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37.wmf"/><Relationship Id="rId7" Type="http://schemas.openxmlformats.org/officeDocument/2006/relationships/image" Target="../media/image2.wmf"/><Relationship Id="rId2" Type="http://schemas.openxmlformats.org/officeDocument/2006/relationships/image" Target="../media/image36.wmf"/><Relationship Id="rId1" Type="http://schemas.openxmlformats.org/officeDocument/2006/relationships/image" Target="../media/image48.wmf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image" Target="../media/image50.wmf"/><Relationship Id="rId10" Type="http://schemas.openxmlformats.org/officeDocument/2006/relationships/image" Target="../media/image39.wmf"/><Relationship Id="rId4" Type="http://schemas.openxmlformats.org/officeDocument/2006/relationships/image" Target="../media/image49.wmf"/><Relationship Id="rId9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37.wmf"/><Relationship Id="rId7" Type="http://schemas.openxmlformats.org/officeDocument/2006/relationships/image" Target="../media/image2.wmf"/><Relationship Id="rId2" Type="http://schemas.openxmlformats.org/officeDocument/2006/relationships/image" Target="../media/image36.wmf"/><Relationship Id="rId1" Type="http://schemas.openxmlformats.org/officeDocument/2006/relationships/image" Target="../media/image51.wmf"/><Relationship Id="rId6" Type="http://schemas.openxmlformats.org/officeDocument/2006/relationships/image" Target="../media/image38.wmf"/><Relationship Id="rId11" Type="http://schemas.openxmlformats.org/officeDocument/2006/relationships/image" Target="../media/image40.wmf"/><Relationship Id="rId5" Type="http://schemas.openxmlformats.org/officeDocument/2006/relationships/image" Target="../media/image52.wmf"/><Relationship Id="rId10" Type="http://schemas.openxmlformats.org/officeDocument/2006/relationships/image" Target="../media/image39.wmf"/><Relationship Id="rId4" Type="http://schemas.openxmlformats.org/officeDocument/2006/relationships/image" Target="../media/image49.wmf"/><Relationship Id="rId9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6.wmf"/><Relationship Id="rId7" Type="http://schemas.openxmlformats.org/officeDocument/2006/relationships/image" Target="../media/image3.wmf"/><Relationship Id="rId2" Type="http://schemas.openxmlformats.org/officeDocument/2006/relationships/image" Target="../media/image53.wmf"/><Relationship Id="rId1" Type="http://schemas.openxmlformats.org/officeDocument/2006/relationships/image" Target="../media/image49.wmf"/><Relationship Id="rId6" Type="http://schemas.openxmlformats.org/officeDocument/2006/relationships/image" Target="../media/image2.wmf"/><Relationship Id="rId5" Type="http://schemas.openxmlformats.org/officeDocument/2006/relationships/image" Target="../media/image38.wmf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9.wmf"/><Relationship Id="rId4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24.wmf"/><Relationship Id="rId7" Type="http://schemas.openxmlformats.org/officeDocument/2006/relationships/image" Target="../media/image3.wmf"/><Relationship Id="rId12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5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6.wmf"/><Relationship Id="rId3" Type="http://schemas.openxmlformats.org/officeDocument/2006/relationships/image" Target="../media/image24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19.wmf"/><Relationship Id="rId5" Type="http://schemas.openxmlformats.org/officeDocument/2006/relationships/image" Target="../media/image2.wmf"/><Relationship Id="rId10" Type="http://schemas.openxmlformats.org/officeDocument/2006/relationships/image" Target="../media/image18.wmf"/><Relationship Id="rId4" Type="http://schemas.openxmlformats.org/officeDocument/2006/relationships/image" Target="../media/image23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24.wmf"/><Relationship Id="rId7" Type="http://schemas.openxmlformats.org/officeDocument/2006/relationships/image" Target="../media/image3.wmf"/><Relationship Id="rId12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7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24.wmf"/><Relationship Id="rId7" Type="http://schemas.openxmlformats.org/officeDocument/2006/relationships/image" Target="../media/image3.wmf"/><Relationship Id="rId12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7.wmf"/><Relationship Id="rId9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24.wmf"/><Relationship Id="rId7" Type="http://schemas.openxmlformats.org/officeDocument/2006/relationships/image" Target="../media/image3.wmf"/><Relationship Id="rId12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7.wmf"/><Relationship Id="rId9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24.wmf"/><Relationship Id="rId7" Type="http://schemas.openxmlformats.org/officeDocument/2006/relationships/image" Target="../media/image3.wmf"/><Relationship Id="rId12" Type="http://schemas.openxmlformats.org/officeDocument/2006/relationships/image" Target="../media/image19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7.wmf"/><Relationship Id="rId9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4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11" Type="http://schemas.openxmlformats.org/officeDocument/2006/relationships/image" Target="../media/image19.wmf"/><Relationship Id="rId5" Type="http://schemas.openxmlformats.org/officeDocument/2006/relationships/image" Target="../media/image2.wmf"/><Relationship Id="rId10" Type="http://schemas.openxmlformats.org/officeDocument/2006/relationships/image" Target="../media/image18.wmf"/><Relationship Id="rId4" Type="http://schemas.openxmlformats.org/officeDocument/2006/relationships/image" Target="../media/image23.wmf"/><Relationship Id="rId9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743A7E1-C947-44B4-91AB-45935E089B6D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B08B6CA-829D-4511-A383-57D95D2BFD5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E6697C2-6DE5-4A5F-BD58-9A138CF89A4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A16213E-51DE-443A-BFF9-BD7A9274255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58C2-1B3B-4539-9FC6-C55139F3389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B63516D-FC80-430D-8FDE-FBC02B8D4C9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924B25E-7243-452C-A58C-D3975DD8B10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55624D5-40F0-462E-8D53-418637065EF0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028EE4D-83C0-457C-9F66-974882F4D64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13CBFB1-6EA1-4932-B7DB-5B14AE6EC710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92805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2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9.bin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image" Target="../media/image24.wmf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68.bin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2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3.wmf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23.wmf"/><Relationship Id="rId25" Type="http://schemas.openxmlformats.org/officeDocument/2006/relationships/image" Target="../media/image16.wmf"/><Relationship Id="rId33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8.bin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2.wmf"/><Relationship Id="rId31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17.wmf"/><Relationship Id="rId30" Type="http://schemas.openxmlformats.org/officeDocument/2006/relationships/oleObject" Target="../embeddings/oleObject96.bin"/><Relationship Id="rId8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2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4.bin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image" Target="../media/image24.wmf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103.bin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2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9.wmf"/><Relationship Id="rId8" Type="http://schemas.openxmlformats.org/officeDocument/2006/relationships/oleObject" Target="../embeddings/oleObject10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2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image" Target="../media/image24.wmf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121.bin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2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3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9.wmf"/><Relationship Id="rId10" Type="http://schemas.openxmlformats.org/officeDocument/2006/relationships/oleObject" Target="../embeddings/oleObject138.bin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23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2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6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1.bin"/><Relationship Id="rId34" Type="http://schemas.openxmlformats.org/officeDocument/2006/relationships/oleObject" Target="../embeddings/oleObject18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4.bin"/><Relationship Id="rId33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170.bin"/><Relationship Id="rId29" Type="http://schemas.openxmlformats.org/officeDocument/2006/relationships/oleObject" Target="../embeddings/oleObject17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65.bin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9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2.bin"/><Relationship Id="rId28" Type="http://schemas.openxmlformats.org/officeDocument/2006/relationships/oleObject" Target="../embeddings/oleObject176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69.bin"/><Relationship Id="rId31" Type="http://schemas.openxmlformats.org/officeDocument/2006/relationships/image" Target="../media/image39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3.wmf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175.bin"/><Relationship Id="rId30" Type="http://schemas.openxmlformats.org/officeDocument/2006/relationships/oleObject" Target="../embeddings/oleObject178.bin"/><Relationship Id="rId8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6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1.bin"/><Relationship Id="rId34" Type="http://schemas.openxmlformats.org/officeDocument/2006/relationships/oleObject" Target="../embeddings/oleObject20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4.bin"/><Relationship Id="rId33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190.bin"/><Relationship Id="rId29" Type="http://schemas.openxmlformats.org/officeDocument/2006/relationships/oleObject" Target="../embeddings/oleObject19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85.bin"/><Relationship Id="rId24" Type="http://schemas.openxmlformats.org/officeDocument/2006/relationships/oleObject" Target="../embeddings/oleObject193.bin"/><Relationship Id="rId32" Type="http://schemas.openxmlformats.org/officeDocument/2006/relationships/oleObject" Target="../embeddings/oleObject199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2.bin"/><Relationship Id="rId28" Type="http://schemas.openxmlformats.org/officeDocument/2006/relationships/oleObject" Target="../embeddings/oleObject196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89.bin"/><Relationship Id="rId31" Type="http://schemas.openxmlformats.org/officeDocument/2006/relationships/image" Target="../media/image39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3.wmf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195.bin"/><Relationship Id="rId30" Type="http://schemas.openxmlformats.org/officeDocument/2006/relationships/oleObject" Target="../embeddings/oleObject198.bin"/><Relationship Id="rId8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07.bin"/><Relationship Id="rId18" Type="http://schemas.openxmlformats.org/officeDocument/2006/relationships/oleObject" Target="../embeddings/oleObject210.bin"/><Relationship Id="rId3" Type="http://schemas.openxmlformats.org/officeDocument/2006/relationships/oleObject" Target="../embeddings/oleObject202.bin"/><Relationship Id="rId21" Type="http://schemas.openxmlformats.org/officeDocument/2006/relationships/image" Target="../media/image40.wmf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oleObject" Target="../embeddings/oleObject21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38.wmf"/><Relationship Id="rId19" Type="http://schemas.openxmlformats.org/officeDocument/2006/relationships/image" Target="../media/image39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21.bin"/><Relationship Id="rId18" Type="http://schemas.openxmlformats.org/officeDocument/2006/relationships/oleObject" Target="../embeddings/oleObject224.bin"/><Relationship Id="rId3" Type="http://schemas.openxmlformats.org/officeDocument/2006/relationships/oleObject" Target="../embeddings/oleObject216.bin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50.wmf"/><Relationship Id="rId17" Type="http://schemas.openxmlformats.org/officeDocument/2006/relationships/image" Target="../media/image2.wmf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20.bin"/><Relationship Id="rId24" Type="http://schemas.openxmlformats.org/officeDocument/2006/relationships/oleObject" Target="../embeddings/oleObject227.bin"/><Relationship Id="rId5" Type="http://schemas.openxmlformats.org/officeDocument/2006/relationships/oleObject" Target="../embeddings/oleObject217.bin"/><Relationship Id="rId15" Type="http://schemas.openxmlformats.org/officeDocument/2006/relationships/image" Target="../media/image38.wmf"/><Relationship Id="rId23" Type="http://schemas.openxmlformats.org/officeDocument/2006/relationships/image" Target="../media/image39.wmf"/><Relationship Id="rId10" Type="http://schemas.openxmlformats.org/officeDocument/2006/relationships/image" Target="../media/image49.wmf"/><Relationship Id="rId19" Type="http://schemas.openxmlformats.org/officeDocument/2006/relationships/image" Target="../media/image3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19.bin"/><Relationship Id="rId14" Type="http://schemas.openxmlformats.org/officeDocument/2006/relationships/oleObject" Target="../embeddings/oleObject222.bin"/><Relationship Id="rId22" Type="http://schemas.openxmlformats.org/officeDocument/2006/relationships/oleObject" Target="../embeddings/oleObject2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33.bin"/><Relationship Id="rId18" Type="http://schemas.openxmlformats.org/officeDocument/2006/relationships/oleObject" Target="../embeddings/oleObject236.bin"/><Relationship Id="rId3" Type="http://schemas.openxmlformats.org/officeDocument/2006/relationships/oleObject" Target="../embeddings/oleObject228.bin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52.wmf"/><Relationship Id="rId17" Type="http://schemas.openxmlformats.org/officeDocument/2006/relationships/image" Target="../media/image2.wmf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5.bin"/><Relationship Id="rId20" Type="http://schemas.openxmlformats.org/officeDocument/2006/relationships/oleObject" Target="../embeddings/oleObject23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32.bin"/><Relationship Id="rId24" Type="http://schemas.openxmlformats.org/officeDocument/2006/relationships/oleObject" Target="../embeddings/oleObject239.bin"/><Relationship Id="rId5" Type="http://schemas.openxmlformats.org/officeDocument/2006/relationships/oleObject" Target="../embeddings/oleObject229.bin"/><Relationship Id="rId15" Type="http://schemas.openxmlformats.org/officeDocument/2006/relationships/image" Target="../media/image38.wmf"/><Relationship Id="rId23" Type="http://schemas.openxmlformats.org/officeDocument/2006/relationships/image" Target="../media/image39.wmf"/><Relationship Id="rId10" Type="http://schemas.openxmlformats.org/officeDocument/2006/relationships/image" Target="../media/image49.wmf"/><Relationship Id="rId19" Type="http://schemas.openxmlformats.org/officeDocument/2006/relationships/image" Target="../media/image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31.bin"/><Relationship Id="rId14" Type="http://schemas.openxmlformats.org/officeDocument/2006/relationships/oleObject" Target="../embeddings/oleObject234.bin"/><Relationship Id="rId22" Type="http://schemas.openxmlformats.org/officeDocument/2006/relationships/oleObject" Target="../embeddings/oleObject23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40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image" Target="../media/image4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25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2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25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4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2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wmf"/><Relationship Id="rId22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5.wmf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9.bin"/><Relationship Id="rId7" Type="http://schemas.openxmlformats.org/officeDocument/2006/relationships/image" Target="../media/image5.wmf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3.w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18.wmf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5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2.wmf"/><Relationship Id="rId25" Type="http://schemas.openxmlformats.org/officeDocument/2006/relationships/image" Target="../media/image17.wmf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23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60.bin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3.wmf"/><Relationship Id="rId31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61.bin"/><Relationship Id="rId8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21:NPDA-1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7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Text Box 2"/>
          <p:cNvSpPr txBox="1">
            <a:spLocks noChangeArrowheads="1"/>
          </p:cNvSpPr>
          <p:nvPr/>
        </p:nvSpPr>
        <p:spPr bwMode="auto">
          <a:xfrm>
            <a:off x="4149115" y="2168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4</a:t>
            </a:r>
          </a:p>
        </p:txBody>
      </p:sp>
      <p:sp>
        <p:nvSpPr>
          <p:cNvPr id="523293" name="Text Box 29"/>
          <p:cNvSpPr txBox="1">
            <a:spLocks noChangeArrowheads="1"/>
          </p:cNvSpPr>
          <p:nvPr/>
        </p:nvSpPr>
        <p:spPr bwMode="auto">
          <a:xfrm>
            <a:off x="833439" y="673100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Line 34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" name="Object 37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" name="Object 39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5" name="Object 42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" name="Object 44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9" name="Object 47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Oval 49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Oval 50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" name="Object 51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2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Freeform 53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" name="Object 54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55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" name="Object 56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7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8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59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0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Line 61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Oval 62"/>
          <p:cNvSpPr>
            <a:spLocks noChangeArrowheads="1"/>
          </p:cNvSpPr>
          <p:nvPr/>
        </p:nvSpPr>
        <p:spPr bwMode="auto">
          <a:xfrm>
            <a:off x="33528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4114800" y="635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Time 5</a:t>
            </a:r>
          </a:p>
        </p:txBody>
      </p:sp>
      <p:sp>
        <p:nvSpPr>
          <p:cNvPr id="41" name="Oval 66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49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4" name="Object 37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6" name="Object 39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Stack</a:t>
            </a:r>
          </a:p>
        </p:txBody>
      </p:sp>
      <p:graphicFrame>
        <p:nvGraphicFramePr>
          <p:cNvPr id="58" name="Object 42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0" name="Object 44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46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2" name="Object 47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15" imgW="177800" imgH="342900" progId="Equation.3">
                  <p:embed/>
                </p:oleObj>
              </mc:Choice>
              <mc:Fallback>
                <p:oleObj name="Equation" r:id="rId15" imgW="177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49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4" name="Object 50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Equation" r:id="rId16" imgW="1587240" imgH="507960" progId="Equation.3">
                  <p:embed/>
                </p:oleObj>
              </mc:Choice>
              <mc:Fallback>
                <p:oleObj name="Equation" r:id="rId16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5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6" name="Oval 53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4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Equation" r:id="rId18" imgW="381000" imgH="457200" progId="Equation.3">
                  <p:embed/>
                </p:oleObj>
              </mc:Choice>
              <mc:Fallback>
                <p:oleObj name="Equation" r:id="rId18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5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Equation" r:id="rId20" imgW="431800" imgH="457200" progId="Equation.3">
                  <p:embed/>
                </p:oleObj>
              </mc:Choice>
              <mc:Fallback>
                <p:oleObj name="Equation" r:id="rId20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Freeform 56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70" name="Object 57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" name="Equation" r:id="rId22" imgW="1765300" imgH="469900" progId="Equation.3">
                  <p:embed/>
                </p:oleObj>
              </mc:Choice>
              <mc:Fallback>
                <p:oleObj name="Equation" r:id="rId22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58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72" name="Object 59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1" name="Equation" r:id="rId24" imgW="1790700" imgH="444500" progId="Equation.3">
                  <p:embed/>
                </p:oleObj>
              </mc:Choice>
              <mc:Fallback>
                <p:oleObj name="Equation" r:id="rId24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60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2" name="Equation" r:id="rId26" imgW="1536700" imgH="469900" progId="Equation.3">
                  <p:embed/>
                </p:oleObj>
              </mc:Choice>
              <mc:Fallback>
                <p:oleObj name="Equation" r:id="rId26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1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3" name="Equation" r:id="rId28" imgW="1727200" imgH="469900" progId="Equation.3">
                  <p:embed/>
                </p:oleObj>
              </mc:Choice>
              <mc:Fallback>
                <p:oleObj name="Equation" r:id="rId28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62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4" name="Equation" r:id="rId30" imgW="1638300" imgH="444500" progId="Equation.3">
                  <p:embed/>
                </p:oleObj>
              </mc:Choice>
              <mc:Fallback>
                <p:oleObj name="Equation" r:id="rId30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3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5" name="Equation" r:id="rId32" imgW="1612900" imgH="469900" progId="Equation.3">
                  <p:embed/>
                </p:oleObj>
              </mc:Choice>
              <mc:Fallback>
                <p:oleObj name="Equation" r:id="rId32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64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8" name="Oval 65"/>
          <p:cNvSpPr>
            <a:spLocks noChangeArrowheads="1"/>
          </p:cNvSpPr>
          <p:nvPr/>
        </p:nvSpPr>
        <p:spPr bwMode="auto">
          <a:xfrm>
            <a:off x="32766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3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4648201" y="635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Time 6</a:t>
            </a:r>
          </a:p>
        </p:txBody>
      </p:sp>
      <p:sp>
        <p:nvSpPr>
          <p:cNvPr id="43" name="Oval 69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51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6" name="Object 37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7162800" y="1447800"/>
            <a:ext cx="914400" cy="1822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8" name="Object 39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Stack</a:t>
            </a:r>
          </a:p>
        </p:txBody>
      </p:sp>
      <p:graphicFrame>
        <p:nvGraphicFramePr>
          <p:cNvPr id="60" name="Object 42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2" name="Object 44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48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4" name="Object 49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51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6" name="Oval 52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3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4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Freeform 55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70" name="Object 56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57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72" name="Object 58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59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0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61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2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8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63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8" name="Oval 64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9" name="Object 65"/>
          <p:cNvGraphicFramePr>
            <a:graphicFrameLocks noChangeAspect="1"/>
          </p:cNvGraphicFramePr>
          <p:nvPr/>
        </p:nvGraphicFramePr>
        <p:xfrm>
          <a:off x="7543800" y="16002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Equation" r:id="rId33" imgW="177800" imgH="342900" progId="Equation.3">
                  <p:embed/>
                </p:oleObj>
              </mc:Choice>
              <mc:Fallback>
                <p:oleObj name="Equation" r:id="rId33" imgW="177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6002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Line 66"/>
          <p:cNvSpPr>
            <a:spLocks noChangeShapeType="1"/>
          </p:cNvSpPr>
          <p:nvPr/>
        </p:nvSpPr>
        <p:spPr bwMode="auto">
          <a:xfrm>
            <a:off x="7162800" y="20574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1" name="Line 67"/>
          <p:cNvSpPr>
            <a:spLocks noChangeShapeType="1"/>
          </p:cNvSpPr>
          <p:nvPr/>
        </p:nvSpPr>
        <p:spPr bwMode="auto">
          <a:xfrm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2" name="Line 68"/>
          <p:cNvSpPr>
            <a:spLocks noChangeShapeType="1"/>
          </p:cNvSpPr>
          <p:nvPr/>
        </p:nvSpPr>
        <p:spPr bwMode="auto">
          <a:xfrm flipH="1">
            <a:off x="7162800" y="1447800"/>
            <a:ext cx="914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2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4648201" y="635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7</a:t>
            </a:r>
          </a:p>
        </p:txBody>
      </p:sp>
      <p:sp>
        <p:nvSpPr>
          <p:cNvPr id="41" name="Oval 67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1992099" y="687292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49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4" name="Object 37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6" name="Object 39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Stack</a:t>
            </a:r>
          </a:p>
        </p:txBody>
      </p:sp>
      <p:graphicFrame>
        <p:nvGraphicFramePr>
          <p:cNvPr id="58" name="Object 42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5"/>
          <p:cNvGraphicFramePr>
            <a:graphicFrameLocks noChangeAspect="1"/>
          </p:cNvGraphicFramePr>
          <p:nvPr/>
        </p:nvGraphicFramePr>
        <p:xfrm>
          <a:off x="7543800" y="2209800"/>
          <a:ext cx="17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13" imgW="177800" imgH="342900" progId="Equation.3">
                  <p:embed/>
                </p:oleObj>
              </mc:Choice>
              <mc:Fallback>
                <p:oleObj name="Equation" r:id="rId13" imgW="1778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7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1" name="Object 48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50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3" name="Oval 51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4" name="Object 52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53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Freeform 54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7" name="Object 55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56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9" name="Object 57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8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59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0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61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Line 62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10668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76" name="Line 64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4648201" y="635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8</a:t>
            </a: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graphicFrame>
        <p:nvGraphicFramePr>
          <p:cNvPr id="45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8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9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0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1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0" name="Object 37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2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2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3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3" name="Object 48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4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Stack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" name="Object 52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5" name="Equation" r:id="rId13" imgW="1587240" imgH="507960" progId="Equation.3">
                  <p:embed/>
                </p:oleObj>
              </mc:Choice>
              <mc:Fallback>
                <p:oleObj name="Equation" r:id="rId13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Oval 53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8" name="Oval 54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0" name="Object 56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6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57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Freeform 58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3" name="Object 59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8"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Line 60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65" name="Object 61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9"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2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0"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3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1"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4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2"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5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3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1" name="Oval 67"/>
          <p:cNvSpPr>
            <a:spLocks noChangeArrowheads="1"/>
          </p:cNvSpPr>
          <p:nvPr/>
        </p:nvSpPr>
        <p:spPr bwMode="auto">
          <a:xfrm>
            <a:off x="4267200" y="55626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Text Box 68"/>
          <p:cNvSpPr txBox="1">
            <a:spLocks noChangeArrowheads="1"/>
          </p:cNvSpPr>
          <p:nvPr/>
        </p:nvSpPr>
        <p:spPr bwMode="auto">
          <a:xfrm>
            <a:off x="6629400" y="5105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178868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381001" y="3352800"/>
            <a:ext cx="2007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 function: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2819400" y="19812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5638800" y="19812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505200" y="2362200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971800" y="2133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3" imgW="381000" imgH="457200" progId="Equation.3">
                  <p:embed/>
                </p:oleObj>
              </mc:Choice>
              <mc:Fallback>
                <p:oleObj name="Equation" r:id="rId3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765800" y="213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Equation" r:id="rId5" imgW="431800" imgH="457200" progId="Equation.3">
                  <p:embed/>
                </p:oleObj>
              </mc:Choice>
              <mc:Fallback>
                <p:oleObj name="Equation" r:id="rId5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213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3600450" y="1905000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7" imgW="1778000" imgH="444500" progId="Equation.3">
                  <p:embed/>
                </p:oleObj>
              </mc:Choice>
              <mc:Fallback>
                <p:oleObj name="Equation" r:id="rId7" imgW="1778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905000"/>
                        <a:ext cx="177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419350" y="4781550"/>
          <a:ext cx="425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9" imgW="4254480" imgH="571320" progId="Equation.3">
                  <p:embed/>
                </p:oleObj>
              </mc:Choice>
              <mc:Fallback>
                <p:oleObj name="Equation" r:id="rId9" imgW="4254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781550"/>
                        <a:ext cx="4254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784143" y="201394"/>
            <a:ext cx="51886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>
                <a:solidFill>
                  <a:prstClr val="black"/>
                </a:solidFill>
                <a:ea typeface="+mj-ea"/>
                <a:cs typeface="+mj-cs"/>
              </a:rPr>
              <a:t>Formalities for NPDAs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44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780" name="Object 12"/>
          <p:cNvGraphicFramePr>
            <a:graphicFrameLocks noChangeAspect="1"/>
          </p:cNvGraphicFramePr>
          <p:nvPr/>
        </p:nvGraphicFramePr>
        <p:xfrm>
          <a:off x="1809750" y="5461001"/>
          <a:ext cx="5956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6" name="Equation" r:id="rId3" imgW="5956200" imgH="583920" progId="Equation.3">
                  <p:embed/>
                </p:oleObj>
              </mc:Choice>
              <mc:Fallback>
                <p:oleObj name="Equation" r:id="rId3" imgW="5956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461001"/>
                        <a:ext cx="5956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1" name="Text Box 13"/>
          <p:cNvSpPr txBox="1">
            <a:spLocks noChangeArrowheads="1"/>
          </p:cNvSpPr>
          <p:nvPr/>
        </p:nvSpPr>
        <p:spPr bwMode="auto">
          <a:xfrm>
            <a:off x="381001" y="4343400"/>
            <a:ext cx="2007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 function: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0" y="914400"/>
            <a:ext cx="3276600" cy="3429000"/>
            <a:chOff x="2667000" y="381000"/>
            <a:chExt cx="3276600" cy="3429000"/>
          </a:xfrm>
        </p:grpSpPr>
        <p:sp>
          <p:nvSpPr>
            <p:cNvPr id="14" name="Oval 2"/>
            <p:cNvSpPr>
              <a:spLocks noChangeArrowheads="1"/>
            </p:cNvSpPr>
            <p:nvPr/>
          </p:nvSpPr>
          <p:spPr bwMode="auto">
            <a:xfrm>
              <a:off x="2667000" y="16764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3"/>
            <p:cNvSpPr>
              <a:spLocks noChangeArrowheads="1"/>
            </p:cNvSpPr>
            <p:nvPr/>
          </p:nvSpPr>
          <p:spPr bwMode="auto">
            <a:xfrm>
              <a:off x="5257800" y="3810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V="1">
              <a:off x="3352800" y="838200"/>
              <a:ext cx="1905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832564"/>
                </p:ext>
              </p:extLst>
            </p:nvPr>
          </p:nvGraphicFramePr>
          <p:xfrm>
            <a:off x="2819400" y="1828800"/>
            <a:ext cx="38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7" name="Equation" r:id="rId5" imgW="381000" imgH="457200" progId="Equation.3">
                    <p:embed/>
                  </p:oleObj>
                </mc:Choice>
                <mc:Fallback>
                  <p:oleObj name="Equation" r:id="rId5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1828800"/>
                          <a:ext cx="381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202782"/>
                </p:ext>
              </p:extLst>
            </p:nvPr>
          </p:nvGraphicFramePr>
          <p:xfrm>
            <a:off x="5384800" y="533400"/>
            <a:ext cx="431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8" name="Equation" r:id="rId7" imgW="431800" imgH="457200" progId="Equation.3">
                    <p:embed/>
                  </p:oleObj>
                </mc:Choice>
                <mc:Fallback>
                  <p:oleObj name="Equation" r:id="rId7" imgW="431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800" y="533400"/>
                          <a:ext cx="431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965203"/>
                </p:ext>
              </p:extLst>
            </p:nvPr>
          </p:nvGraphicFramePr>
          <p:xfrm>
            <a:off x="2990850" y="738188"/>
            <a:ext cx="1778000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89" name="Equation" r:id="rId9" imgW="1777680" imgH="495000" progId="Equation.3">
                    <p:embed/>
                  </p:oleObj>
                </mc:Choice>
                <mc:Fallback>
                  <p:oleObj name="Equation" r:id="rId9" imgW="17776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850" y="738188"/>
                          <a:ext cx="1778000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276600" y="2286000"/>
              <a:ext cx="19050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181600" y="3124200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447046"/>
                </p:ext>
              </p:extLst>
            </p:nvPr>
          </p:nvGraphicFramePr>
          <p:xfrm>
            <a:off x="5314950" y="3270250"/>
            <a:ext cx="419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0" name="Equation" r:id="rId11" imgW="419100" imgH="469900" progId="Equation.3">
                    <p:embed/>
                  </p:oleObj>
                </mc:Choice>
                <mc:Fallback>
                  <p:oleObj name="Equation" r:id="rId11" imgW="419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950" y="3270250"/>
                          <a:ext cx="419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209327"/>
                </p:ext>
              </p:extLst>
            </p:nvPr>
          </p:nvGraphicFramePr>
          <p:xfrm>
            <a:off x="2990850" y="3024188"/>
            <a:ext cx="1778000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1" name="Equation" r:id="rId13" imgW="1777680" imgH="495000" progId="Equation.3">
                    <p:embed/>
                  </p:oleObj>
                </mc:Choice>
                <mc:Fallback>
                  <p:oleObj name="Equation" r:id="rId13" imgW="17776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850" y="3024188"/>
                          <a:ext cx="1778000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23"/>
          <p:cNvSpPr/>
          <p:nvPr/>
        </p:nvSpPr>
        <p:spPr>
          <a:xfrm>
            <a:off x="2784143" y="201394"/>
            <a:ext cx="51886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>
                <a:solidFill>
                  <a:prstClr val="black"/>
                </a:solidFill>
                <a:ea typeface="+mj-ea"/>
                <a:cs typeface="+mj-cs"/>
              </a:rPr>
              <a:t>Formalities for NPDAs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31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Formal Definition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1262375" y="1038007"/>
            <a:ext cx="78816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Non-Deterministic Pushdown </a:t>
            </a:r>
            <a:r>
              <a:rPr lang="en-US" altLang="en-US" sz="2800" dirty="0" smtClean="0"/>
              <a:t>Automaton-                     </a:t>
            </a:r>
            <a:r>
              <a:rPr lang="en-US" altLang="en-US" sz="2800" dirty="0"/>
              <a:t>NPDA</a:t>
            </a:r>
          </a:p>
        </p:txBody>
      </p:sp>
      <p:graphicFrame>
        <p:nvGraphicFramePr>
          <p:cNvPr id="545796" name="Object 4"/>
          <p:cNvGraphicFramePr>
            <a:graphicFrameLocks noChangeAspect="1"/>
          </p:cNvGraphicFramePr>
          <p:nvPr/>
        </p:nvGraphicFramePr>
        <p:xfrm>
          <a:off x="2438400" y="2286001"/>
          <a:ext cx="513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3" imgW="5130720" imgH="583920" progId="Equation.3">
                  <p:embed/>
                </p:oleObj>
              </mc:Choice>
              <mc:Fallback>
                <p:oleObj name="Equation" r:id="rId3" imgW="5130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1"/>
                        <a:ext cx="513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797" name="Line 5"/>
          <p:cNvSpPr>
            <a:spLocks noChangeShapeType="1"/>
          </p:cNvSpPr>
          <p:nvPr/>
        </p:nvSpPr>
        <p:spPr bwMode="auto">
          <a:xfrm flipV="1">
            <a:off x="2590800" y="28956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798" name="Line 6"/>
          <p:cNvSpPr>
            <a:spLocks noChangeShapeType="1"/>
          </p:cNvSpPr>
          <p:nvPr/>
        </p:nvSpPr>
        <p:spPr bwMode="auto">
          <a:xfrm flipV="1">
            <a:off x="2286000" y="2819400"/>
            <a:ext cx="20574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799" name="Line 7"/>
          <p:cNvSpPr>
            <a:spLocks noChangeShapeType="1"/>
          </p:cNvSpPr>
          <p:nvPr/>
        </p:nvSpPr>
        <p:spPr bwMode="auto">
          <a:xfrm flipV="1">
            <a:off x="3276600" y="2819400"/>
            <a:ext cx="16002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800" name="Line 8"/>
          <p:cNvSpPr>
            <a:spLocks noChangeShapeType="1"/>
          </p:cNvSpPr>
          <p:nvPr/>
        </p:nvSpPr>
        <p:spPr bwMode="auto">
          <a:xfrm flipV="1">
            <a:off x="5257800" y="2819400"/>
            <a:ext cx="1524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801" name="Line 9"/>
          <p:cNvSpPr>
            <a:spLocks noChangeShapeType="1"/>
          </p:cNvSpPr>
          <p:nvPr/>
        </p:nvSpPr>
        <p:spPr bwMode="auto">
          <a:xfrm flipH="1" flipV="1">
            <a:off x="6705600" y="2743200"/>
            <a:ext cx="1676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802" name="Line 10"/>
          <p:cNvSpPr>
            <a:spLocks noChangeShapeType="1"/>
          </p:cNvSpPr>
          <p:nvPr/>
        </p:nvSpPr>
        <p:spPr bwMode="auto">
          <a:xfrm flipH="1" flipV="1">
            <a:off x="7239000" y="2743200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914401" y="3276600"/>
            <a:ext cx="752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States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838200" y="4267201"/>
            <a:ext cx="1015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  <a:p>
            <a:r>
              <a:rPr lang="en-US" altLang="en-US"/>
              <a:t>alphabet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2286000" y="5334001"/>
            <a:ext cx="1015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  <a:p>
            <a:r>
              <a:rPr lang="en-US" altLang="en-US"/>
              <a:t>alphabet</a:t>
            </a:r>
          </a:p>
        </p:txBody>
      </p:sp>
      <p:sp>
        <p:nvSpPr>
          <p:cNvPr id="545806" name="Text Box 14"/>
          <p:cNvSpPr txBox="1">
            <a:spLocks noChangeArrowheads="1"/>
          </p:cNvSpPr>
          <p:nvPr/>
        </p:nvSpPr>
        <p:spPr bwMode="auto">
          <a:xfrm>
            <a:off x="4114801" y="5029201"/>
            <a:ext cx="11065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Transition</a:t>
            </a:r>
          </a:p>
          <a:p>
            <a:r>
              <a:rPr lang="en-US" altLang="en-US"/>
              <a:t>function</a:t>
            </a:r>
          </a:p>
        </p:txBody>
      </p: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8129588" y="2514601"/>
            <a:ext cx="734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Final</a:t>
            </a:r>
          </a:p>
          <a:p>
            <a:r>
              <a:rPr lang="en-US" altLang="en-US"/>
              <a:t>states</a:t>
            </a:r>
          </a:p>
        </p:txBody>
      </p: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8061325" y="4445000"/>
            <a:ext cx="8553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  <a:p>
            <a:r>
              <a:rPr lang="en-US" altLang="en-US"/>
              <a:t>start</a:t>
            </a:r>
          </a:p>
          <a:p>
            <a:r>
              <a:rPr lang="en-US" altLang="en-US"/>
              <a:t>symbol</a:t>
            </a:r>
          </a:p>
        </p:txBody>
      </p:sp>
      <p:sp>
        <p:nvSpPr>
          <p:cNvPr id="545809" name="Text Box 17"/>
          <p:cNvSpPr txBox="1">
            <a:spLocks noChangeArrowheads="1"/>
          </p:cNvSpPr>
          <p:nvPr/>
        </p:nvSpPr>
        <p:spPr bwMode="auto">
          <a:xfrm>
            <a:off x="6400801" y="5105401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545810" name="Line 18"/>
          <p:cNvSpPr>
            <a:spLocks noChangeShapeType="1"/>
          </p:cNvSpPr>
          <p:nvPr/>
        </p:nvSpPr>
        <p:spPr bwMode="auto">
          <a:xfrm flipH="1" flipV="1">
            <a:off x="6019800" y="2895600"/>
            <a:ext cx="9906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Instantaneous Description</a:t>
            </a:r>
          </a:p>
        </p:txBody>
      </p:sp>
      <p:graphicFrame>
        <p:nvGraphicFramePr>
          <p:cNvPr id="546825" name="Object 9"/>
          <p:cNvGraphicFramePr>
            <a:graphicFrameLocks noChangeAspect="1"/>
          </p:cNvGraphicFramePr>
          <p:nvPr/>
        </p:nvGraphicFramePr>
        <p:xfrm>
          <a:off x="4025900" y="1803401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1854000" imgH="545760" progId="Equation.3">
                  <p:embed/>
                </p:oleObj>
              </mc:Choice>
              <mc:Fallback>
                <p:oleObj name="Equation" r:id="rId3" imgW="18540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1803401"/>
                        <a:ext cx="1854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6" name="Line 10"/>
          <p:cNvSpPr>
            <a:spLocks noChangeShapeType="1"/>
          </p:cNvSpPr>
          <p:nvPr/>
        </p:nvSpPr>
        <p:spPr bwMode="auto">
          <a:xfrm flipV="1">
            <a:off x="3276600" y="23622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6827" name="Text Box 11"/>
          <p:cNvSpPr txBox="1">
            <a:spLocks noChangeArrowheads="1"/>
          </p:cNvSpPr>
          <p:nvPr/>
        </p:nvSpPr>
        <p:spPr bwMode="auto">
          <a:xfrm>
            <a:off x="1600201" y="3276601"/>
            <a:ext cx="8992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4114801" y="3657601"/>
            <a:ext cx="1174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Remaining</a:t>
            </a:r>
          </a:p>
          <a:p>
            <a:r>
              <a:rPr lang="en-US" altLang="en-US"/>
              <a:t>input</a:t>
            </a:r>
          </a:p>
        </p:txBody>
      </p:sp>
      <p:sp>
        <p:nvSpPr>
          <p:cNvPr id="546829" name="Text Box 13"/>
          <p:cNvSpPr txBox="1">
            <a:spLocks noChangeArrowheads="1"/>
          </p:cNvSpPr>
          <p:nvPr/>
        </p:nvSpPr>
        <p:spPr bwMode="auto">
          <a:xfrm>
            <a:off x="7162800" y="3276600"/>
            <a:ext cx="998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stack</a:t>
            </a:r>
          </a:p>
          <a:p>
            <a:r>
              <a:rPr lang="en-US" altLang="en-US"/>
              <a:t>contents</a:t>
            </a:r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 flipH="1" flipV="1">
            <a:off x="4953000" y="2362200"/>
            <a:ext cx="152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6831" name="Line 15"/>
          <p:cNvSpPr>
            <a:spLocks noChangeShapeType="1"/>
          </p:cNvSpPr>
          <p:nvPr/>
        </p:nvSpPr>
        <p:spPr bwMode="auto">
          <a:xfrm flipH="1" flipV="1">
            <a:off x="5638800" y="23622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327367" y="993359"/>
            <a:ext cx="1039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Example:</a:t>
            </a: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2273181" y="120134"/>
            <a:ext cx="63153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Instantaneous Description</a:t>
            </a:r>
          </a:p>
        </p:txBody>
      </p:sp>
      <p:graphicFrame>
        <p:nvGraphicFramePr>
          <p:cNvPr id="54891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15038"/>
              </p:ext>
            </p:extLst>
          </p:nvPr>
        </p:nvGraphicFramePr>
        <p:xfrm>
          <a:off x="4057650" y="14097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0" name="Equation" r:id="rId3" imgW="2920680" imgH="571320" progId="Equation.3">
                  <p:embed/>
                </p:oleObj>
              </mc:Choice>
              <mc:Fallback>
                <p:oleObj name="Equation" r:id="rId3" imgW="29206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4097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Slide Number Placeholder 3"/>
          <p:cNvSpPr txBox="1">
            <a:spLocks/>
          </p:cNvSpPr>
          <p:nvPr/>
        </p:nvSpPr>
        <p:spPr>
          <a:xfrm>
            <a:off x="7086600" y="6400800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9FC5C3-AE1B-42DD-9617-7EB5919A1C4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3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1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1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2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3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4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5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6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81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7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9"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0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1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2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Line 36"/>
          <p:cNvSpPr>
            <a:spLocks noChangeShapeType="1"/>
          </p:cNvSpPr>
          <p:nvPr/>
        </p:nvSpPr>
        <p:spPr bwMode="auto">
          <a:xfrm flipV="1">
            <a:off x="44958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8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3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" name="Object 40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4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Line 41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" name="Object 42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5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43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6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0" y="20574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Time 4:</a:t>
            </a:r>
          </a:p>
        </p:txBody>
      </p:sp>
      <p:graphicFrame>
        <p:nvGraphicFramePr>
          <p:cNvPr id="95" name="Object 45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7" name="Equation" r:id="rId30" imgW="1701800" imgH="469900" progId="Equation.3">
                  <p:embed/>
                </p:oleObj>
              </mc:Choice>
              <mc:Fallback>
                <p:oleObj name="Equation" r:id="rId30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6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8" name="Equation" r:id="rId32" imgW="1574800" imgH="469900" progId="Equation.3">
                  <p:embed/>
                </p:oleObj>
              </mc:Choice>
              <mc:Fallback>
                <p:oleObj name="Equation" r:id="rId32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Oval 47"/>
          <p:cNvSpPr>
            <a:spLocks noChangeArrowheads="1"/>
          </p:cNvSpPr>
          <p:nvPr/>
        </p:nvSpPr>
        <p:spPr bwMode="auto">
          <a:xfrm>
            <a:off x="2443163" y="4267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8" name="Object 51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9" name="Equation" r:id="rId34" imgW="254000" imgH="254000" progId="Equation.3">
                  <p:embed/>
                </p:oleObj>
              </mc:Choice>
              <mc:Fallback>
                <p:oleObj name="Equation" r:id="rId34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Line 52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NPDA execution with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formal definition for NPDA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9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19214"/>
              </p:ext>
            </p:extLst>
          </p:nvPr>
        </p:nvGraphicFramePr>
        <p:xfrm>
          <a:off x="4273550" y="8763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4" name="Equation" r:id="rId3" imgW="2489040" imgH="571320" progId="Equation.3">
                  <p:embed/>
                </p:oleObj>
              </mc:Choice>
              <mc:Fallback>
                <p:oleObj name="Equation" r:id="rId3" imgW="24890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8763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2273181" y="120134"/>
            <a:ext cx="63153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Instantaneous Description</a:t>
            </a:r>
          </a:p>
        </p:txBody>
      </p:sp>
      <p:sp>
        <p:nvSpPr>
          <p:cNvPr id="55" name="Oval 2"/>
          <p:cNvSpPr>
            <a:spLocks noChangeArrowheads="1"/>
          </p:cNvSpPr>
          <p:nvPr/>
        </p:nvSpPr>
        <p:spPr bwMode="auto">
          <a:xfrm>
            <a:off x="3200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Line 3"/>
          <p:cNvSpPr>
            <a:spLocks noChangeShapeType="1"/>
          </p:cNvSpPr>
          <p:nvPr/>
        </p:nvSpPr>
        <p:spPr bwMode="auto">
          <a:xfrm>
            <a:off x="1219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6400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810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Freeform 6"/>
          <p:cNvSpPr>
            <a:spLocks/>
          </p:cNvSpPr>
          <p:nvPr/>
        </p:nvSpPr>
        <p:spPr bwMode="auto">
          <a:xfrm>
            <a:off x="29718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Freeform 7"/>
          <p:cNvSpPr>
            <a:spLocks/>
          </p:cNvSpPr>
          <p:nvPr/>
        </p:nvSpPr>
        <p:spPr bwMode="auto">
          <a:xfrm>
            <a:off x="5562600" y="4876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965325" y="5526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5334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4572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5791200" y="58674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8458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8382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" name="Object 15"/>
          <p:cNvGraphicFramePr>
            <a:graphicFrameLocks noChangeAspect="1"/>
          </p:cNvGraphicFramePr>
          <p:nvPr/>
        </p:nvGraphicFramePr>
        <p:xfrm>
          <a:off x="2671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5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6"/>
          <p:cNvGraphicFramePr>
            <a:graphicFrameLocks noChangeAspect="1"/>
          </p:cNvGraphicFramePr>
          <p:nvPr/>
        </p:nvGraphicFramePr>
        <p:xfrm>
          <a:off x="4114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6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7"/>
          <p:cNvGraphicFramePr>
            <a:graphicFrameLocks noChangeAspect="1"/>
          </p:cNvGraphicFramePr>
          <p:nvPr/>
        </p:nvGraphicFramePr>
        <p:xfrm>
          <a:off x="614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7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8"/>
          <p:cNvGraphicFramePr>
            <a:graphicFrameLocks noChangeAspect="1"/>
          </p:cNvGraphicFramePr>
          <p:nvPr/>
        </p:nvGraphicFramePr>
        <p:xfrm>
          <a:off x="3313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8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9"/>
          <p:cNvGraphicFramePr>
            <a:graphicFrameLocks noChangeAspect="1"/>
          </p:cNvGraphicFramePr>
          <p:nvPr/>
        </p:nvGraphicFramePr>
        <p:xfrm>
          <a:off x="5846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9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20"/>
          <p:cNvGraphicFramePr>
            <a:graphicFrameLocks noChangeAspect="1"/>
          </p:cNvGraphicFramePr>
          <p:nvPr/>
        </p:nvGraphicFramePr>
        <p:xfrm>
          <a:off x="8520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0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2819400" y="26670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350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4191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4876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5562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6248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8005763" y="1524000"/>
            <a:ext cx="914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78486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82" name="Object 30"/>
          <p:cNvGraphicFramePr>
            <a:graphicFrameLocks noChangeAspect="1"/>
          </p:cNvGraphicFramePr>
          <p:nvPr/>
        </p:nvGraphicFramePr>
        <p:xfrm>
          <a:off x="3048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1"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31"/>
          <p:cNvGraphicFramePr>
            <a:graphicFrameLocks noChangeAspect="1"/>
          </p:cNvGraphicFramePr>
          <p:nvPr/>
        </p:nvGraphicFramePr>
        <p:xfrm>
          <a:off x="3733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2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2"/>
          <p:cNvGraphicFramePr>
            <a:graphicFrameLocks noChangeAspect="1"/>
          </p:cNvGraphicFramePr>
          <p:nvPr/>
        </p:nvGraphicFramePr>
        <p:xfrm>
          <a:off x="4419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3"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33"/>
          <p:cNvGraphicFramePr>
            <a:graphicFrameLocks noChangeAspect="1"/>
          </p:cNvGraphicFramePr>
          <p:nvPr/>
        </p:nvGraphicFramePr>
        <p:xfrm>
          <a:off x="5105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4"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34"/>
          <p:cNvGraphicFramePr>
            <a:graphicFrameLocks noChangeAspect="1"/>
          </p:cNvGraphicFramePr>
          <p:nvPr/>
        </p:nvGraphicFramePr>
        <p:xfrm>
          <a:off x="5791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5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35"/>
          <p:cNvGraphicFramePr>
            <a:graphicFrameLocks noChangeAspect="1"/>
          </p:cNvGraphicFramePr>
          <p:nvPr/>
        </p:nvGraphicFramePr>
        <p:xfrm>
          <a:off x="6477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6"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5181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9" name="Object 37"/>
          <p:cNvGraphicFramePr>
            <a:graphicFrameLocks noChangeAspect="1"/>
          </p:cNvGraphicFramePr>
          <p:nvPr/>
        </p:nvGraphicFramePr>
        <p:xfrm>
          <a:off x="8386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7" name="Equation" r:id="rId25" imgW="228600" imgH="419100" progId="Equation.3">
                  <p:embed/>
                </p:oleObj>
              </mc:Choice>
              <mc:Fallback>
                <p:oleObj name="Equation" r:id="rId25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Line 39"/>
          <p:cNvSpPr>
            <a:spLocks noChangeShapeType="1"/>
          </p:cNvSpPr>
          <p:nvPr/>
        </p:nvSpPr>
        <p:spPr bwMode="auto">
          <a:xfrm>
            <a:off x="8010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1" name="Object 40"/>
          <p:cNvGraphicFramePr>
            <a:graphicFrameLocks noChangeAspect="1"/>
          </p:cNvGraphicFramePr>
          <p:nvPr/>
        </p:nvGraphicFramePr>
        <p:xfrm>
          <a:off x="8386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8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8005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3" name="Object 42"/>
          <p:cNvGraphicFramePr>
            <a:graphicFrameLocks noChangeAspect="1"/>
          </p:cNvGraphicFramePr>
          <p:nvPr/>
        </p:nvGraphicFramePr>
        <p:xfrm>
          <a:off x="8386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9" name="Equation" r:id="rId28" imgW="254000" imgH="254000" progId="Equation.3">
                  <p:embed/>
                </p:oleObj>
              </mc:Choice>
              <mc:Fallback>
                <p:oleObj name="Equation" r:id="rId28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43"/>
          <p:cNvGraphicFramePr>
            <a:graphicFrameLocks noChangeAspect="1"/>
          </p:cNvGraphicFramePr>
          <p:nvPr/>
        </p:nvGraphicFramePr>
        <p:xfrm>
          <a:off x="5338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0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5"/>
          <p:cNvGraphicFramePr>
            <a:graphicFrameLocks noChangeAspect="1"/>
          </p:cNvGraphicFramePr>
          <p:nvPr/>
        </p:nvGraphicFramePr>
        <p:xfrm>
          <a:off x="1300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1" name="Equation" r:id="rId30" imgW="1701800" imgH="469900" progId="Equation.3">
                  <p:embed/>
                </p:oleObj>
              </mc:Choice>
              <mc:Fallback>
                <p:oleObj name="Equation" r:id="rId30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6"/>
          <p:cNvGraphicFramePr>
            <a:graphicFrameLocks noChangeAspect="1"/>
          </p:cNvGraphicFramePr>
          <p:nvPr/>
        </p:nvGraphicFramePr>
        <p:xfrm>
          <a:off x="6557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2" name="Equation" r:id="rId32" imgW="1574800" imgH="469900" progId="Equation.3">
                  <p:embed/>
                </p:oleObj>
              </mc:Choice>
              <mc:Fallback>
                <p:oleObj name="Equation" r:id="rId32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Oval 47"/>
          <p:cNvSpPr>
            <a:spLocks noChangeArrowheads="1"/>
          </p:cNvSpPr>
          <p:nvPr/>
        </p:nvSpPr>
        <p:spPr bwMode="auto">
          <a:xfrm>
            <a:off x="3962400" y="5486400"/>
            <a:ext cx="1828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8" name="Object 51"/>
          <p:cNvGraphicFramePr>
            <a:graphicFrameLocks noChangeAspect="1"/>
          </p:cNvGraphicFramePr>
          <p:nvPr/>
        </p:nvGraphicFramePr>
        <p:xfrm>
          <a:off x="8382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73" name="Equation" r:id="rId34" imgW="254000" imgH="254000" progId="Equation.3">
                  <p:embed/>
                </p:oleObj>
              </mc:Choice>
              <mc:Fallback>
                <p:oleObj name="Equation" r:id="rId34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Line 52"/>
          <p:cNvSpPr>
            <a:spLocks noChangeShapeType="1"/>
          </p:cNvSpPr>
          <p:nvPr/>
        </p:nvSpPr>
        <p:spPr bwMode="auto">
          <a:xfrm>
            <a:off x="8001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Line 53"/>
          <p:cNvSpPr>
            <a:spLocks noChangeShapeType="1"/>
          </p:cNvSpPr>
          <p:nvPr/>
        </p:nvSpPr>
        <p:spPr bwMode="auto">
          <a:xfrm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 flipH="1">
            <a:off x="8001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0" y="2057400"/>
            <a:ext cx="1604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Time 5:</a:t>
            </a:r>
          </a:p>
        </p:txBody>
      </p:sp>
    </p:spTree>
    <p:extLst>
      <p:ext uri="{BB962C8B-B14F-4D97-AF65-F5344CB8AC3E}">
        <p14:creationId xmlns:p14="http://schemas.microsoft.com/office/powerpoint/2010/main" val="182561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746125" y="1016000"/>
            <a:ext cx="1603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write:</a:t>
            </a:r>
          </a:p>
        </p:txBody>
      </p:sp>
      <p:graphicFrame>
        <p:nvGraphicFramePr>
          <p:cNvPr id="550915" name="Object 3"/>
          <p:cNvGraphicFramePr>
            <a:graphicFrameLocks noChangeAspect="1"/>
          </p:cNvGraphicFramePr>
          <p:nvPr/>
        </p:nvGraphicFramePr>
        <p:xfrm>
          <a:off x="1714500" y="2794000"/>
          <a:ext cx="6186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3" imgW="6184800" imgH="571320" progId="Equation.3">
                  <p:embed/>
                </p:oleObj>
              </mc:Choice>
              <mc:Fallback>
                <p:oleObj name="Equation" r:id="rId3" imgW="6184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94000"/>
                        <a:ext cx="6186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2209801" y="3733800"/>
            <a:ext cx="1170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550918" name="Text Box 6"/>
          <p:cNvSpPr txBox="1">
            <a:spLocks noChangeArrowheads="1"/>
          </p:cNvSpPr>
          <p:nvPr/>
        </p:nvSpPr>
        <p:spPr bwMode="auto">
          <a:xfrm>
            <a:off x="5943601" y="3810000"/>
            <a:ext cx="1170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Time 5</a:t>
            </a: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2273181" y="120134"/>
            <a:ext cx="63153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Instantaneous Description</a:t>
            </a:r>
          </a:p>
        </p:txBody>
      </p:sp>
    </p:spTree>
    <p:extLst>
      <p:ext uri="{BB962C8B-B14F-4D97-AF65-F5344CB8AC3E}">
        <p14:creationId xmlns:p14="http://schemas.microsoft.com/office/powerpoint/2010/main" val="196633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963" name="Object 27"/>
          <p:cNvGraphicFramePr>
            <a:graphicFrameLocks noChangeAspect="1"/>
          </p:cNvGraphicFramePr>
          <p:nvPr/>
        </p:nvGraphicFramePr>
        <p:xfrm>
          <a:off x="38100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8" name="Equation" r:id="rId3" imgW="9219960" imgH="1930320" progId="Equation.3">
                  <p:embed/>
                </p:oleObj>
              </mc:Choice>
              <mc:Fallback>
                <p:oleObj name="Equation" r:id="rId3" imgW="921996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3810000" y="164584"/>
            <a:ext cx="36446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 C</a:t>
            </a:r>
            <a:r>
              <a:rPr lang="en-US" altLang="en-US" sz="4400" dirty="0" smtClean="0"/>
              <a:t>omputation</a:t>
            </a:r>
            <a:endParaRPr lang="en-US" altLang="en-US" dirty="0"/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3200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1219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4008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38100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2971800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5562600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965325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5334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4572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5791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8458200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8382000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2671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4114800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614363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/>
        </p:nvGraphicFramePr>
        <p:xfrm>
          <a:off x="3313113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"/>
          <p:cNvGraphicFramePr>
            <a:graphicFrameLocks noChangeAspect="1"/>
          </p:cNvGraphicFramePr>
          <p:nvPr/>
        </p:nvGraphicFramePr>
        <p:xfrm>
          <a:off x="5846763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"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0"/>
          <p:cNvGraphicFramePr>
            <a:graphicFrameLocks noChangeAspect="1"/>
          </p:cNvGraphicFramePr>
          <p:nvPr/>
        </p:nvGraphicFramePr>
        <p:xfrm>
          <a:off x="8520113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/>
        </p:nvGraphicFramePr>
        <p:xfrm>
          <a:off x="5338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1300163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" name="Equation" r:id="rId18" imgW="1701800" imgH="469900" progId="Equation.3">
                  <p:embed/>
                </p:oleObj>
              </mc:Choice>
              <mc:Fallback>
                <p:oleObj name="Equation" r:id="rId18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5"/>
          <p:cNvGraphicFramePr>
            <a:graphicFrameLocks noChangeAspect="1"/>
          </p:cNvGraphicFramePr>
          <p:nvPr/>
        </p:nvGraphicFramePr>
        <p:xfrm>
          <a:off x="6557963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" name="Equation" r:id="rId20" imgW="1574800" imgH="469900" progId="Equation.3">
                  <p:embed/>
                </p:oleObj>
              </mc:Choice>
              <mc:Fallback>
                <p:oleObj name="Equation" r:id="rId20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38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62" name="Object 2"/>
          <p:cNvGraphicFramePr>
            <a:graphicFrameLocks noChangeAspect="1"/>
          </p:cNvGraphicFramePr>
          <p:nvPr/>
        </p:nvGraphicFramePr>
        <p:xfrm>
          <a:off x="38100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3" imgW="9219960" imgH="1930320" progId="Equation.3">
                  <p:embed/>
                </p:oleObj>
              </mc:Choice>
              <mc:Fallback>
                <p:oleObj name="Equation" r:id="rId3" imgW="921996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1676400" y="3810000"/>
            <a:ext cx="40155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convenience we write:</a:t>
            </a:r>
          </a:p>
        </p:txBody>
      </p:sp>
      <p:graphicFrame>
        <p:nvGraphicFramePr>
          <p:cNvPr id="552965" name="Object 5"/>
          <p:cNvGraphicFramePr>
            <a:graphicFrameLocks noChangeAspect="1"/>
          </p:cNvGraphicFramePr>
          <p:nvPr/>
        </p:nvGraphicFramePr>
        <p:xfrm>
          <a:off x="2171700" y="4724400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5" imgW="4902120" imgH="927000" progId="Equation.3">
                  <p:embed/>
                </p:oleObj>
              </mc:Choice>
              <mc:Fallback>
                <p:oleObj name="Equation" r:id="rId5" imgW="49021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724400"/>
                        <a:ext cx="490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810000" y="164584"/>
            <a:ext cx="36446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 C</a:t>
            </a:r>
            <a:r>
              <a:rPr lang="en-US" altLang="en-US" sz="4400" dirty="0" smtClean="0"/>
              <a:t>omputation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6724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</a:t>
            </a: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762001" y="1219200"/>
            <a:ext cx="3623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Language of </a:t>
            </a:r>
            <a:r>
              <a:rPr lang="en-US" altLang="en-US" sz="2800" dirty="0" smtClean="0"/>
              <a:t>NPDA 	      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553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11292"/>
              </p:ext>
            </p:extLst>
          </p:nvPr>
        </p:nvGraphicFramePr>
        <p:xfrm>
          <a:off x="3505200" y="1281933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81933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9" name="Object 5"/>
          <p:cNvGraphicFramePr>
            <a:graphicFrameLocks noChangeAspect="1"/>
          </p:cNvGraphicFramePr>
          <p:nvPr/>
        </p:nvGraphicFramePr>
        <p:xfrm>
          <a:off x="1638300" y="2362201"/>
          <a:ext cx="67579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Equation" r:id="rId5" imgW="6756120" imgH="1002960" progId="Equation.3">
                  <p:embed/>
                </p:oleObj>
              </mc:Choice>
              <mc:Fallback>
                <p:oleObj name="Equation" r:id="rId5" imgW="67561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362201"/>
                        <a:ext cx="67579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0" name="Line 6"/>
          <p:cNvSpPr>
            <a:spLocks noChangeShapeType="1"/>
          </p:cNvSpPr>
          <p:nvPr/>
        </p:nvSpPr>
        <p:spPr bwMode="auto">
          <a:xfrm flipV="1">
            <a:off x="3505200" y="3429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1981201" y="4419600"/>
            <a:ext cx="1797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553992" name="Line 8"/>
          <p:cNvSpPr>
            <a:spLocks noChangeShapeType="1"/>
          </p:cNvSpPr>
          <p:nvPr/>
        </p:nvSpPr>
        <p:spPr bwMode="auto">
          <a:xfrm flipH="1" flipV="1">
            <a:off x="6858000" y="3505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6629400" y="4495800"/>
            <a:ext cx="1671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2168123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3518398" y="1524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10128"/>
              </p:ext>
            </p:extLst>
          </p:nvPr>
        </p:nvGraphicFramePr>
        <p:xfrm>
          <a:off x="2895600" y="977900"/>
          <a:ext cx="542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" name="Equation" r:id="rId3" imgW="5422680" imgH="1002960" progId="Equation.3">
                  <p:embed/>
                </p:oleObj>
              </mc:Choice>
              <mc:Fallback>
                <p:oleObj name="Equation" r:id="rId3" imgW="54226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77900"/>
                        <a:ext cx="542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25" name="Object 17"/>
          <p:cNvGraphicFramePr>
            <a:graphicFrameLocks noChangeAspect="1"/>
          </p:cNvGraphicFramePr>
          <p:nvPr/>
        </p:nvGraphicFramePr>
        <p:xfrm>
          <a:off x="3051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9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1" name="Object 23"/>
          <p:cNvGraphicFramePr>
            <a:graphicFrameLocks noChangeAspect="1"/>
          </p:cNvGraphicFramePr>
          <p:nvPr/>
        </p:nvGraphicFramePr>
        <p:xfrm>
          <a:off x="5718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0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593725" y="2997200"/>
            <a:ext cx="1157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NPDA       :</a:t>
            </a:r>
          </a:p>
        </p:txBody>
      </p:sp>
      <p:graphicFrame>
        <p:nvGraphicFramePr>
          <p:cNvPr id="555035" name="Object 27"/>
          <p:cNvGraphicFramePr>
            <a:graphicFrameLocks noChangeAspect="1"/>
          </p:cNvGraphicFramePr>
          <p:nvPr/>
        </p:nvGraphicFramePr>
        <p:xfrm>
          <a:off x="2133601" y="30480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" name="Equation" r:id="rId9" imgW="495000" imgH="368280" progId="Equation.3">
                  <p:embed/>
                </p:oleObj>
              </mc:Choice>
              <mc:Fallback>
                <p:oleObj name="Equation" r:id="rId9" imgW="495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0480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837155"/>
              </p:ext>
            </p:extLst>
          </p:nvPr>
        </p:nvGraphicFramePr>
        <p:xfrm>
          <a:off x="4419600" y="2668587"/>
          <a:ext cx="321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2" name="Equation" r:id="rId11" imgW="3213000" imgH="533160" progId="Equation.3">
                  <p:embed/>
                </p:oleObj>
              </mc:Choice>
              <mc:Fallback>
                <p:oleObj name="Equation" r:id="rId11" imgW="3213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8587"/>
                        <a:ext cx="321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9" name="AutoShape 31"/>
          <p:cNvSpPr>
            <a:spLocks noChangeArrowheads="1"/>
          </p:cNvSpPr>
          <p:nvPr/>
        </p:nvSpPr>
        <p:spPr bwMode="auto">
          <a:xfrm>
            <a:off x="5943601" y="2080974"/>
            <a:ext cx="485775" cy="433626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191EB2-518C-45AA-BAE6-FF2CAA451D6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3" name="Equation" r:id="rId13" imgW="1612900" imgH="469900" progId="Equation.3">
                  <p:embed/>
                </p:oleObj>
              </mc:Choice>
              <mc:Fallback>
                <p:oleObj name="Equation" r:id="rId13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4"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5"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6"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" name="Equation" r:id="rId20" imgW="419100" imgH="469900" progId="Equation.3">
                  <p:embed/>
                </p:oleObj>
              </mc:Choice>
              <mc:Fallback>
                <p:oleObj name="Equation" r:id="rId2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8" name="Equation" r:id="rId22" imgW="1701800" imgH="469900" progId="Equation.3">
                  <p:embed/>
                </p:oleObj>
              </mc:Choice>
              <mc:Fallback>
                <p:oleObj name="Equation" r:id="rId22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9" name="Equation" r:id="rId24" imgW="1574800" imgH="469900" progId="Equation.3">
                  <p:embed/>
                </p:oleObj>
              </mc:Choice>
              <mc:Fallback>
                <p:oleObj name="Equation" r:id="rId24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0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4203"/>
              </p:ext>
            </p:extLst>
          </p:nvPr>
        </p:nvGraphicFramePr>
        <p:xfrm>
          <a:off x="3619500" y="1435100"/>
          <a:ext cx="491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6" name="Equation" r:id="rId3" imgW="4914720" imgH="1002960" progId="Equation.3">
                  <p:embed/>
                </p:oleObj>
              </mc:Choice>
              <mc:Fallback>
                <p:oleObj name="Equation" r:id="rId3" imgW="491472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1435100"/>
                        <a:ext cx="491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9" name="Object 17"/>
          <p:cNvGraphicFramePr>
            <a:graphicFrameLocks noChangeAspect="1"/>
          </p:cNvGraphicFramePr>
          <p:nvPr/>
        </p:nvGraphicFramePr>
        <p:xfrm>
          <a:off x="3051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" name="Equation" r:id="rId5" imgW="1612900" imgH="469900" progId="Equation.3">
                  <p:embed/>
                </p:oleObj>
              </mc:Choice>
              <mc:Fallback>
                <p:oleObj name="Equation" r:id="rId5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5" name="Object 23"/>
          <p:cNvGraphicFramePr>
            <a:graphicFrameLocks noChangeAspect="1"/>
          </p:cNvGraphicFramePr>
          <p:nvPr/>
        </p:nvGraphicFramePr>
        <p:xfrm>
          <a:off x="5718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8" name="Text Box 26"/>
          <p:cNvSpPr txBox="1">
            <a:spLocks noChangeArrowheads="1"/>
          </p:cNvSpPr>
          <p:nvPr/>
        </p:nvSpPr>
        <p:spPr bwMode="auto">
          <a:xfrm>
            <a:off x="593725" y="2997200"/>
            <a:ext cx="1695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NPDA       :</a:t>
            </a:r>
          </a:p>
        </p:txBody>
      </p:sp>
      <p:graphicFrame>
        <p:nvGraphicFramePr>
          <p:cNvPr id="556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60202"/>
              </p:ext>
            </p:extLst>
          </p:nvPr>
        </p:nvGraphicFramePr>
        <p:xfrm>
          <a:off x="1598613" y="3026254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" name="Equation" r:id="rId9" imgW="495000" imgH="368280" progId="Equation.3">
                  <p:embed/>
                </p:oleObj>
              </mc:Choice>
              <mc:Fallback>
                <p:oleObj name="Equation" r:id="rId9" imgW="495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026254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17089"/>
              </p:ext>
            </p:extLst>
          </p:nvPr>
        </p:nvGraphicFramePr>
        <p:xfrm>
          <a:off x="4818063" y="2947372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0" name="Equation" r:id="rId11" imgW="2705040" imgH="711000" progId="Equation.3">
                  <p:embed/>
                </p:oleObj>
              </mc:Choice>
              <mc:Fallback>
                <p:oleObj name="Equation" r:id="rId11" imgW="2705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2947372"/>
                        <a:ext cx="270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2" name="AutoShape 30"/>
          <p:cNvSpPr>
            <a:spLocks noChangeArrowheads="1"/>
          </p:cNvSpPr>
          <p:nvPr/>
        </p:nvSpPr>
        <p:spPr bwMode="auto">
          <a:xfrm>
            <a:off x="5989638" y="2640854"/>
            <a:ext cx="485775" cy="433626"/>
          </a:xfrm>
          <a:prstGeom prst="downArrow">
            <a:avLst>
              <a:gd name="adj1" fmla="val 50000"/>
              <a:gd name="adj2" fmla="val 306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518398" y="1524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sp>
        <p:nvSpPr>
          <p:cNvPr id="31" name="Slide Number Placeholder 3"/>
          <p:cNvSpPr txBox="1">
            <a:spLocks/>
          </p:cNvSpPr>
          <p:nvPr/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01B90B-10BD-4D94-9FAB-F997DC5C00F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45" name="Object 18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1" name="Equation" r:id="rId13" imgW="1612900" imgH="469900" progId="Equation.3">
                  <p:embed/>
                </p:oleObj>
              </mc:Choice>
              <mc:Fallback>
                <p:oleObj name="Equation" r:id="rId13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2"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3"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4"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2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5" name="Equation" r:id="rId20" imgW="419100" imgH="469900" progId="Equation.3">
                  <p:embed/>
                </p:oleObj>
              </mc:Choice>
              <mc:Fallback>
                <p:oleObj name="Equation" r:id="rId2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4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6" name="Equation" r:id="rId22" imgW="1701800" imgH="469900" progId="Equation.3">
                  <p:embed/>
                </p:oleObj>
              </mc:Choice>
              <mc:Fallback>
                <p:oleObj name="Equation" r:id="rId22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5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7" name="Equation" r:id="rId24" imgW="1574800" imgH="469900" progId="Equation.3">
                  <p:embed/>
                </p:oleObj>
              </mc:Choice>
              <mc:Fallback>
                <p:oleObj name="Equation" r:id="rId24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7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81" name="Text Box 25"/>
          <p:cNvSpPr txBox="1">
            <a:spLocks noChangeArrowheads="1"/>
          </p:cNvSpPr>
          <p:nvPr/>
        </p:nvSpPr>
        <p:spPr bwMode="auto">
          <a:xfrm>
            <a:off x="803181" y="2903582"/>
            <a:ext cx="1695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NPDA       :</a:t>
            </a:r>
          </a:p>
        </p:txBody>
      </p:sp>
      <p:graphicFrame>
        <p:nvGraphicFramePr>
          <p:cNvPr id="5570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94745"/>
              </p:ext>
            </p:extLst>
          </p:nvPr>
        </p:nvGraphicFramePr>
        <p:xfrm>
          <a:off x="1851026" y="2981042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9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6" y="2981042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16871"/>
              </p:ext>
            </p:extLst>
          </p:nvPr>
        </p:nvGraphicFramePr>
        <p:xfrm>
          <a:off x="3581400" y="1219200"/>
          <a:ext cx="438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0" name="Equation" r:id="rId5" imgW="4381200" imgH="711000" progId="Equation.3">
                  <p:embed/>
                </p:oleObj>
              </mc:Choice>
              <mc:Fallback>
                <p:oleObj name="Equation" r:id="rId5" imgW="438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19200"/>
                        <a:ext cx="438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4" name="Text Box 28"/>
          <p:cNvSpPr txBox="1">
            <a:spLocks noChangeArrowheads="1"/>
          </p:cNvSpPr>
          <p:nvPr/>
        </p:nvSpPr>
        <p:spPr bwMode="auto">
          <a:xfrm>
            <a:off x="1808571" y="1282247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Therefore: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3518398" y="1524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7086600" y="6400800"/>
            <a:ext cx="1905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E5CD35-BB76-48C1-AC4B-A319F7F78379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3198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12176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63992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808413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Freeform 7"/>
          <p:cNvSpPr>
            <a:spLocks/>
          </p:cNvSpPr>
          <p:nvPr/>
        </p:nvSpPr>
        <p:spPr bwMode="auto">
          <a:xfrm>
            <a:off x="29702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561013" y="44958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1963738" y="51450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5318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4556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5789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8456613" y="5486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8380413" y="5410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" name="Object 16"/>
          <p:cNvGraphicFramePr>
            <a:graphicFrameLocks noChangeAspect="1"/>
          </p:cNvGraphicFramePr>
          <p:nvPr/>
        </p:nvGraphicFramePr>
        <p:xfrm>
          <a:off x="2670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" name="Equation" r:id="rId7" imgW="1612900" imgH="469900" progId="Equation.3">
                  <p:embed/>
                </p:oleObj>
              </mc:Choice>
              <mc:Fallback>
                <p:oleObj name="Equation" r:id="rId7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7"/>
          <p:cNvGraphicFramePr>
            <a:graphicFrameLocks noChangeAspect="1"/>
          </p:cNvGraphicFramePr>
          <p:nvPr/>
        </p:nvGraphicFramePr>
        <p:xfrm>
          <a:off x="4113213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" name="Equation" r:id="rId9" imgW="1612900" imgH="469900" progId="Equation.3">
                  <p:embed/>
                </p:oleObj>
              </mc:Choice>
              <mc:Fallback>
                <p:oleObj name="Equation" r:id="rId9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8"/>
          <p:cNvGraphicFramePr>
            <a:graphicFrameLocks noChangeAspect="1"/>
          </p:cNvGraphicFramePr>
          <p:nvPr/>
        </p:nvGraphicFramePr>
        <p:xfrm>
          <a:off x="612775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" name="Equation" r:id="rId11" imgW="444500" imgH="469900" progId="Equation.3">
                  <p:embed/>
                </p:oleObj>
              </mc:Choice>
              <mc:Fallback>
                <p:oleObj name="Equation" r:id="rId11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9"/>
          <p:cNvGraphicFramePr>
            <a:graphicFrameLocks noChangeAspect="1"/>
          </p:cNvGraphicFramePr>
          <p:nvPr/>
        </p:nvGraphicFramePr>
        <p:xfrm>
          <a:off x="3311525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" name="Equation" r:id="rId13" imgW="381000" imgH="457200" progId="Equation.3">
                  <p:embed/>
                </p:oleObj>
              </mc:Choice>
              <mc:Fallback>
                <p:oleObj name="Equation" r:id="rId13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/>
          <p:cNvGraphicFramePr>
            <a:graphicFrameLocks noChangeAspect="1"/>
          </p:cNvGraphicFramePr>
          <p:nvPr/>
        </p:nvGraphicFramePr>
        <p:xfrm>
          <a:off x="5845175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" name="Equation" r:id="rId15" imgW="431800" imgH="457200" progId="Equation.3">
                  <p:embed/>
                </p:oleObj>
              </mc:Choice>
              <mc:Fallback>
                <p:oleObj name="Equation" r:id="rId15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1"/>
          <p:cNvGraphicFramePr>
            <a:graphicFrameLocks noChangeAspect="1"/>
          </p:cNvGraphicFramePr>
          <p:nvPr/>
        </p:nvGraphicFramePr>
        <p:xfrm>
          <a:off x="8518525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6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2"/>
          <p:cNvGraphicFramePr>
            <a:graphicFrameLocks noChangeAspect="1"/>
          </p:cNvGraphicFramePr>
          <p:nvPr/>
        </p:nvGraphicFramePr>
        <p:xfrm>
          <a:off x="5337175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7"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3"/>
          <p:cNvGraphicFramePr>
            <a:graphicFrameLocks noChangeAspect="1"/>
          </p:cNvGraphicFramePr>
          <p:nvPr/>
        </p:nvGraphicFramePr>
        <p:xfrm>
          <a:off x="1298575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8"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4"/>
          <p:cNvGraphicFramePr>
            <a:graphicFrameLocks noChangeAspect="1"/>
          </p:cNvGraphicFramePr>
          <p:nvPr/>
        </p:nvGraphicFramePr>
        <p:xfrm>
          <a:off x="6556375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9"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-1588" y="57912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en-US" dirty="0"/>
              <a:t>NPDAs Accept </a:t>
            </a:r>
            <a:br>
              <a:rPr lang="en-US" altLang="en-US" dirty="0"/>
            </a:br>
            <a:r>
              <a:rPr lang="en-US" altLang="en-US" dirty="0"/>
              <a:t>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75344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AutoShape 3"/>
          <p:cNvSpPr>
            <a:spLocks noChangeArrowheads="1"/>
          </p:cNvSpPr>
          <p:nvPr/>
        </p:nvSpPr>
        <p:spPr bwMode="auto">
          <a:xfrm>
            <a:off x="1400843" y="1492253"/>
            <a:ext cx="2387855" cy="158591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/>
              <a:t>Context-Free</a:t>
            </a:r>
          </a:p>
          <a:p>
            <a:pPr algn="ctr"/>
            <a:r>
              <a:rPr lang="en-US" altLang="en-US" sz="2800" dirty="0"/>
              <a:t>Languages</a:t>
            </a:r>
          </a:p>
          <a:p>
            <a:pPr algn="ctr"/>
            <a:r>
              <a:rPr lang="en-US" altLang="en-US" sz="2800" dirty="0"/>
              <a:t>(Grammars)</a:t>
            </a:r>
          </a:p>
        </p:txBody>
      </p:sp>
      <p:sp>
        <p:nvSpPr>
          <p:cNvPr id="603140" name="AutoShape 4"/>
          <p:cNvSpPr>
            <a:spLocks noChangeArrowheads="1"/>
          </p:cNvSpPr>
          <p:nvPr/>
        </p:nvSpPr>
        <p:spPr bwMode="auto">
          <a:xfrm>
            <a:off x="6188404" y="1500188"/>
            <a:ext cx="2302804" cy="158591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/>
              <a:t>Languages</a:t>
            </a:r>
          </a:p>
          <a:p>
            <a:pPr algn="ctr"/>
            <a:r>
              <a:rPr lang="en-US" altLang="en-US" sz="2800" dirty="0"/>
              <a:t>Accepted by</a:t>
            </a:r>
          </a:p>
          <a:p>
            <a:pPr algn="ctr"/>
            <a:r>
              <a:rPr lang="en-US" altLang="en-US" sz="2800" dirty="0"/>
              <a:t>NPDAs</a:t>
            </a:r>
          </a:p>
        </p:txBody>
      </p:sp>
      <p:graphicFrame>
        <p:nvGraphicFramePr>
          <p:cNvPr id="603141" name="Object 5"/>
          <p:cNvGraphicFramePr>
            <a:graphicFrameLocks noChangeAspect="1"/>
          </p:cNvGraphicFramePr>
          <p:nvPr/>
        </p:nvGraphicFramePr>
        <p:xfrm>
          <a:off x="4724400" y="2057400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3" imgW="304560" imgH="177480" progId="Equation.3">
                  <p:embed/>
                </p:oleObj>
              </mc:Choice>
              <mc:Fallback>
                <p:oleObj name="Equation" r:id="rId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685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15528" y="986050"/>
            <a:ext cx="1596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Theorem: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91700"/>
            <a:ext cx="9296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dirty="0" smtClean="0"/>
              <a:t>NPDA </a:t>
            </a:r>
            <a:r>
              <a:rPr lang="en-US" altLang="en-US" sz="4400" dirty="0"/>
              <a:t>Accept </a:t>
            </a:r>
            <a:r>
              <a:rPr lang="en-US" altLang="en-US" sz="4400" dirty="0" smtClean="0"/>
              <a:t> Context-Free </a:t>
            </a:r>
            <a:r>
              <a:rPr lang="en-US" altLang="en-US" sz="4400" dirty="0"/>
              <a:t>Languages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54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NPDA </a:t>
            </a:r>
            <a:r>
              <a:rPr lang="en-US" dirty="0"/>
              <a:t>execution with </a:t>
            </a:r>
            <a:r>
              <a:rPr lang="en-US" dirty="0" smtClean="0"/>
              <a:t>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Formal </a:t>
            </a:r>
            <a:r>
              <a:rPr lang="en-US" dirty="0" smtClean="0"/>
              <a:t>definition for NPDA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3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AutoShape 2"/>
          <p:cNvSpPr>
            <a:spLocks noChangeArrowheads="1"/>
          </p:cNvSpPr>
          <p:nvPr/>
        </p:nvSpPr>
        <p:spPr bwMode="auto">
          <a:xfrm>
            <a:off x="1400843" y="1492253"/>
            <a:ext cx="2387855" cy="158591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/>
              <a:t>Context-Free</a:t>
            </a:r>
          </a:p>
          <a:p>
            <a:pPr algn="ctr"/>
            <a:r>
              <a:rPr lang="en-US" altLang="en-US" sz="2800" dirty="0"/>
              <a:t>Languages</a:t>
            </a:r>
          </a:p>
          <a:p>
            <a:pPr algn="ctr"/>
            <a:r>
              <a:rPr lang="en-US" altLang="en-US" sz="2800" dirty="0"/>
              <a:t>(Grammars)</a:t>
            </a:r>
          </a:p>
        </p:txBody>
      </p:sp>
      <p:sp>
        <p:nvSpPr>
          <p:cNvPr id="604163" name="AutoShape 3"/>
          <p:cNvSpPr>
            <a:spLocks noChangeArrowheads="1"/>
          </p:cNvSpPr>
          <p:nvPr/>
        </p:nvSpPr>
        <p:spPr bwMode="auto">
          <a:xfrm>
            <a:off x="6188404" y="1500188"/>
            <a:ext cx="2302804" cy="158591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/>
              <a:t>Languages</a:t>
            </a:r>
          </a:p>
          <a:p>
            <a:pPr algn="ctr"/>
            <a:r>
              <a:rPr lang="en-US" altLang="en-US" sz="2800" dirty="0"/>
              <a:t>Accepted by</a:t>
            </a:r>
          </a:p>
          <a:p>
            <a:pPr algn="ctr"/>
            <a:r>
              <a:rPr lang="en-US" altLang="en-US" sz="2800" dirty="0"/>
              <a:t>NPDAs</a:t>
            </a:r>
          </a:p>
        </p:txBody>
      </p:sp>
      <p:graphicFrame>
        <p:nvGraphicFramePr>
          <p:cNvPr id="604164" name="Object 4"/>
          <p:cNvGraphicFramePr>
            <a:graphicFrameLocks noChangeAspect="1"/>
          </p:cNvGraphicFramePr>
          <p:nvPr/>
        </p:nvGraphicFramePr>
        <p:xfrm>
          <a:off x="4624389" y="1843089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0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9" y="1843089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3200400" y="122339"/>
            <a:ext cx="33464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Proof - Step </a:t>
            </a:r>
            <a:r>
              <a:rPr lang="en-US" altLang="en-US" sz="4400" dirty="0" smtClean="0"/>
              <a:t>1</a:t>
            </a:r>
            <a:endParaRPr lang="en-US" altLang="en-US" sz="4400" dirty="0"/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995062" y="4191000"/>
            <a:ext cx="55311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Convert any context-free grammar    </a:t>
            </a:r>
          </a:p>
          <a:p>
            <a:r>
              <a:rPr lang="en-US" altLang="en-US" sz="2800" dirty="0"/>
              <a:t>to a NPDA         with: </a:t>
            </a:r>
          </a:p>
        </p:txBody>
      </p:sp>
      <p:graphicFrame>
        <p:nvGraphicFramePr>
          <p:cNvPr id="604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34368"/>
              </p:ext>
            </p:extLst>
          </p:nvPr>
        </p:nvGraphicFramePr>
        <p:xfrm>
          <a:off x="6329342" y="4248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42" y="4248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019716"/>
              </p:ext>
            </p:extLst>
          </p:nvPr>
        </p:nvGraphicFramePr>
        <p:xfrm>
          <a:off x="2687282" y="469298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82" y="469298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66355"/>
              </p:ext>
            </p:extLst>
          </p:nvPr>
        </p:nvGraphicFramePr>
        <p:xfrm>
          <a:off x="4267200" y="469298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3" name="Equation" r:id="rId9" imgW="2755800" imgH="533160" progId="Equation.3">
                  <p:embed/>
                </p:oleObj>
              </mc:Choice>
              <mc:Fallback>
                <p:oleObj name="Equation" r:id="rId9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92980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481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ChangeArrowheads="1"/>
          </p:cNvSpPr>
          <p:nvPr/>
        </p:nvSpPr>
        <p:spPr bwMode="auto">
          <a:xfrm>
            <a:off x="1400844" y="1492254"/>
            <a:ext cx="2387854" cy="158591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/>
              <a:t>Context-Free</a:t>
            </a:r>
          </a:p>
          <a:p>
            <a:pPr algn="ctr"/>
            <a:r>
              <a:rPr lang="en-US" altLang="en-US" sz="2800" dirty="0"/>
              <a:t>Languages</a:t>
            </a:r>
          </a:p>
          <a:p>
            <a:pPr algn="ctr"/>
            <a:r>
              <a:rPr lang="en-US" altLang="en-US" sz="2800" dirty="0"/>
              <a:t>(Grammars)</a:t>
            </a:r>
          </a:p>
        </p:txBody>
      </p:sp>
      <p:sp>
        <p:nvSpPr>
          <p:cNvPr id="605187" name="AutoShape 3"/>
          <p:cNvSpPr>
            <a:spLocks noChangeArrowheads="1"/>
          </p:cNvSpPr>
          <p:nvPr/>
        </p:nvSpPr>
        <p:spPr bwMode="auto">
          <a:xfrm>
            <a:off x="6188404" y="1500188"/>
            <a:ext cx="2302804" cy="158591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800" dirty="0"/>
              <a:t>Languages</a:t>
            </a:r>
          </a:p>
          <a:p>
            <a:pPr algn="ctr"/>
            <a:r>
              <a:rPr lang="en-US" altLang="en-US" sz="2800" dirty="0"/>
              <a:t>Accepted by</a:t>
            </a:r>
          </a:p>
          <a:p>
            <a:pPr algn="ctr"/>
            <a:r>
              <a:rPr lang="en-US" altLang="en-US" sz="2800" dirty="0"/>
              <a:t>NPDAs</a:t>
            </a:r>
          </a:p>
        </p:txBody>
      </p:sp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4624389" y="1843089"/>
          <a:ext cx="8858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4" name="Equation" r:id="rId3" imgW="393480" imgH="368280" progId="Equation.3">
                  <p:embed/>
                </p:oleObj>
              </mc:Choice>
              <mc:Fallback>
                <p:oleObj name="Equation" r:id="rId3" imgW="3934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9" y="1843089"/>
                        <a:ext cx="8858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3967035" y="262773"/>
            <a:ext cx="33464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Proof - Step </a:t>
            </a:r>
            <a:r>
              <a:rPr lang="en-US" altLang="en-US" sz="4400" dirty="0" smtClean="0"/>
              <a:t>2</a:t>
            </a:r>
            <a:endParaRPr lang="en-US" altLang="en-US" sz="4400" dirty="0"/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-181964" y="4140201"/>
            <a:ext cx="9630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/>
              <a:t>Convert any NPDA        to a context-free </a:t>
            </a:r>
            <a:r>
              <a:rPr lang="en-US" altLang="en-US" sz="2800" dirty="0" smtClean="0"/>
              <a:t>grammar         </a:t>
            </a:r>
            <a:r>
              <a:rPr lang="en-US" altLang="en-US" sz="2800" dirty="0"/>
              <a:t>with: </a:t>
            </a:r>
          </a:p>
        </p:txBody>
      </p:sp>
      <p:graphicFrame>
        <p:nvGraphicFramePr>
          <p:cNvPr id="605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85107"/>
              </p:ext>
            </p:extLst>
          </p:nvPr>
        </p:nvGraphicFramePr>
        <p:xfrm>
          <a:off x="7740650" y="4141808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141808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02141"/>
              </p:ext>
            </p:extLst>
          </p:nvPr>
        </p:nvGraphicFramePr>
        <p:xfrm>
          <a:off x="3124200" y="4204961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04961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67013"/>
              </p:ext>
            </p:extLst>
          </p:nvPr>
        </p:nvGraphicFramePr>
        <p:xfrm>
          <a:off x="3255468" y="4728181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9" imgW="2755800" imgH="533160" progId="Equation.3">
                  <p:embed/>
                </p:oleObj>
              </mc:Choice>
              <mc:Fallback>
                <p:oleObj name="Equation" r:id="rId9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468" y="4728181"/>
                        <a:ext cx="275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874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NPDAs Accept </a:t>
            </a:r>
            <a:r>
              <a:rPr lang="en-US" dirty="0" smtClean="0"/>
              <a:t> Context-Free Languages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 this session an example is shown to verify the strings accepted by NPDA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Pushing Strings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086100" y="44196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905500" y="44196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3771900" y="4800600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45720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4343400"/>
            <a:ext cx="1778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2933700" y="33528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1714500" y="19812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symbol</a:t>
            </a: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 flipH="1">
            <a:off x="4533900" y="3352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4152900" y="1905000"/>
            <a:ext cx="147637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symbol</a:t>
            </a: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6591300" y="1981200"/>
            <a:ext cx="13128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Push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string</a:t>
            </a:r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 flipH="1">
            <a:off x="5600700" y="33528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6210300" y="1752600"/>
            <a:ext cx="1981200" cy="1676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64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46" name="Text Box 50"/>
          <p:cNvSpPr txBox="1">
            <a:spLocks noChangeArrowheads="1"/>
          </p:cNvSpPr>
          <p:nvPr/>
        </p:nvSpPr>
        <p:spPr bwMode="auto">
          <a:xfrm>
            <a:off x="3810000" y="2286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1295400" y="4294187"/>
            <a:ext cx="838200" cy="175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1295400" y="47513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70387"/>
            <a:ext cx="254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" name="Line 19"/>
          <p:cNvSpPr>
            <a:spLocks noChangeShapeType="1"/>
          </p:cNvSpPr>
          <p:nvPr/>
        </p:nvSpPr>
        <p:spPr bwMode="auto">
          <a:xfrm flipH="1">
            <a:off x="2133600" y="4522787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2667000" y="4141787"/>
            <a:ext cx="80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top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066800" y="3684587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54213"/>
            <a:ext cx="8077200" cy="1398587"/>
            <a:chOff x="914400" y="1143000"/>
            <a:chExt cx="8077200" cy="1398587"/>
          </a:xfrm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14400" y="1905000"/>
              <a:ext cx="2819400" cy="609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2057400" y="1931987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2590800" y="1931987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pic>
          <p:nvPicPr>
            <p:cNvPr id="55" name="Picture 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160587"/>
              <a:ext cx="25400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1828800" y="1322387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pic>
          <p:nvPicPr>
            <p:cNvPr id="57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236787"/>
              <a:ext cx="393700" cy="8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8" name="Picture 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236787"/>
              <a:ext cx="393700" cy="8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172200" y="1779587"/>
              <a:ext cx="2819400" cy="609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7315200" y="1779587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7848600" y="1779587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pic>
          <p:nvPicPr>
            <p:cNvPr id="66" name="Picture 6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2008187"/>
              <a:ext cx="25400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7543800" y="1143000"/>
              <a:ext cx="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pic>
          <p:nvPicPr>
            <p:cNvPr id="68" name="Picture 6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084387"/>
              <a:ext cx="393700" cy="8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9" name="Picture 6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0" y="2084387"/>
              <a:ext cx="393700" cy="8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4038600" y="4294187"/>
            <a:ext cx="1684338" cy="1077913"/>
          </a:xfrm>
          <a:prstGeom prst="rightArrow">
            <a:avLst>
              <a:gd name="adj1" fmla="val 50000"/>
              <a:gd name="adj2" fmla="val 39065"/>
            </a:avLst>
          </a:prstGeom>
          <a:solidFill>
            <a:srgbClr val="00CC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Push</a:t>
            </a: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1295400" y="52085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>
            <a:off x="1295400" y="56657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629400" y="3379787"/>
            <a:ext cx="8382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" name="Line 34"/>
          <p:cNvSpPr>
            <a:spLocks noChangeShapeType="1"/>
          </p:cNvSpPr>
          <p:nvPr/>
        </p:nvSpPr>
        <p:spPr bwMode="auto">
          <a:xfrm>
            <a:off x="6629400" y="47513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629400" y="52085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6629400" y="56657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60987"/>
            <a:ext cx="215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27587"/>
            <a:ext cx="254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27587"/>
            <a:ext cx="254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" name="Picture 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84787"/>
            <a:ext cx="215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" name="Line 43"/>
          <p:cNvSpPr>
            <a:spLocks noChangeShapeType="1"/>
          </p:cNvSpPr>
          <p:nvPr/>
        </p:nvSpPr>
        <p:spPr bwMode="auto">
          <a:xfrm>
            <a:off x="6629400" y="42941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>
            <a:off x="6629400" y="38369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83" name="Picture 8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32187"/>
            <a:ext cx="215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" name="Picture 8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13187"/>
            <a:ext cx="279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94187"/>
            <a:ext cx="3048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6" name="AutoShape 48"/>
          <p:cNvSpPr>
            <a:spLocks/>
          </p:cNvSpPr>
          <p:nvPr/>
        </p:nvSpPr>
        <p:spPr bwMode="auto">
          <a:xfrm>
            <a:off x="7620000" y="3455987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87" name="Picture 8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65787"/>
            <a:ext cx="2397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" name="Picture 8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665787"/>
            <a:ext cx="23971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200400" y="1447800"/>
            <a:ext cx="3505200" cy="838200"/>
            <a:chOff x="3200400" y="304800"/>
            <a:chExt cx="3505200" cy="838200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200400" y="457200"/>
              <a:ext cx="685800" cy="685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6019800" y="457200"/>
              <a:ext cx="685800" cy="685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91" name="Line 4"/>
            <p:cNvSpPr>
              <a:spLocks noChangeShapeType="1"/>
            </p:cNvSpPr>
            <p:nvPr/>
          </p:nvSpPr>
          <p:spPr bwMode="auto">
            <a:xfrm>
              <a:off x="3898900" y="749300"/>
              <a:ext cx="2133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accent2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pic>
          <p:nvPicPr>
            <p:cNvPr id="92" name="Picture 9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609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" name="Picture 9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800" y="609600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4" name="Picture 9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900" y="304800"/>
              <a:ext cx="20955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516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NPDA example</a:t>
            </a:r>
          </a:p>
        </p:txBody>
      </p:sp>
      <p:graphicFrame>
        <p:nvGraphicFramePr>
          <p:cNvPr id="517197" name="Object 77"/>
          <p:cNvGraphicFramePr>
            <a:graphicFrameLocks noChangeAspect="1"/>
          </p:cNvGraphicFramePr>
          <p:nvPr/>
        </p:nvGraphicFramePr>
        <p:xfrm>
          <a:off x="1524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Equation" r:id="rId3" imgW="1765300" imgH="469900" progId="Equation.3">
                  <p:embed/>
                </p:oleObj>
              </mc:Choice>
              <mc:Fallback>
                <p:oleObj name="Equation" r:id="rId3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9" name="Object 79"/>
          <p:cNvGraphicFramePr>
            <a:graphicFrameLocks noChangeAspect="1"/>
          </p:cNvGraphicFramePr>
          <p:nvPr/>
        </p:nvGraphicFramePr>
        <p:xfrm>
          <a:off x="1524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Equation" r:id="rId5" imgW="1790700" imgH="444500" progId="Equation.3">
                  <p:embed/>
                </p:oleObj>
              </mc:Choice>
              <mc:Fallback>
                <p:oleObj name="Equation" r:id="rId5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0" name="Object 80"/>
          <p:cNvGraphicFramePr>
            <a:graphicFrameLocks noChangeAspect="1"/>
          </p:cNvGraphicFramePr>
          <p:nvPr/>
        </p:nvGraphicFramePr>
        <p:xfrm>
          <a:off x="1600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Equation" r:id="rId7" imgW="1536700" imgH="469900" progId="Equation.3">
                  <p:embed/>
                </p:oleObj>
              </mc:Choice>
              <mc:Fallback>
                <p:oleObj name="Equation" r:id="rId7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1" name="Object 81"/>
          <p:cNvGraphicFramePr>
            <a:graphicFrameLocks noChangeAspect="1"/>
          </p:cNvGraphicFramePr>
          <p:nvPr/>
        </p:nvGraphicFramePr>
        <p:xfrm>
          <a:off x="3886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Equation" r:id="rId9" imgW="1727200" imgH="469900" progId="Equation.3">
                  <p:embed/>
                </p:oleObj>
              </mc:Choice>
              <mc:Fallback>
                <p:oleObj name="Equation" r:id="rId9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3886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Equation" r:id="rId11" imgW="1638300" imgH="444500" progId="Equation.3">
                  <p:embed/>
                </p:oleObj>
              </mc:Choice>
              <mc:Fallback>
                <p:oleObj name="Equation" r:id="rId11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3" name="Object 83"/>
          <p:cNvGraphicFramePr>
            <a:graphicFrameLocks noChangeAspect="1"/>
          </p:cNvGraphicFramePr>
          <p:nvPr/>
        </p:nvGraphicFramePr>
        <p:xfrm>
          <a:off x="3886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Equation" r:id="rId13" imgW="1612900" imgH="469900" progId="Equation.3">
                  <p:embed/>
                </p:oleObj>
              </mc:Choice>
              <mc:Fallback>
                <p:oleObj name="Equation" r:id="rId13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207" name="Text Box 87"/>
          <p:cNvSpPr txBox="1">
            <a:spLocks noChangeArrowheads="1"/>
          </p:cNvSpPr>
          <p:nvPr/>
        </p:nvSpPr>
        <p:spPr bwMode="auto">
          <a:xfrm>
            <a:off x="4303857" y="1069737"/>
            <a:ext cx="1109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NPDA </a:t>
            </a:r>
          </a:p>
        </p:txBody>
      </p:sp>
      <p:graphicFrame>
        <p:nvGraphicFramePr>
          <p:cNvPr id="51720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98902"/>
              </p:ext>
            </p:extLst>
          </p:nvPr>
        </p:nvGraphicFramePr>
        <p:xfrm>
          <a:off x="5419736" y="1131551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Equation" r:id="rId15" imgW="545760" imgH="393480" progId="Equation.3">
                  <p:embed/>
                </p:oleObj>
              </mc:Choice>
              <mc:Fallback>
                <p:oleObj name="Equation" r:id="rId1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36" y="1131551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9" name="Object 89"/>
          <p:cNvGraphicFramePr>
            <a:graphicFrameLocks noChangeAspect="1"/>
          </p:cNvGraphicFramePr>
          <p:nvPr/>
        </p:nvGraphicFramePr>
        <p:xfrm>
          <a:off x="2895600" y="1905001"/>
          <a:ext cx="4470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Equation" r:id="rId17" imgW="4470120" imgH="583920" progId="Equation.3">
                  <p:embed/>
                </p:oleObj>
              </mc:Choice>
              <mc:Fallback>
                <p:oleObj name="Equation" r:id="rId17" imgW="44701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1"/>
                        <a:ext cx="4470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209800" y="4794250"/>
            <a:ext cx="5410200" cy="1758950"/>
            <a:chOff x="2209800" y="4794250"/>
            <a:chExt cx="5410200" cy="1758950"/>
          </a:xfrm>
        </p:grpSpPr>
        <p:sp>
          <p:nvSpPr>
            <p:cNvPr id="23" name="Text Box 69"/>
            <p:cNvSpPr txBox="1">
              <a:spLocks noChangeArrowheads="1"/>
            </p:cNvSpPr>
            <p:nvPr/>
          </p:nvSpPr>
          <p:spPr bwMode="auto">
            <a:xfrm>
              <a:off x="5016500" y="5557838"/>
              <a:ext cx="1841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24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607156"/>
                </p:ext>
              </p:extLst>
            </p:nvPr>
          </p:nvGraphicFramePr>
          <p:xfrm>
            <a:off x="4495800" y="5715000"/>
            <a:ext cx="1587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" name="Equation" r:id="rId19" imgW="1587240" imgH="507960" progId="Equation.3">
                    <p:embed/>
                  </p:oleObj>
                </mc:Choice>
                <mc:Fallback>
                  <p:oleObj name="Equation" r:id="rId19" imgW="1587240" imgH="507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5715000"/>
                          <a:ext cx="15875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71"/>
            <p:cNvSpPr>
              <a:spLocks noChangeArrowheads="1"/>
            </p:cNvSpPr>
            <p:nvPr/>
          </p:nvSpPr>
          <p:spPr bwMode="auto">
            <a:xfrm>
              <a:off x="2822575" y="5899150"/>
              <a:ext cx="609600" cy="6096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6" name="Oval 72"/>
            <p:cNvSpPr>
              <a:spLocks noChangeArrowheads="1"/>
            </p:cNvSpPr>
            <p:nvPr/>
          </p:nvSpPr>
          <p:spPr bwMode="auto">
            <a:xfrm>
              <a:off x="6934200" y="5867400"/>
              <a:ext cx="609600" cy="6096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7" name="Oval 73"/>
            <p:cNvSpPr>
              <a:spLocks noChangeArrowheads="1"/>
            </p:cNvSpPr>
            <p:nvPr/>
          </p:nvSpPr>
          <p:spPr bwMode="auto">
            <a:xfrm>
              <a:off x="6858000" y="5791200"/>
              <a:ext cx="762000" cy="7620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28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4869945"/>
                </p:ext>
              </p:extLst>
            </p:nvPr>
          </p:nvGraphicFramePr>
          <p:xfrm>
            <a:off x="2935288" y="5981700"/>
            <a:ext cx="38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4" name="Equation" r:id="rId21" imgW="381000" imgH="457200" progId="Equation.3">
                    <p:embed/>
                  </p:oleObj>
                </mc:Choice>
                <mc:Fallback>
                  <p:oleObj name="Equation" r:id="rId21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288" y="5981700"/>
                          <a:ext cx="381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928240"/>
                </p:ext>
              </p:extLst>
            </p:nvPr>
          </p:nvGraphicFramePr>
          <p:xfrm>
            <a:off x="6989763" y="5943600"/>
            <a:ext cx="431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5" name="Equation" r:id="rId23" imgW="431800" imgH="457200" progId="Equation.3">
                    <p:embed/>
                  </p:oleObj>
                </mc:Choice>
                <mc:Fallback>
                  <p:oleObj name="Equation" r:id="rId23" imgW="431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9763" y="5943600"/>
                          <a:ext cx="431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Freeform 76"/>
            <p:cNvSpPr>
              <a:spLocks/>
            </p:cNvSpPr>
            <p:nvPr/>
          </p:nvSpPr>
          <p:spPr bwMode="auto">
            <a:xfrm>
              <a:off x="2514600" y="4794250"/>
              <a:ext cx="1128713" cy="1181100"/>
            </a:xfrm>
            <a:custGeom>
              <a:avLst/>
              <a:gdLst>
                <a:gd name="T0" fmla="*/ 248 w 711"/>
                <a:gd name="T1" fmla="*/ 744 h 744"/>
                <a:gd name="T2" fmla="*/ 8 w 711"/>
                <a:gd name="T3" fmla="*/ 216 h 744"/>
                <a:gd name="T4" fmla="*/ 296 w 711"/>
                <a:gd name="T5" fmla="*/ 24 h 744"/>
                <a:gd name="T6" fmla="*/ 680 w 711"/>
                <a:gd name="T7" fmla="*/ 120 h 744"/>
                <a:gd name="T8" fmla="*/ 488 w 711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744">
                  <a:moveTo>
                    <a:pt x="248" y="744"/>
                  </a:moveTo>
                  <a:cubicBezTo>
                    <a:pt x="124" y="539"/>
                    <a:pt x="0" y="335"/>
                    <a:pt x="8" y="216"/>
                  </a:cubicBezTo>
                  <a:cubicBezTo>
                    <a:pt x="15" y="96"/>
                    <a:pt x="184" y="40"/>
                    <a:pt x="296" y="24"/>
                  </a:cubicBezTo>
                  <a:cubicBezTo>
                    <a:pt x="408" y="8"/>
                    <a:pt x="648" y="0"/>
                    <a:pt x="680" y="120"/>
                  </a:cubicBezTo>
                  <a:cubicBezTo>
                    <a:pt x="711" y="239"/>
                    <a:pt x="599" y="491"/>
                    <a:pt x="488" y="74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 flipV="1">
              <a:off x="2209800" y="6242050"/>
              <a:ext cx="609600" cy="6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3429000" y="6248400"/>
              <a:ext cx="3429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70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5258528" y="1491734"/>
            <a:ext cx="8194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519258" name="Text Box 90"/>
          <p:cNvSpPr txBox="1">
            <a:spLocks noChangeArrowheads="1"/>
          </p:cNvSpPr>
          <p:nvPr/>
        </p:nvSpPr>
        <p:spPr bwMode="auto">
          <a:xfrm>
            <a:off x="3042254" y="137012"/>
            <a:ext cx="46351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Execution </a:t>
            </a:r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" name="Object 31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3"/>
          <p:cNvGraphicFramePr>
            <a:graphicFrameLocks noChangeAspect="1"/>
          </p:cNvGraphicFramePr>
          <p:nvPr/>
        </p:nvGraphicFramePr>
        <p:xfrm>
          <a:off x="28956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4"/>
          <p:cNvGraphicFramePr>
            <a:graphicFrameLocks noChangeAspect="1"/>
          </p:cNvGraphicFramePr>
          <p:nvPr/>
        </p:nvGraphicFramePr>
        <p:xfrm>
          <a:off x="1447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5"/>
          <p:cNvGraphicFramePr>
            <a:graphicFrameLocks noChangeAspect="1"/>
          </p:cNvGraphicFramePr>
          <p:nvPr/>
        </p:nvGraphicFramePr>
        <p:xfrm>
          <a:off x="22098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3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6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4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37"/>
          <p:cNvSpPr>
            <a:spLocks noChangeShapeType="1"/>
          </p:cNvSpPr>
          <p:nvPr/>
        </p:nvSpPr>
        <p:spPr bwMode="auto">
          <a:xfrm flipV="1">
            <a:off x="457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685800" y="5029200"/>
            <a:ext cx="1622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current</a:t>
            </a:r>
          </a:p>
          <a:p>
            <a:r>
              <a:rPr lang="en-US" altLang="en-US"/>
              <a:t>state</a:t>
            </a:r>
          </a:p>
        </p:txBody>
      </p:sp>
      <p:graphicFrame>
        <p:nvGraphicFramePr>
          <p:cNvPr id="51" name="Object 69"/>
          <p:cNvGraphicFramePr>
            <a:graphicFrameLocks noChangeAspect="1"/>
          </p:cNvGraphicFramePr>
          <p:nvPr/>
        </p:nvGraphicFramePr>
        <p:xfrm>
          <a:off x="35814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71"/>
          <p:cNvSpPr>
            <a:spLocks noChangeArrowheads="1"/>
          </p:cNvSpPr>
          <p:nvPr/>
        </p:nvSpPr>
        <p:spPr bwMode="auto">
          <a:xfrm>
            <a:off x="7162800" y="2667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" name="Object 72"/>
          <p:cNvGraphicFramePr>
            <a:graphicFrameLocks noChangeAspect="1"/>
          </p:cNvGraphicFramePr>
          <p:nvPr/>
        </p:nvGraphicFramePr>
        <p:xfrm>
          <a:off x="7543800" y="2819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9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7010400" y="3429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6" name="Object 75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" name="Equation" r:id="rId13" imgW="1587240" imgH="507960" progId="Equation.3">
                  <p:embed/>
                </p:oleObj>
              </mc:Choice>
              <mc:Fallback>
                <p:oleObj name="Equation" r:id="rId13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Oval 76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Oval 77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Oval 78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" name="Object 79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" name="Equation" r:id="rId15" imgW="381000" imgH="457200" progId="Equation.3">
                  <p:embed/>
                </p:oleObj>
              </mc:Choice>
              <mc:Fallback>
                <p:oleObj name="Equation" r:id="rId15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0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" name="Equation" r:id="rId17" imgW="431800" imgH="457200" progId="Equation.3">
                  <p:embed/>
                </p:oleObj>
              </mc:Choice>
              <mc:Fallback>
                <p:oleObj name="Equation" r:id="rId17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Freeform 81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" name="Object 82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" name="Equation" r:id="rId19" imgW="1765300" imgH="469900" progId="Equation.3">
                  <p:embed/>
                </p:oleObj>
              </mc:Choice>
              <mc:Fallback>
                <p:oleObj name="Equation" r:id="rId19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Line 83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" name="Object 84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" name="Equation" r:id="rId21" imgW="1790700" imgH="444500" progId="Equation.3">
                  <p:embed/>
                </p:oleObj>
              </mc:Choice>
              <mc:Fallback>
                <p:oleObj name="Equation" r:id="rId21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5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" name="Equation" r:id="rId23" imgW="1536700" imgH="469900" progId="Equation.3">
                  <p:embed/>
                </p:oleObj>
              </mc:Choice>
              <mc:Fallback>
                <p:oleObj name="Equation" r:id="rId23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6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3" name="Equation" r:id="rId25" imgW="1727200" imgH="469900" progId="Equation.3">
                  <p:embed/>
                </p:oleObj>
              </mc:Choice>
              <mc:Fallback>
                <p:oleObj name="Equation" r:id="rId25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7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4" name="Equation" r:id="rId27" imgW="1638300" imgH="444500" progId="Equation.3">
                  <p:embed/>
                </p:oleObj>
              </mc:Choice>
              <mc:Fallback>
                <p:oleObj name="Equation" r:id="rId27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8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5" name="Equation" r:id="rId29" imgW="1612900" imgH="469900" progId="Equation.3">
                  <p:embed/>
                </p:oleObj>
              </mc:Choice>
              <mc:Fallback>
                <p:oleObj name="Equation" r:id="rId29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89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77530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Text Box 2"/>
          <p:cNvSpPr txBox="1">
            <a:spLocks noChangeArrowheads="1"/>
          </p:cNvSpPr>
          <p:nvPr/>
        </p:nvSpPr>
        <p:spPr bwMode="auto">
          <a:xfrm>
            <a:off x="3810000" y="144959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1</a:t>
            </a:r>
          </a:p>
        </p:txBody>
      </p:sp>
      <p:sp>
        <p:nvSpPr>
          <p:cNvPr id="521245" name="Text Box 29"/>
          <p:cNvSpPr txBox="1">
            <a:spLocks noChangeArrowheads="1"/>
          </p:cNvSpPr>
          <p:nvPr/>
        </p:nvSpPr>
        <p:spPr bwMode="auto">
          <a:xfrm>
            <a:off x="833439" y="673100"/>
            <a:ext cx="10759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Input</a:t>
            </a: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1"/>
          <p:cNvGraphicFramePr>
            <a:graphicFrameLocks noChangeAspect="1"/>
          </p:cNvGraphicFramePr>
          <p:nvPr/>
        </p:nvGraphicFramePr>
        <p:xfrm>
          <a:off x="28956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5" imgW="254000" imgH="254000" progId="Equation.3">
                  <p:embed/>
                </p:oleObj>
              </mc:Choice>
              <mc:Fallback>
                <p:oleObj name="Equation" r:id="rId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4"/>
          <p:cNvGraphicFramePr>
            <a:graphicFrameLocks noChangeAspect="1"/>
          </p:cNvGraphicFramePr>
          <p:nvPr/>
        </p:nvGraphicFramePr>
        <p:xfrm>
          <a:off x="4262438" y="16129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129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35"/>
          <p:cNvSpPr>
            <a:spLocks noChangeShapeType="1"/>
          </p:cNvSpPr>
          <p:nvPr/>
        </p:nvSpPr>
        <p:spPr bwMode="auto">
          <a:xfrm flipV="1">
            <a:off x="914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" name="Object 38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" name="Object 40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11" imgW="228600" imgH="419100" progId="Equation.3">
                  <p:embed/>
                </p:oleObj>
              </mc:Choice>
              <mc:Fallback>
                <p:oleObj name="Equation" r:id="rId11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" name="Object 44"/>
          <p:cNvGraphicFramePr>
            <a:graphicFrameLocks noChangeAspect="1"/>
          </p:cNvGraphicFramePr>
          <p:nvPr/>
        </p:nvGraphicFramePr>
        <p:xfrm>
          <a:off x="7543800" y="2209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9" name="Object 48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15" imgW="1587240" imgH="507960" progId="Equation.3">
                  <p:embed/>
                </p:oleObj>
              </mc:Choice>
              <mc:Fallback>
                <p:oleObj name="Equation" r:id="rId15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Oval 49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Oval 50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Oval 51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" name="Object 52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3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19" imgW="431800" imgH="457200" progId="Equation.3">
                  <p:embed/>
                </p:oleObj>
              </mc:Choice>
              <mc:Fallback>
                <p:oleObj name="Equation" r:id="rId19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Freeform 54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" name="Object 55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21" imgW="1765300" imgH="469900" progId="Equation.3">
                  <p:embed/>
                </p:oleObj>
              </mc:Choice>
              <mc:Fallback>
                <p:oleObj name="Equation" r:id="rId21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56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" name="Object 57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23" imgW="1790700" imgH="444500" progId="Equation.3">
                  <p:embed/>
                </p:oleObj>
              </mc:Choice>
              <mc:Fallback>
                <p:oleObj name="Equation" r:id="rId2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8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25" imgW="1536700" imgH="469900" progId="Equation.3">
                  <p:embed/>
                </p:oleObj>
              </mc:Choice>
              <mc:Fallback>
                <p:oleObj name="Equation" r:id="rId25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9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27" imgW="1727200" imgH="469900" progId="Equation.3">
                  <p:embed/>
                </p:oleObj>
              </mc:Choice>
              <mc:Fallback>
                <p:oleObj name="Equation" r:id="rId27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0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29" imgW="1638300" imgH="444500" progId="Equation.3">
                  <p:embed/>
                </p:oleObj>
              </mc:Choice>
              <mc:Fallback>
                <p:oleObj name="Equation" r:id="rId29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1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tion" r:id="rId31" imgW="1612900" imgH="469900" progId="Equation.3">
                  <p:embed/>
                </p:oleObj>
              </mc:Choice>
              <mc:Fallback>
                <p:oleObj name="Equation" r:id="rId31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Line 62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Oval 63"/>
          <p:cNvSpPr>
            <a:spLocks noChangeArrowheads="1"/>
          </p:cNvSpPr>
          <p:nvPr/>
        </p:nvSpPr>
        <p:spPr bwMode="auto">
          <a:xfrm>
            <a:off x="990600" y="3048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2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4114800" y="144959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3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604838" y="13589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12906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19764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>
            <a:off x="26622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33480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>
            <a:off x="4033838" y="1358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452438" y="6731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graphicFrame>
        <p:nvGraphicFramePr>
          <p:cNvPr id="49" name="Object 30"/>
          <p:cNvGraphicFramePr>
            <a:graphicFrameLocks noChangeAspect="1"/>
          </p:cNvGraphicFramePr>
          <p:nvPr/>
        </p:nvGraphicFramePr>
        <p:xfrm>
          <a:off x="833438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4" name="Equation" r:id="rId3" imgW="254000" imgH="254000" progId="Equation.3">
                  <p:embed/>
                </p:oleObj>
              </mc:Choice>
              <mc:Fallback>
                <p:oleObj name="Equation" r:id="rId3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1"/>
          <p:cNvGraphicFramePr>
            <a:graphicFrameLocks noChangeAspect="1"/>
          </p:cNvGraphicFramePr>
          <p:nvPr/>
        </p:nvGraphicFramePr>
        <p:xfrm>
          <a:off x="2895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5"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2"/>
          <p:cNvGraphicFramePr>
            <a:graphicFrameLocks noChangeAspect="1"/>
          </p:cNvGraphicFramePr>
          <p:nvPr/>
        </p:nvGraphicFramePr>
        <p:xfrm>
          <a:off x="1447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6"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3"/>
          <p:cNvGraphicFramePr>
            <a:graphicFrameLocks noChangeAspect="1"/>
          </p:cNvGraphicFramePr>
          <p:nvPr/>
        </p:nvGraphicFramePr>
        <p:xfrm>
          <a:off x="2209800" y="15875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8" imgW="254000" imgH="355600" progId="Equation.3">
                  <p:embed/>
                </p:oleObj>
              </mc:Choice>
              <mc:Fallback>
                <p:oleObj name="Equation" r:id="rId8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875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ine 35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4" name="Object 38"/>
          <p:cNvGraphicFramePr>
            <a:graphicFrameLocks noChangeAspect="1"/>
          </p:cNvGraphicFramePr>
          <p:nvPr/>
        </p:nvGraphicFramePr>
        <p:xfrm>
          <a:off x="3581400" y="16637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637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7162800" y="2057400"/>
            <a:ext cx="914400" cy="121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6" name="Object 40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9" name="Equation" r:id="rId10" imgW="228600" imgH="419100" progId="Equation.3">
                  <p:embed/>
                </p:oleObj>
              </mc:Choice>
              <mc:Fallback>
                <p:oleObj name="Equation" r:id="rId10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7010400" y="3352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8" name="Object 46"/>
          <p:cNvGraphicFramePr>
            <a:graphicFrameLocks noChangeAspect="1"/>
          </p:cNvGraphicFramePr>
          <p:nvPr/>
        </p:nvGraphicFramePr>
        <p:xfrm>
          <a:off x="4267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0" name="Equation" r:id="rId12" imgW="254000" imgH="254000" progId="Equation.3">
                  <p:embed/>
                </p:oleObj>
              </mc:Choice>
              <mc:Fallback>
                <p:oleObj name="Equation" r:id="rId12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47"/>
          <p:cNvGraphicFramePr>
            <a:graphicFrameLocks noChangeAspect="1"/>
          </p:cNvGraphicFramePr>
          <p:nvPr/>
        </p:nvGraphicFramePr>
        <p:xfrm>
          <a:off x="7543800" y="281305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1" name="Equation" r:id="rId13" imgW="228600" imgH="419100" progId="Equation.3">
                  <p:embed/>
                </p:oleObj>
              </mc:Choice>
              <mc:Fallback>
                <p:oleObj name="Equation" r:id="rId13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1305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61" name="Object 50"/>
          <p:cNvGraphicFramePr>
            <a:graphicFrameLocks noChangeAspect="1"/>
          </p:cNvGraphicFramePr>
          <p:nvPr/>
        </p:nvGraphicFramePr>
        <p:xfrm>
          <a:off x="4495800" y="57150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" name="Equation" r:id="rId14" imgW="1587240" imgH="507960" progId="Equation.3">
                  <p:embed/>
                </p:oleObj>
              </mc:Choice>
              <mc:Fallback>
                <p:oleObj name="Equation" r:id="rId14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51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Oval 52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Oval 53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" name="Object 54"/>
          <p:cNvGraphicFramePr>
            <a:graphicFrameLocks noChangeAspect="1"/>
          </p:cNvGraphicFramePr>
          <p:nvPr/>
        </p:nvGraphicFramePr>
        <p:xfrm>
          <a:off x="2935288" y="59817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"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9817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55"/>
          <p:cNvGraphicFramePr>
            <a:graphicFrameLocks noChangeAspect="1"/>
          </p:cNvGraphicFramePr>
          <p:nvPr/>
        </p:nvGraphicFramePr>
        <p:xfrm>
          <a:off x="6989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"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Freeform 56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" name="Object 57"/>
          <p:cNvGraphicFramePr>
            <a:graphicFrameLocks noChangeAspect="1"/>
          </p:cNvGraphicFramePr>
          <p:nvPr/>
        </p:nvGraphicFramePr>
        <p:xfrm>
          <a:off x="1143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" name="Equation" r:id="rId20" imgW="1765300" imgH="469900" progId="Equation.3">
                  <p:embed/>
                </p:oleObj>
              </mc:Choice>
              <mc:Fallback>
                <p:oleObj name="Equation" r:id="rId20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ine 58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" name="Object 59"/>
          <p:cNvGraphicFramePr>
            <a:graphicFrameLocks noChangeAspect="1"/>
          </p:cNvGraphicFramePr>
          <p:nvPr/>
        </p:nvGraphicFramePr>
        <p:xfrm>
          <a:off x="1143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Equation" r:id="rId22" imgW="1790700" imgH="444500" progId="Equation.3">
                  <p:embed/>
                </p:oleObj>
              </mc:Choice>
              <mc:Fallback>
                <p:oleObj name="Equation" r:id="rId22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0"/>
          <p:cNvGraphicFramePr>
            <a:graphicFrameLocks noChangeAspect="1"/>
          </p:cNvGraphicFramePr>
          <p:nvPr/>
        </p:nvGraphicFramePr>
        <p:xfrm>
          <a:off x="1219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Equation" r:id="rId24" imgW="1536700" imgH="469900" progId="Equation.3">
                  <p:embed/>
                </p:oleObj>
              </mc:Choice>
              <mc:Fallback>
                <p:oleObj name="Equation" r:id="rId24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1"/>
          <p:cNvGraphicFramePr>
            <a:graphicFrameLocks noChangeAspect="1"/>
          </p:cNvGraphicFramePr>
          <p:nvPr/>
        </p:nvGraphicFramePr>
        <p:xfrm>
          <a:off x="3505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name="Equation" r:id="rId26" imgW="1727200" imgH="469900" progId="Equation.3">
                  <p:embed/>
                </p:oleObj>
              </mc:Choice>
              <mc:Fallback>
                <p:oleObj name="Equation" r:id="rId26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62"/>
          <p:cNvGraphicFramePr>
            <a:graphicFrameLocks noChangeAspect="1"/>
          </p:cNvGraphicFramePr>
          <p:nvPr/>
        </p:nvGraphicFramePr>
        <p:xfrm>
          <a:off x="3505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name="Equation" r:id="rId28" imgW="1638300" imgH="444500" progId="Equation.3">
                  <p:embed/>
                </p:oleObj>
              </mc:Choice>
              <mc:Fallback>
                <p:oleObj name="Equation" r:id="rId28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3"/>
          <p:cNvGraphicFramePr>
            <a:graphicFrameLocks noChangeAspect="1"/>
          </p:cNvGraphicFramePr>
          <p:nvPr/>
        </p:nvGraphicFramePr>
        <p:xfrm>
          <a:off x="3505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name="Equation" r:id="rId30" imgW="1612900" imgH="469900" progId="Equation.3">
                  <p:embed/>
                </p:oleObj>
              </mc:Choice>
              <mc:Fallback>
                <p:oleObj name="Equation" r:id="rId30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64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Oval 65"/>
          <p:cNvSpPr>
            <a:spLocks noChangeArrowheads="1"/>
          </p:cNvSpPr>
          <p:nvPr/>
        </p:nvSpPr>
        <p:spPr bwMode="auto">
          <a:xfrm>
            <a:off x="3276600" y="4191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66"/>
          <p:cNvSpPr>
            <a:spLocks noChangeShapeType="1"/>
          </p:cNvSpPr>
          <p:nvPr/>
        </p:nvSpPr>
        <p:spPr bwMode="auto">
          <a:xfrm>
            <a:off x="71628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" name="Object 67"/>
          <p:cNvGraphicFramePr>
            <a:graphicFrameLocks noChangeAspect="1"/>
          </p:cNvGraphicFramePr>
          <p:nvPr/>
        </p:nvGraphicFramePr>
        <p:xfrm>
          <a:off x="7543800" y="2209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1"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Line 68"/>
          <p:cNvSpPr>
            <a:spLocks noChangeShapeType="1"/>
          </p:cNvSpPr>
          <p:nvPr/>
        </p:nvSpPr>
        <p:spPr bwMode="auto">
          <a:xfrm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" name="Line 69"/>
          <p:cNvSpPr>
            <a:spLocks noChangeShapeType="1"/>
          </p:cNvSpPr>
          <p:nvPr/>
        </p:nvSpPr>
        <p:spPr bwMode="auto">
          <a:xfrm flipH="1">
            <a:off x="71628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274</Words>
  <Application>Microsoft Office PowerPoint</Application>
  <PresentationFormat>A4 Paper (210x297 mm)</PresentationFormat>
  <Paragraphs>143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Comic Sans MS</vt:lpstr>
      <vt:lpstr>Times New Roman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Pushing Strings</vt:lpstr>
      <vt:lpstr>PowerPoint Presentation</vt:lpstr>
      <vt:lpstr>Another NPDA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</vt:lpstr>
      <vt:lpstr>PowerPoint Presentation</vt:lpstr>
      <vt:lpstr>PowerPoint Presentation</vt:lpstr>
      <vt:lpstr>PowerPoint Presentation</vt:lpstr>
      <vt:lpstr>NPDAs Accept  Context-Free Languages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245</cp:revision>
  <dcterms:created xsi:type="dcterms:W3CDTF">2006-08-16T00:00:00Z</dcterms:created>
  <dcterms:modified xsi:type="dcterms:W3CDTF">2019-01-16T02:33:39Z</dcterms:modified>
</cp:coreProperties>
</file>