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9" r:id="rId2"/>
    <p:sldId id="307" r:id="rId3"/>
    <p:sldId id="370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71" r:id="rId3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F9F3BE5-1DD5-41C2-8D16-02888ABD28E1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0525C58-6E0A-4074-B6BB-CAB206026B4D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88C2F66-2AE5-48AE-8062-236E95D3B2DE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077CB2-4D2A-4549-9F4E-42EB9C5311F4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4A1F7A3-BA5C-4BE5-BDF9-8D1485217F42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CA7927F-5578-4ECC-9B47-D4F868A3A1E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E1BD1D-B541-4626-8AE2-2CD406485D6D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D3F46D-981F-4943-B27F-3861498104C2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B8A62B8-D366-463C-A242-07E35DB27058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A6D2626-8DBA-4B47-B1B0-7147D645248B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080760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718123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30-Turing Machine-2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93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014412"/>
            <a:ext cx="7564316" cy="5386388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68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900112"/>
            <a:ext cx="7569389" cy="5653088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871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23937"/>
            <a:ext cx="7903148" cy="5605463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810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49" y="971550"/>
            <a:ext cx="7724701" cy="5505450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202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966787"/>
            <a:ext cx="7715085" cy="5586413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018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047750"/>
            <a:ext cx="7894815" cy="5505450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560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966787"/>
            <a:ext cx="7870055" cy="5738813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268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033462"/>
            <a:ext cx="7835232" cy="5443538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187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962024"/>
            <a:ext cx="8016611" cy="5743575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340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Text Box 2"/>
          <p:cNvSpPr txBox="1">
            <a:spLocks noChangeArrowheads="1"/>
          </p:cNvSpPr>
          <p:nvPr/>
        </p:nvSpPr>
        <p:spPr bwMode="auto">
          <a:xfrm>
            <a:off x="1311276" y="1879601"/>
            <a:ext cx="8213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If we modify the </a:t>
            </a:r>
            <a:r>
              <a:rPr lang="en-US" altLang="en-US" sz="2800" dirty="0" smtClean="0"/>
              <a:t>machine </a:t>
            </a:r>
            <a:r>
              <a:rPr lang="en-US" altLang="en-US" sz="2800" dirty="0"/>
              <a:t>for the language </a:t>
            </a:r>
          </a:p>
        </p:txBody>
      </p:sp>
      <p:graphicFrame>
        <p:nvGraphicFramePr>
          <p:cNvPr id="763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05399"/>
              </p:ext>
            </p:extLst>
          </p:nvPr>
        </p:nvGraphicFramePr>
        <p:xfrm>
          <a:off x="7696200" y="1691621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91621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1348807" y="3116590"/>
            <a:ext cx="7893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we can easily construct </a:t>
            </a:r>
            <a:r>
              <a:rPr lang="en-US" altLang="en-US" sz="2800" dirty="0" smtClean="0"/>
              <a:t>a </a:t>
            </a:r>
            <a:r>
              <a:rPr lang="en-US" altLang="en-US" sz="2800" dirty="0"/>
              <a:t>machine for the language</a:t>
            </a:r>
          </a:p>
        </p:txBody>
      </p:sp>
      <p:graphicFrame>
        <p:nvGraphicFramePr>
          <p:cNvPr id="763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111222"/>
              </p:ext>
            </p:extLst>
          </p:nvPr>
        </p:nvGraphicFramePr>
        <p:xfrm>
          <a:off x="1362455" y="3642379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Equation" r:id="rId5" imgW="1917360" imgH="711000" progId="Equation.3">
                  <p:embed/>
                </p:oleObj>
              </mc:Choice>
              <mc:Fallback>
                <p:oleObj name="Equation" r:id="rId5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455" y="3642379"/>
                        <a:ext cx="191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457200" y="914400"/>
            <a:ext cx="2660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</a:rPr>
              <a:t>Observation: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Observation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83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language hierarchy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Turing machine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formal definitions for Turing machines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transition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Turing machine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Show the accepted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Formal Definitions</a:t>
            </a:r>
            <a:br>
              <a:rPr lang="en-US" altLang="en-US" dirty="0"/>
            </a:br>
            <a:r>
              <a:rPr lang="en-US" altLang="en-US" dirty="0"/>
              <a:t>for </a:t>
            </a:r>
            <a:br>
              <a:rPr lang="en-US" altLang="en-US" dirty="0"/>
            </a:br>
            <a:r>
              <a:rPr lang="en-US" altLang="en-US" dirty="0"/>
              <a:t>Turing Machines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59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2819400" y="152400"/>
            <a:ext cx="45768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Transition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236" r="7353" b="11547"/>
          <a:stretch/>
        </p:blipFill>
        <p:spPr>
          <a:xfrm>
            <a:off x="2667000" y="1295400"/>
            <a:ext cx="50292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7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53" name="Text Box 17"/>
          <p:cNvSpPr txBox="1">
            <a:spLocks noChangeArrowheads="1"/>
          </p:cNvSpPr>
          <p:nvPr/>
        </p:nvSpPr>
        <p:spPr bwMode="auto">
          <a:xfrm>
            <a:off x="2514600" y="304800"/>
            <a:ext cx="45768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Transition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655" t="18421" r="14138" b="20526"/>
          <a:stretch/>
        </p:blipFill>
        <p:spPr>
          <a:xfrm>
            <a:off x="2057400" y="1549400"/>
            <a:ext cx="6894786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86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669926" y="177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3276600" y="177800"/>
            <a:ext cx="37355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68389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1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17638"/>
            <a:ext cx="7456453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26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7638"/>
            <a:ext cx="8321606" cy="4776788"/>
          </a:xfrm>
          <a:prstGeom prst="rect">
            <a:avLst/>
          </a:prstGeom>
        </p:spPr>
      </p:pic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Configuration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8855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28725"/>
            <a:ext cx="7709199" cy="5400675"/>
          </a:xfrm>
          <a:prstGeom prst="rect">
            <a:avLst/>
          </a:prstGeom>
        </p:spPr>
      </p:pic>
      <p:sp>
        <p:nvSpPr>
          <p:cNvPr id="8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Configuration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8468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533400" y="1771650"/>
            <a:ext cx="8703186" cy="34861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Configuration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5789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8719"/>
          <a:stretch/>
        </p:blipFill>
        <p:spPr>
          <a:xfrm>
            <a:off x="2276475" y="1295400"/>
            <a:ext cx="5648325" cy="4932650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52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915400" cy="1143000"/>
          </a:xfrm>
        </p:spPr>
        <p:txBody>
          <a:bodyPr/>
          <a:lstStyle/>
          <a:p>
            <a:r>
              <a:rPr lang="en-US" altLang="en-US" dirty="0"/>
              <a:t>The Accepted Language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184"/>
          <a:stretch/>
        </p:blipFill>
        <p:spPr>
          <a:xfrm>
            <a:off x="1752599" y="1447800"/>
            <a:ext cx="710030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Language Hierarchy</a:t>
            </a:r>
          </a:p>
          <a:p>
            <a:r>
              <a:rPr lang="en-US" dirty="0" smtClean="0"/>
              <a:t>Turing </a:t>
            </a:r>
            <a:r>
              <a:rPr lang="en-US" dirty="0"/>
              <a:t>Machine Example</a:t>
            </a:r>
          </a:p>
          <a:p>
            <a:r>
              <a:rPr lang="en-US"/>
              <a:t>Formal </a:t>
            </a:r>
            <a:r>
              <a:rPr lang="en-US" smtClean="0"/>
              <a:t>Definitions for Turing </a:t>
            </a:r>
            <a:r>
              <a:rPr lang="en-US" dirty="0"/>
              <a:t>Machines</a:t>
            </a:r>
          </a:p>
          <a:p>
            <a:r>
              <a:rPr lang="en-US" dirty="0"/>
              <a:t>Transition Function</a:t>
            </a:r>
          </a:p>
          <a:p>
            <a:r>
              <a:rPr lang="en-US" dirty="0"/>
              <a:t>Turing Machine</a:t>
            </a:r>
          </a:p>
          <a:p>
            <a:r>
              <a:rPr lang="en-US" dirty="0"/>
              <a:t>The Accepted Language</a:t>
            </a:r>
          </a:p>
        </p:txBody>
      </p:sp>
    </p:spTree>
    <p:extLst>
      <p:ext uri="{BB962C8B-B14F-4D97-AF65-F5344CB8AC3E}">
        <p14:creationId xmlns:p14="http://schemas.microsoft.com/office/powerpoint/2010/main" val="465426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Turing Machine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1828800" y="1828800"/>
            <a:ext cx="486158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Deterministic</a:t>
            </a:r>
          </a:p>
          <a:p>
            <a:pPr>
              <a:buFontTx/>
              <a:buChar char="•"/>
            </a:pP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 Infinite tape in both directions</a:t>
            </a:r>
          </a:p>
          <a:p>
            <a:pPr>
              <a:buFontTx/>
              <a:buChar char="•"/>
            </a:pP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Tape is the input/output file</a:t>
            </a: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593725" y="1168400"/>
            <a:ext cx="64102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machine we described is the standard:</a:t>
            </a:r>
          </a:p>
        </p:txBody>
      </p:sp>
    </p:spTree>
    <p:extLst>
      <p:ext uri="{BB962C8B-B14F-4D97-AF65-F5344CB8AC3E}">
        <p14:creationId xmlns:p14="http://schemas.microsoft.com/office/powerpoint/2010/main" val="161371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standard machine satisfies the following properties: deterministic, infinite </a:t>
            </a:r>
            <a:r>
              <a:rPr lang="en-US" dirty="0"/>
              <a:t>tape in both </a:t>
            </a:r>
            <a:r>
              <a:rPr lang="en-US" dirty="0" smtClean="0"/>
              <a:t>directions, tape </a:t>
            </a:r>
            <a:r>
              <a:rPr lang="en-US" dirty="0"/>
              <a:t>is the input/output file</a:t>
            </a:r>
          </a:p>
          <a:p>
            <a:pPr algn="just"/>
            <a:r>
              <a:rPr lang="en-US" dirty="0" smtClean="0"/>
              <a:t>The formal definition of  </a:t>
            </a:r>
            <a:r>
              <a:rPr lang="en-US" dirty="0" err="1" smtClean="0"/>
              <a:t>turing</a:t>
            </a:r>
            <a:r>
              <a:rPr lang="en-US" dirty="0" smtClean="0"/>
              <a:t> machine is discussed.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1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Turing Machine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933450"/>
            <a:ext cx="67341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5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995362"/>
            <a:ext cx="7680730" cy="5481638"/>
          </a:xfrm>
          <a:prstGeom prst="rect">
            <a:avLst/>
          </a:prstGeom>
        </p:spPr>
      </p:pic>
      <p:sp>
        <p:nvSpPr>
          <p:cNvPr id="5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55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4" y="990600"/>
            <a:ext cx="7593263" cy="5486400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64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038224"/>
            <a:ext cx="7789078" cy="5514975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02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962024"/>
            <a:ext cx="7633662" cy="5514975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791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000124"/>
            <a:ext cx="7774305" cy="5553075"/>
          </a:xfrm>
          <a:prstGeom prst="rect">
            <a:avLst/>
          </a:prstGeom>
        </p:spPr>
      </p:pic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2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178</Words>
  <Application>Microsoft Office PowerPoint</Application>
  <PresentationFormat>A4 Paper (210x297 mm)</PresentationFormat>
  <Paragraphs>62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Another 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Definitions for  Turing Machines</vt:lpstr>
      <vt:lpstr>PowerPoint Presentation</vt:lpstr>
      <vt:lpstr>PowerPoint Presentation</vt:lpstr>
      <vt:lpstr>PowerPoint Presentation</vt:lpstr>
      <vt:lpstr>Configuration</vt:lpstr>
      <vt:lpstr>PowerPoint Presentation</vt:lpstr>
      <vt:lpstr>PowerPoint Presentation</vt:lpstr>
      <vt:lpstr>PowerPoint Presentation</vt:lpstr>
      <vt:lpstr>PowerPoint Presentation</vt:lpstr>
      <vt:lpstr>The Accepted Language</vt:lpstr>
      <vt:lpstr>Standard Turing Machine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224</cp:revision>
  <dcterms:created xsi:type="dcterms:W3CDTF">2006-08-16T00:00:00Z</dcterms:created>
  <dcterms:modified xsi:type="dcterms:W3CDTF">2019-01-16T02:37:55Z</dcterms:modified>
</cp:coreProperties>
</file>