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417" r:id="rId2"/>
    <p:sldId id="419" r:id="rId3"/>
    <p:sldId id="420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68" r:id="rId33"/>
    <p:sldId id="369" r:id="rId34"/>
    <p:sldId id="370" r:id="rId35"/>
    <p:sldId id="371" r:id="rId36"/>
    <p:sldId id="372" r:id="rId37"/>
    <p:sldId id="373" r:id="rId38"/>
    <p:sldId id="374" r:id="rId39"/>
    <p:sldId id="375" r:id="rId40"/>
    <p:sldId id="376" r:id="rId41"/>
    <p:sldId id="377" r:id="rId42"/>
    <p:sldId id="378" r:id="rId43"/>
    <p:sldId id="379" r:id="rId44"/>
    <p:sldId id="380" r:id="rId45"/>
    <p:sldId id="381" r:id="rId46"/>
    <p:sldId id="382" r:id="rId47"/>
    <p:sldId id="383" r:id="rId48"/>
    <p:sldId id="384" r:id="rId49"/>
    <p:sldId id="385" r:id="rId50"/>
    <p:sldId id="418" r:id="rId51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24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4.wmf"/><Relationship Id="rId6" Type="http://schemas.openxmlformats.org/officeDocument/2006/relationships/image" Target="../media/image8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10.wmf"/><Relationship Id="rId2" Type="http://schemas.openxmlformats.org/officeDocument/2006/relationships/image" Target="../media/image2.wmf"/><Relationship Id="rId1" Type="http://schemas.openxmlformats.org/officeDocument/2006/relationships/image" Target="../media/image4.wmf"/><Relationship Id="rId6" Type="http://schemas.openxmlformats.org/officeDocument/2006/relationships/image" Target="../media/image8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8.wmf"/><Relationship Id="rId2" Type="http://schemas.openxmlformats.org/officeDocument/2006/relationships/image" Target="../media/image2.wmf"/><Relationship Id="rId1" Type="http://schemas.openxmlformats.org/officeDocument/2006/relationships/image" Target="../media/image1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7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6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9" Type="http://schemas.openxmlformats.org/officeDocument/2006/relationships/image" Target="../media/image1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5.wmf"/><Relationship Id="rId7" Type="http://schemas.openxmlformats.org/officeDocument/2006/relationships/image" Target="../media/image18.wmf"/><Relationship Id="rId2" Type="http://schemas.openxmlformats.org/officeDocument/2006/relationships/image" Target="../media/image14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6.wmf"/><Relationship Id="rId4" Type="http://schemas.openxmlformats.org/officeDocument/2006/relationships/image" Target="../media/image16.wmf"/><Relationship Id="rId9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6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3.wmf"/><Relationship Id="rId9" Type="http://schemas.openxmlformats.org/officeDocument/2006/relationships/image" Target="../media/image21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6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3.wmf"/><Relationship Id="rId9" Type="http://schemas.openxmlformats.org/officeDocument/2006/relationships/image" Target="../media/image2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6.wmf"/><Relationship Id="rId7" Type="http://schemas.openxmlformats.org/officeDocument/2006/relationships/image" Target="../media/image22.wmf"/><Relationship Id="rId2" Type="http://schemas.openxmlformats.org/officeDocument/2006/relationships/image" Target="../media/image15.wmf"/><Relationship Id="rId1" Type="http://schemas.openxmlformats.org/officeDocument/2006/relationships/image" Target="../media/image12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6.wmf"/><Relationship Id="rId9" Type="http://schemas.openxmlformats.org/officeDocument/2006/relationships/image" Target="../media/image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6.wmf"/><Relationship Id="rId7" Type="http://schemas.openxmlformats.org/officeDocument/2006/relationships/image" Target="../media/image22.wmf"/><Relationship Id="rId2" Type="http://schemas.openxmlformats.org/officeDocument/2006/relationships/image" Target="../media/image15.wmf"/><Relationship Id="rId1" Type="http://schemas.openxmlformats.org/officeDocument/2006/relationships/image" Target="../media/image12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6.wmf"/><Relationship Id="rId9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4.wmf"/><Relationship Id="rId6" Type="http://schemas.openxmlformats.org/officeDocument/2006/relationships/image" Target="../media/image8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6.wmf"/><Relationship Id="rId7" Type="http://schemas.openxmlformats.org/officeDocument/2006/relationships/image" Target="../media/image22.wmf"/><Relationship Id="rId2" Type="http://schemas.openxmlformats.org/officeDocument/2006/relationships/image" Target="../media/image15.wmf"/><Relationship Id="rId1" Type="http://schemas.openxmlformats.org/officeDocument/2006/relationships/image" Target="../media/image12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6.wmf"/><Relationship Id="rId9" Type="http://schemas.openxmlformats.org/officeDocument/2006/relationships/image" Target="../media/image3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6.wmf"/><Relationship Id="rId7" Type="http://schemas.openxmlformats.org/officeDocument/2006/relationships/image" Target="../media/image22.wmf"/><Relationship Id="rId2" Type="http://schemas.openxmlformats.org/officeDocument/2006/relationships/image" Target="../media/image15.wmf"/><Relationship Id="rId1" Type="http://schemas.openxmlformats.org/officeDocument/2006/relationships/image" Target="../media/image12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6.wmf"/><Relationship Id="rId9" Type="http://schemas.openxmlformats.org/officeDocument/2006/relationships/image" Target="../media/image3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6.wmf"/><Relationship Id="rId7" Type="http://schemas.openxmlformats.org/officeDocument/2006/relationships/image" Target="../media/image22.wmf"/><Relationship Id="rId2" Type="http://schemas.openxmlformats.org/officeDocument/2006/relationships/image" Target="../media/image15.wmf"/><Relationship Id="rId1" Type="http://schemas.openxmlformats.org/officeDocument/2006/relationships/image" Target="../media/image12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6.wmf"/><Relationship Id="rId9" Type="http://schemas.openxmlformats.org/officeDocument/2006/relationships/image" Target="../media/image3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6.wmf"/><Relationship Id="rId7" Type="http://schemas.openxmlformats.org/officeDocument/2006/relationships/image" Target="../media/image22.wmf"/><Relationship Id="rId2" Type="http://schemas.openxmlformats.org/officeDocument/2006/relationships/image" Target="../media/image15.wmf"/><Relationship Id="rId1" Type="http://schemas.openxmlformats.org/officeDocument/2006/relationships/image" Target="../media/image12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6.wmf"/><Relationship Id="rId9" Type="http://schemas.openxmlformats.org/officeDocument/2006/relationships/image" Target="../media/image3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6.wmf"/><Relationship Id="rId7" Type="http://schemas.openxmlformats.org/officeDocument/2006/relationships/image" Target="../media/image22.wmf"/><Relationship Id="rId2" Type="http://schemas.openxmlformats.org/officeDocument/2006/relationships/image" Target="../media/image15.wmf"/><Relationship Id="rId1" Type="http://schemas.openxmlformats.org/officeDocument/2006/relationships/image" Target="../media/image12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6.wmf"/><Relationship Id="rId9" Type="http://schemas.openxmlformats.org/officeDocument/2006/relationships/image" Target="../media/image3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2.wmf"/><Relationship Id="rId7" Type="http://schemas.openxmlformats.org/officeDocument/2006/relationships/image" Target="../media/image22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6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9" Type="http://schemas.openxmlformats.org/officeDocument/2006/relationships/image" Target="../media/image3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3.wmf"/><Relationship Id="rId7" Type="http://schemas.openxmlformats.org/officeDocument/2006/relationships/image" Target="../media/image6.wmf"/><Relationship Id="rId2" Type="http://schemas.openxmlformats.org/officeDocument/2006/relationships/image" Target="../media/image12.wmf"/><Relationship Id="rId1" Type="http://schemas.openxmlformats.org/officeDocument/2006/relationships/image" Target="../media/image24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6.wmf"/><Relationship Id="rId2" Type="http://schemas.openxmlformats.org/officeDocument/2006/relationships/image" Target="../media/image22.wmf"/><Relationship Id="rId1" Type="http://schemas.openxmlformats.org/officeDocument/2006/relationships/image" Target="../media/image25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22.wmf"/><Relationship Id="rId7" Type="http://schemas.openxmlformats.org/officeDocument/2006/relationships/image" Target="../media/image29.wmf"/><Relationship Id="rId2" Type="http://schemas.openxmlformats.org/officeDocument/2006/relationships/image" Target="../media/image25.wmf"/><Relationship Id="rId1" Type="http://schemas.openxmlformats.org/officeDocument/2006/relationships/image" Target="../media/image30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25.wmf"/><Relationship Id="rId1" Type="http://schemas.openxmlformats.org/officeDocument/2006/relationships/image" Target="../media/image6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4.wmf"/><Relationship Id="rId6" Type="http://schemas.openxmlformats.org/officeDocument/2006/relationships/image" Target="../media/image8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37.wmf"/><Relationship Id="rId7" Type="http://schemas.openxmlformats.org/officeDocument/2006/relationships/image" Target="../media/image40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32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28.wmf"/><Relationship Id="rId7" Type="http://schemas.openxmlformats.org/officeDocument/2006/relationships/image" Target="../media/image50.wmf"/><Relationship Id="rId2" Type="http://schemas.openxmlformats.org/officeDocument/2006/relationships/image" Target="../media/image27.wmf"/><Relationship Id="rId1" Type="http://schemas.openxmlformats.org/officeDocument/2006/relationships/image" Target="../media/image49.wmf"/><Relationship Id="rId6" Type="http://schemas.openxmlformats.org/officeDocument/2006/relationships/image" Target="../media/image25.wmf"/><Relationship Id="rId5" Type="http://schemas.openxmlformats.org/officeDocument/2006/relationships/image" Target="../media/image6.wmf"/><Relationship Id="rId4" Type="http://schemas.openxmlformats.org/officeDocument/2006/relationships/image" Target="../media/image29.wmf"/><Relationship Id="rId9" Type="http://schemas.openxmlformats.org/officeDocument/2006/relationships/image" Target="../media/image52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28.wmf"/><Relationship Id="rId7" Type="http://schemas.openxmlformats.org/officeDocument/2006/relationships/image" Target="../media/image50.wmf"/><Relationship Id="rId2" Type="http://schemas.openxmlformats.org/officeDocument/2006/relationships/image" Target="../media/image27.wmf"/><Relationship Id="rId1" Type="http://schemas.openxmlformats.org/officeDocument/2006/relationships/image" Target="../media/image25.wmf"/><Relationship Id="rId6" Type="http://schemas.openxmlformats.org/officeDocument/2006/relationships/image" Target="../media/image53.wmf"/><Relationship Id="rId5" Type="http://schemas.openxmlformats.org/officeDocument/2006/relationships/image" Target="../media/image6.wmf"/><Relationship Id="rId4" Type="http://schemas.openxmlformats.org/officeDocument/2006/relationships/image" Target="../media/image29.wmf"/><Relationship Id="rId9" Type="http://schemas.openxmlformats.org/officeDocument/2006/relationships/image" Target="../media/image52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28.wmf"/><Relationship Id="rId7" Type="http://schemas.openxmlformats.org/officeDocument/2006/relationships/image" Target="../media/image51.wmf"/><Relationship Id="rId2" Type="http://schemas.openxmlformats.org/officeDocument/2006/relationships/image" Target="../media/image27.wmf"/><Relationship Id="rId1" Type="http://schemas.openxmlformats.org/officeDocument/2006/relationships/image" Target="../media/image25.wmf"/><Relationship Id="rId6" Type="http://schemas.openxmlformats.org/officeDocument/2006/relationships/image" Target="../media/image50.wmf"/><Relationship Id="rId5" Type="http://schemas.openxmlformats.org/officeDocument/2006/relationships/image" Target="../media/image6.wmf"/><Relationship Id="rId4" Type="http://schemas.openxmlformats.org/officeDocument/2006/relationships/image" Target="../media/image29.wmf"/><Relationship Id="rId9" Type="http://schemas.openxmlformats.org/officeDocument/2006/relationships/image" Target="../media/image52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28.wmf"/><Relationship Id="rId7" Type="http://schemas.openxmlformats.org/officeDocument/2006/relationships/image" Target="../media/image51.wmf"/><Relationship Id="rId2" Type="http://schemas.openxmlformats.org/officeDocument/2006/relationships/image" Target="../media/image27.wmf"/><Relationship Id="rId1" Type="http://schemas.openxmlformats.org/officeDocument/2006/relationships/image" Target="../media/image25.wmf"/><Relationship Id="rId6" Type="http://schemas.openxmlformats.org/officeDocument/2006/relationships/image" Target="../media/image50.wmf"/><Relationship Id="rId5" Type="http://schemas.openxmlformats.org/officeDocument/2006/relationships/image" Target="../media/image6.wmf"/><Relationship Id="rId4" Type="http://schemas.openxmlformats.org/officeDocument/2006/relationships/image" Target="../media/image29.wmf"/><Relationship Id="rId9" Type="http://schemas.openxmlformats.org/officeDocument/2006/relationships/image" Target="../media/image52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7.wmf"/><Relationship Id="rId7" Type="http://schemas.openxmlformats.org/officeDocument/2006/relationships/image" Target="../media/image61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0.wmf"/><Relationship Id="rId11" Type="http://schemas.openxmlformats.org/officeDocument/2006/relationships/image" Target="../media/image62.wmf"/><Relationship Id="rId5" Type="http://schemas.openxmlformats.org/officeDocument/2006/relationships/image" Target="../media/image59.wmf"/><Relationship Id="rId10" Type="http://schemas.openxmlformats.org/officeDocument/2006/relationships/image" Target="../media/image39.wmf"/><Relationship Id="rId4" Type="http://schemas.openxmlformats.org/officeDocument/2006/relationships/image" Target="../media/image58.wmf"/><Relationship Id="rId9" Type="http://schemas.openxmlformats.org/officeDocument/2006/relationships/image" Target="../media/image38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58.wmf"/><Relationship Id="rId7" Type="http://schemas.openxmlformats.org/officeDocument/2006/relationships/image" Target="../media/image40.wmf"/><Relationship Id="rId2" Type="http://schemas.openxmlformats.org/officeDocument/2006/relationships/image" Target="../media/image37.wmf"/><Relationship Id="rId1" Type="http://schemas.openxmlformats.org/officeDocument/2006/relationships/image" Target="../media/image63.wmf"/><Relationship Id="rId6" Type="http://schemas.openxmlformats.org/officeDocument/2006/relationships/image" Target="../media/image61.wmf"/><Relationship Id="rId11" Type="http://schemas.openxmlformats.org/officeDocument/2006/relationships/image" Target="../media/image56.wmf"/><Relationship Id="rId5" Type="http://schemas.openxmlformats.org/officeDocument/2006/relationships/image" Target="../media/image60.wmf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image" Target="../media/image39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58.wmf"/><Relationship Id="rId7" Type="http://schemas.openxmlformats.org/officeDocument/2006/relationships/image" Target="../media/image40.wmf"/><Relationship Id="rId2" Type="http://schemas.openxmlformats.org/officeDocument/2006/relationships/image" Target="../media/image37.wmf"/><Relationship Id="rId1" Type="http://schemas.openxmlformats.org/officeDocument/2006/relationships/image" Target="../media/image64.wmf"/><Relationship Id="rId6" Type="http://schemas.openxmlformats.org/officeDocument/2006/relationships/image" Target="../media/image61.wmf"/><Relationship Id="rId11" Type="http://schemas.openxmlformats.org/officeDocument/2006/relationships/image" Target="../media/image56.wmf"/><Relationship Id="rId5" Type="http://schemas.openxmlformats.org/officeDocument/2006/relationships/image" Target="../media/image60.wmf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image" Target="../media/image39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4.wmf"/><Relationship Id="rId6" Type="http://schemas.openxmlformats.org/officeDocument/2006/relationships/image" Target="../media/image8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72.wmf"/><Relationship Id="rId3" Type="http://schemas.openxmlformats.org/officeDocument/2006/relationships/image" Target="../media/image59.wmf"/><Relationship Id="rId7" Type="http://schemas.openxmlformats.org/officeDocument/2006/relationships/image" Target="../media/image38.wmf"/><Relationship Id="rId12" Type="http://schemas.openxmlformats.org/officeDocument/2006/relationships/image" Target="../media/image71.wmf"/><Relationship Id="rId2" Type="http://schemas.openxmlformats.org/officeDocument/2006/relationships/image" Target="../media/image58.wmf"/><Relationship Id="rId1" Type="http://schemas.openxmlformats.org/officeDocument/2006/relationships/image" Target="../media/image37.wmf"/><Relationship Id="rId6" Type="http://schemas.openxmlformats.org/officeDocument/2006/relationships/image" Target="../media/image40.wmf"/><Relationship Id="rId11" Type="http://schemas.openxmlformats.org/officeDocument/2006/relationships/image" Target="../media/image70.wmf"/><Relationship Id="rId5" Type="http://schemas.openxmlformats.org/officeDocument/2006/relationships/image" Target="../media/image61.wmf"/><Relationship Id="rId10" Type="http://schemas.openxmlformats.org/officeDocument/2006/relationships/image" Target="../media/image69.wmf"/><Relationship Id="rId4" Type="http://schemas.openxmlformats.org/officeDocument/2006/relationships/image" Target="../media/image60.wmf"/><Relationship Id="rId9" Type="http://schemas.openxmlformats.org/officeDocument/2006/relationships/image" Target="../media/image62.wmf"/><Relationship Id="rId14" Type="http://schemas.openxmlformats.org/officeDocument/2006/relationships/image" Target="../media/image73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73.wmf"/><Relationship Id="rId3" Type="http://schemas.openxmlformats.org/officeDocument/2006/relationships/image" Target="../media/image59.wmf"/><Relationship Id="rId7" Type="http://schemas.openxmlformats.org/officeDocument/2006/relationships/image" Target="../media/image38.wmf"/><Relationship Id="rId12" Type="http://schemas.openxmlformats.org/officeDocument/2006/relationships/image" Target="../media/image75.wmf"/><Relationship Id="rId2" Type="http://schemas.openxmlformats.org/officeDocument/2006/relationships/image" Target="../media/image58.wmf"/><Relationship Id="rId1" Type="http://schemas.openxmlformats.org/officeDocument/2006/relationships/image" Target="../media/image37.wmf"/><Relationship Id="rId6" Type="http://schemas.openxmlformats.org/officeDocument/2006/relationships/image" Target="../media/image40.wmf"/><Relationship Id="rId11" Type="http://schemas.openxmlformats.org/officeDocument/2006/relationships/image" Target="../media/image74.wmf"/><Relationship Id="rId5" Type="http://schemas.openxmlformats.org/officeDocument/2006/relationships/image" Target="../media/image61.wmf"/><Relationship Id="rId10" Type="http://schemas.openxmlformats.org/officeDocument/2006/relationships/image" Target="../media/image69.wmf"/><Relationship Id="rId4" Type="http://schemas.openxmlformats.org/officeDocument/2006/relationships/image" Target="../media/image60.wmf"/><Relationship Id="rId9" Type="http://schemas.openxmlformats.org/officeDocument/2006/relationships/image" Target="../media/image62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77.wmf"/><Relationship Id="rId3" Type="http://schemas.openxmlformats.org/officeDocument/2006/relationships/image" Target="../media/image59.wmf"/><Relationship Id="rId7" Type="http://schemas.openxmlformats.org/officeDocument/2006/relationships/image" Target="../media/image38.wmf"/><Relationship Id="rId12" Type="http://schemas.openxmlformats.org/officeDocument/2006/relationships/image" Target="../media/image76.wmf"/><Relationship Id="rId2" Type="http://schemas.openxmlformats.org/officeDocument/2006/relationships/image" Target="../media/image58.wmf"/><Relationship Id="rId1" Type="http://schemas.openxmlformats.org/officeDocument/2006/relationships/image" Target="../media/image37.wmf"/><Relationship Id="rId6" Type="http://schemas.openxmlformats.org/officeDocument/2006/relationships/image" Target="../media/image40.wmf"/><Relationship Id="rId11" Type="http://schemas.openxmlformats.org/officeDocument/2006/relationships/image" Target="../media/image73.wmf"/><Relationship Id="rId5" Type="http://schemas.openxmlformats.org/officeDocument/2006/relationships/image" Target="../media/image61.wmf"/><Relationship Id="rId10" Type="http://schemas.openxmlformats.org/officeDocument/2006/relationships/image" Target="../media/image69.wmf"/><Relationship Id="rId4" Type="http://schemas.openxmlformats.org/officeDocument/2006/relationships/image" Target="../media/image60.wmf"/><Relationship Id="rId9" Type="http://schemas.openxmlformats.org/officeDocument/2006/relationships/image" Target="../media/image62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79.wmf"/><Relationship Id="rId3" Type="http://schemas.openxmlformats.org/officeDocument/2006/relationships/image" Target="../media/image59.wmf"/><Relationship Id="rId7" Type="http://schemas.openxmlformats.org/officeDocument/2006/relationships/image" Target="../media/image38.wmf"/><Relationship Id="rId12" Type="http://schemas.openxmlformats.org/officeDocument/2006/relationships/image" Target="../media/image78.wmf"/><Relationship Id="rId2" Type="http://schemas.openxmlformats.org/officeDocument/2006/relationships/image" Target="../media/image58.wmf"/><Relationship Id="rId1" Type="http://schemas.openxmlformats.org/officeDocument/2006/relationships/image" Target="../media/image37.wmf"/><Relationship Id="rId6" Type="http://schemas.openxmlformats.org/officeDocument/2006/relationships/image" Target="../media/image40.wmf"/><Relationship Id="rId11" Type="http://schemas.openxmlformats.org/officeDocument/2006/relationships/image" Target="../media/image73.wmf"/><Relationship Id="rId5" Type="http://schemas.openxmlformats.org/officeDocument/2006/relationships/image" Target="../media/image61.wmf"/><Relationship Id="rId10" Type="http://schemas.openxmlformats.org/officeDocument/2006/relationships/image" Target="../media/image69.wmf"/><Relationship Id="rId4" Type="http://schemas.openxmlformats.org/officeDocument/2006/relationships/image" Target="../media/image60.wmf"/><Relationship Id="rId9" Type="http://schemas.openxmlformats.org/officeDocument/2006/relationships/image" Target="../media/image62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59.wmf"/><Relationship Id="rId7" Type="http://schemas.openxmlformats.org/officeDocument/2006/relationships/image" Target="../media/image38.wmf"/><Relationship Id="rId2" Type="http://schemas.openxmlformats.org/officeDocument/2006/relationships/image" Target="../media/image58.wmf"/><Relationship Id="rId1" Type="http://schemas.openxmlformats.org/officeDocument/2006/relationships/image" Target="../media/image37.wmf"/><Relationship Id="rId6" Type="http://schemas.openxmlformats.org/officeDocument/2006/relationships/image" Target="../media/image40.wmf"/><Relationship Id="rId11" Type="http://schemas.openxmlformats.org/officeDocument/2006/relationships/image" Target="../media/image80.wmf"/><Relationship Id="rId5" Type="http://schemas.openxmlformats.org/officeDocument/2006/relationships/image" Target="../media/image61.wmf"/><Relationship Id="rId10" Type="http://schemas.openxmlformats.org/officeDocument/2006/relationships/image" Target="../media/image69.wmf"/><Relationship Id="rId4" Type="http://schemas.openxmlformats.org/officeDocument/2006/relationships/image" Target="../media/image60.wmf"/><Relationship Id="rId9" Type="http://schemas.openxmlformats.org/officeDocument/2006/relationships/image" Target="../media/image62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4" Type="http://schemas.openxmlformats.org/officeDocument/2006/relationships/image" Target="../media/image84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37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4.wmf"/><Relationship Id="rId6" Type="http://schemas.openxmlformats.org/officeDocument/2006/relationships/image" Target="../media/image8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9.wmf"/><Relationship Id="rId2" Type="http://schemas.openxmlformats.org/officeDocument/2006/relationships/image" Target="../media/image2.wmf"/><Relationship Id="rId1" Type="http://schemas.openxmlformats.org/officeDocument/2006/relationships/image" Target="../media/image4.wmf"/><Relationship Id="rId6" Type="http://schemas.openxmlformats.org/officeDocument/2006/relationships/image" Target="../media/image8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4.wmf"/><Relationship Id="rId6" Type="http://schemas.openxmlformats.org/officeDocument/2006/relationships/image" Target="../media/image8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4.wmf"/><Relationship Id="rId6" Type="http://schemas.openxmlformats.org/officeDocument/2006/relationships/image" Target="../media/image8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4.wmf"/><Relationship Id="rId6" Type="http://schemas.openxmlformats.org/officeDocument/2006/relationships/image" Target="../media/image8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cid:image001.png@01D36A9D.39CC0CC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329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bg1"/>
                </a:solidFill>
              </a:rPr>
              <a:t>Ramaiah</a:t>
            </a:r>
            <a:r>
              <a:rPr lang="en-US" sz="1050" dirty="0" smtClean="0">
                <a:solidFill>
                  <a:schemeClr val="bg1"/>
                </a:solidFill>
              </a:rPr>
              <a:t>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 descr="cid:image003.png@01D22AF0.03BD7030"/>
          <p:cNvPicPr/>
          <p:nvPr userDrawn="1"/>
        </p:nvPicPr>
        <p:blipFill rotWithShape="1"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23"/>
          <a:stretch/>
        </p:blipFill>
        <p:spPr bwMode="auto">
          <a:xfrm>
            <a:off x="152400" y="6142257"/>
            <a:ext cx="476250" cy="487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akashp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oleObject" Target="../embeddings/oleObject60.bin"/><Relationship Id="rId18" Type="http://schemas.openxmlformats.org/officeDocument/2006/relationships/oleObject" Target="../embeddings/oleObject63.bin"/><Relationship Id="rId3" Type="http://schemas.openxmlformats.org/officeDocument/2006/relationships/oleObject" Target="../embeddings/oleObject54.bin"/><Relationship Id="rId7" Type="http://schemas.openxmlformats.org/officeDocument/2006/relationships/image" Target="../media/image2.wmf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6.bin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1.bin"/><Relationship Id="rId10" Type="http://schemas.openxmlformats.org/officeDocument/2006/relationships/oleObject" Target="../embeddings/oleObject58.bin"/><Relationship Id="rId4" Type="http://schemas.openxmlformats.org/officeDocument/2006/relationships/image" Target="../media/image4.wmf"/><Relationship Id="rId9" Type="http://schemas.openxmlformats.org/officeDocument/2006/relationships/image" Target="../media/image3.wmf"/><Relationship Id="rId1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oleObject" Target="../embeddings/oleObject70.bin"/><Relationship Id="rId18" Type="http://schemas.openxmlformats.org/officeDocument/2006/relationships/oleObject" Target="../embeddings/oleObject73.bin"/><Relationship Id="rId3" Type="http://schemas.openxmlformats.org/officeDocument/2006/relationships/oleObject" Target="../embeddings/oleObject64.bin"/><Relationship Id="rId7" Type="http://schemas.openxmlformats.org/officeDocument/2006/relationships/image" Target="../media/image2.wmf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6.bin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1.bin"/><Relationship Id="rId10" Type="http://schemas.openxmlformats.org/officeDocument/2006/relationships/oleObject" Target="../embeddings/oleObject68.bin"/><Relationship Id="rId4" Type="http://schemas.openxmlformats.org/officeDocument/2006/relationships/image" Target="../media/image4.wmf"/><Relationship Id="rId9" Type="http://schemas.openxmlformats.org/officeDocument/2006/relationships/image" Target="../media/image3.wmf"/><Relationship Id="rId1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oleObject" Target="../embeddings/oleObject80.bin"/><Relationship Id="rId18" Type="http://schemas.openxmlformats.org/officeDocument/2006/relationships/oleObject" Target="../embeddings/oleObject83.bin"/><Relationship Id="rId3" Type="http://schemas.openxmlformats.org/officeDocument/2006/relationships/oleObject" Target="../embeddings/oleObject74.bin"/><Relationship Id="rId7" Type="http://schemas.openxmlformats.org/officeDocument/2006/relationships/image" Target="../media/image2.wmf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6.bin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1.bin"/><Relationship Id="rId10" Type="http://schemas.openxmlformats.org/officeDocument/2006/relationships/oleObject" Target="../embeddings/oleObject78.bin"/><Relationship Id="rId4" Type="http://schemas.openxmlformats.org/officeDocument/2006/relationships/image" Target="../media/image4.wmf"/><Relationship Id="rId9" Type="http://schemas.openxmlformats.org/officeDocument/2006/relationships/image" Target="../media/image3.wmf"/><Relationship Id="rId1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oleObject" Target="../embeddings/oleObject90.bin"/><Relationship Id="rId18" Type="http://schemas.openxmlformats.org/officeDocument/2006/relationships/oleObject" Target="../embeddings/oleObject93.bin"/><Relationship Id="rId3" Type="http://schemas.openxmlformats.org/officeDocument/2006/relationships/oleObject" Target="../embeddings/oleObject84.bin"/><Relationship Id="rId7" Type="http://schemas.openxmlformats.org/officeDocument/2006/relationships/image" Target="../media/image2.wmf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86.bin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1.bin"/><Relationship Id="rId10" Type="http://schemas.openxmlformats.org/officeDocument/2006/relationships/oleObject" Target="../embeddings/oleObject88.bin"/><Relationship Id="rId4" Type="http://schemas.openxmlformats.org/officeDocument/2006/relationships/image" Target="../media/image4.wmf"/><Relationship Id="rId9" Type="http://schemas.openxmlformats.org/officeDocument/2006/relationships/image" Target="../media/image3.wmf"/><Relationship Id="rId1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oleObject" Target="../embeddings/oleObject100.bin"/><Relationship Id="rId18" Type="http://schemas.openxmlformats.org/officeDocument/2006/relationships/oleObject" Target="../embeddings/oleObject103.bin"/><Relationship Id="rId3" Type="http://schemas.openxmlformats.org/officeDocument/2006/relationships/oleObject" Target="../embeddings/oleObject94.bin"/><Relationship Id="rId7" Type="http://schemas.openxmlformats.org/officeDocument/2006/relationships/image" Target="../media/image2.wmf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oleObject" Target="../embeddings/oleObject104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96.bin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1.bin"/><Relationship Id="rId10" Type="http://schemas.openxmlformats.org/officeDocument/2006/relationships/oleObject" Target="../embeddings/oleObject98.bin"/><Relationship Id="rId19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3.wmf"/><Relationship Id="rId1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110.bin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10" Type="http://schemas.openxmlformats.org/officeDocument/2006/relationships/image" Target="../media/image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18.bin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6.wmf"/><Relationship Id="rId1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0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26.bin"/><Relationship Id="rId18" Type="http://schemas.openxmlformats.org/officeDocument/2006/relationships/image" Target="../media/image6.wmf"/><Relationship Id="rId3" Type="http://schemas.openxmlformats.org/officeDocument/2006/relationships/oleObject" Target="../embeddings/oleObject121.bin"/><Relationship Id="rId21" Type="http://schemas.openxmlformats.org/officeDocument/2006/relationships/image" Target="../media/image17.wmf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20" Type="http://schemas.openxmlformats.org/officeDocument/2006/relationships/oleObject" Target="../embeddings/oleObject130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27.bin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129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36.bin"/><Relationship Id="rId18" Type="http://schemas.openxmlformats.org/officeDocument/2006/relationships/oleObject" Target="../embeddings/oleObject139.bin"/><Relationship Id="rId3" Type="http://schemas.openxmlformats.org/officeDocument/2006/relationships/oleObject" Target="../embeddings/oleObject131.bin"/><Relationship Id="rId21" Type="http://schemas.openxmlformats.org/officeDocument/2006/relationships/image" Target="../media/image20.wmf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6.wmf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8.bin"/><Relationship Id="rId20" Type="http://schemas.openxmlformats.org/officeDocument/2006/relationships/oleObject" Target="../embeddings/oleObject140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5" Type="http://schemas.openxmlformats.org/officeDocument/2006/relationships/image" Target="../media/image17.wmf"/><Relationship Id="rId10" Type="http://schemas.openxmlformats.org/officeDocument/2006/relationships/image" Target="../media/image16.wmf"/><Relationship Id="rId19" Type="http://schemas.openxmlformats.org/officeDocument/2006/relationships/image" Target="../media/image19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34.bin"/><Relationship Id="rId14" Type="http://schemas.openxmlformats.org/officeDocument/2006/relationships/oleObject" Target="../embeddings/oleObject13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46.bin"/><Relationship Id="rId18" Type="http://schemas.openxmlformats.org/officeDocument/2006/relationships/oleObject" Target="../embeddings/oleObject149.bin"/><Relationship Id="rId3" Type="http://schemas.openxmlformats.org/officeDocument/2006/relationships/oleObject" Target="../embeddings/oleObject141.bin"/><Relationship Id="rId21" Type="http://schemas.openxmlformats.org/officeDocument/2006/relationships/image" Target="../media/image21.wmf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wmf"/><Relationship Id="rId20" Type="http://schemas.openxmlformats.org/officeDocument/2006/relationships/oleObject" Target="../embeddings/oleObject150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5" Type="http://schemas.openxmlformats.org/officeDocument/2006/relationships/oleObject" Target="../embeddings/oleObject147.bin"/><Relationship Id="rId10" Type="http://schemas.openxmlformats.org/officeDocument/2006/relationships/image" Target="../media/image13.wmf"/><Relationship Id="rId19" Type="http://schemas.openxmlformats.org/officeDocument/2006/relationships/image" Target="../media/image17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56.bin"/><Relationship Id="rId18" Type="http://schemas.openxmlformats.org/officeDocument/2006/relationships/oleObject" Target="../embeddings/oleObject159.bin"/><Relationship Id="rId3" Type="http://schemas.openxmlformats.org/officeDocument/2006/relationships/oleObject" Target="../embeddings/oleObject151.bin"/><Relationship Id="rId21" Type="http://schemas.openxmlformats.org/officeDocument/2006/relationships/image" Target="../media/image21.wmf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wmf"/><Relationship Id="rId20" Type="http://schemas.openxmlformats.org/officeDocument/2006/relationships/oleObject" Target="../embeddings/oleObject160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52.bin"/><Relationship Id="rId15" Type="http://schemas.openxmlformats.org/officeDocument/2006/relationships/oleObject" Target="../embeddings/oleObject157.bin"/><Relationship Id="rId10" Type="http://schemas.openxmlformats.org/officeDocument/2006/relationships/image" Target="../media/image13.wmf"/><Relationship Id="rId19" Type="http://schemas.openxmlformats.org/officeDocument/2006/relationships/image" Target="../media/image17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1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70.bin"/><Relationship Id="rId3" Type="http://schemas.openxmlformats.org/officeDocument/2006/relationships/oleObject" Target="../embeddings/oleObject161.bin"/><Relationship Id="rId21" Type="http://schemas.openxmlformats.org/officeDocument/2006/relationships/image" Target="../media/image23.wmf"/><Relationship Id="rId7" Type="http://schemas.openxmlformats.org/officeDocument/2006/relationships/oleObject" Target="../embeddings/oleObject163.bin"/><Relationship Id="rId12" Type="http://schemas.openxmlformats.org/officeDocument/2006/relationships/oleObject" Target="../embeddings/oleObject166.bin"/><Relationship Id="rId17" Type="http://schemas.openxmlformats.org/officeDocument/2006/relationships/oleObject" Target="../embeddings/oleObject16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8.bin"/><Relationship Id="rId20" Type="http://schemas.openxmlformats.org/officeDocument/2006/relationships/oleObject" Target="../embeddings/oleObject171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62.bin"/><Relationship Id="rId15" Type="http://schemas.openxmlformats.org/officeDocument/2006/relationships/image" Target="../media/image19.wmf"/><Relationship Id="rId23" Type="http://schemas.openxmlformats.org/officeDocument/2006/relationships/image" Target="../media/image3.wmf"/><Relationship Id="rId10" Type="http://schemas.openxmlformats.org/officeDocument/2006/relationships/image" Target="../media/image6.wmf"/><Relationship Id="rId19" Type="http://schemas.openxmlformats.org/officeDocument/2006/relationships/image" Target="../media/image22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64.bin"/><Relationship Id="rId14" Type="http://schemas.openxmlformats.org/officeDocument/2006/relationships/oleObject" Target="../embeddings/oleObject167.bin"/><Relationship Id="rId22" Type="http://schemas.openxmlformats.org/officeDocument/2006/relationships/oleObject" Target="../embeddings/oleObject17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82.bin"/><Relationship Id="rId3" Type="http://schemas.openxmlformats.org/officeDocument/2006/relationships/oleObject" Target="../embeddings/oleObject173.bin"/><Relationship Id="rId21" Type="http://schemas.openxmlformats.org/officeDocument/2006/relationships/image" Target="../media/image23.wmf"/><Relationship Id="rId7" Type="http://schemas.openxmlformats.org/officeDocument/2006/relationships/oleObject" Target="../embeddings/oleObject175.bin"/><Relationship Id="rId12" Type="http://schemas.openxmlformats.org/officeDocument/2006/relationships/oleObject" Target="../embeddings/oleObject178.bin"/><Relationship Id="rId17" Type="http://schemas.openxmlformats.org/officeDocument/2006/relationships/oleObject" Target="../embeddings/oleObject18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0.bin"/><Relationship Id="rId20" Type="http://schemas.openxmlformats.org/officeDocument/2006/relationships/oleObject" Target="../embeddings/oleObject183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4.bin"/><Relationship Id="rId15" Type="http://schemas.openxmlformats.org/officeDocument/2006/relationships/image" Target="../media/image19.wmf"/><Relationship Id="rId23" Type="http://schemas.openxmlformats.org/officeDocument/2006/relationships/image" Target="../media/image3.wmf"/><Relationship Id="rId10" Type="http://schemas.openxmlformats.org/officeDocument/2006/relationships/image" Target="../media/image6.wmf"/><Relationship Id="rId19" Type="http://schemas.openxmlformats.org/officeDocument/2006/relationships/image" Target="../media/image22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76.bin"/><Relationship Id="rId14" Type="http://schemas.openxmlformats.org/officeDocument/2006/relationships/oleObject" Target="../embeddings/oleObject179.bin"/><Relationship Id="rId22" Type="http://schemas.openxmlformats.org/officeDocument/2006/relationships/oleObject" Target="../embeddings/oleObject18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94.bin"/><Relationship Id="rId3" Type="http://schemas.openxmlformats.org/officeDocument/2006/relationships/oleObject" Target="../embeddings/oleObject185.bin"/><Relationship Id="rId21" Type="http://schemas.openxmlformats.org/officeDocument/2006/relationships/image" Target="../media/image23.wmf"/><Relationship Id="rId7" Type="http://schemas.openxmlformats.org/officeDocument/2006/relationships/oleObject" Target="../embeddings/oleObject187.bin"/><Relationship Id="rId12" Type="http://schemas.openxmlformats.org/officeDocument/2006/relationships/oleObject" Target="../embeddings/oleObject190.bin"/><Relationship Id="rId17" Type="http://schemas.openxmlformats.org/officeDocument/2006/relationships/oleObject" Target="../embeddings/oleObject19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2.bin"/><Relationship Id="rId20" Type="http://schemas.openxmlformats.org/officeDocument/2006/relationships/oleObject" Target="../embeddings/oleObject195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89.bin"/><Relationship Id="rId5" Type="http://schemas.openxmlformats.org/officeDocument/2006/relationships/oleObject" Target="../embeddings/oleObject186.bin"/><Relationship Id="rId15" Type="http://schemas.openxmlformats.org/officeDocument/2006/relationships/image" Target="../media/image19.wmf"/><Relationship Id="rId23" Type="http://schemas.openxmlformats.org/officeDocument/2006/relationships/image" Target="../media/image3.wmf"/><Relationship Id="rId10" Type="http://schemas.openxmlformats.org/officeDocument/2006/relationships/image" Target="../media/image6.wmf"/><Relationship Id="rId19" Type="http://schemas.openxmlformats.org/officeDocument/2006/relationships/image" Target="../media/image22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88.bin"/><Relationship Id="rId14" Type="http://schemas.openxmlformats.org/officeDocument/2006/relationships/oleObject" Target="../embeddings/oleObject191.bin"/><Relationship Id="rId22" Type="http://schemas.openxmlformats.org/officeDocument/2006/relationships/oleObject" Target="../embeddings/oleObject19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206.bin"/><Relationship Id="rId3" Type="http://schemas.openxmlformats.org/officeDocument/2006/relationships/oleObject" Target="../embeddings/oleObject197.bin"/><Relationship Id="rId21" Type="http://schemas.openxmlformats.org/officeDocument/2006/relationships/image" Target="../media/image23.wmf"/><Relationship Id="rId7" Type="http://schemas.openxmlformats.org/officeDocument/2006/relationships/oleObject" Target="../embeddings/oleObject199.bin"/><Relationship Id="rId12" Type="http://schemas.openxmlformats.org/officeDocument/2006/relationships/oleObject" Target="../embeddings/oleObject202.bin"/><Relationship Id="rId17" Type="http://schemas.openxmlformats.org/officeDocument/2006/relationships/oleObject" Target="../embeddings/oleObject20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4.bin"/><Relationship Id="rId20" Type="http://schemas.openxmlformats.org/officeDocument/2006/relationships/oleObject" Target="../embeddings/oleObject207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201.bin"/><Relationship Id="rId5" Type="http://schemas.openxmlformats.org/officeDocument/2006/relationships/oleObject" Target="../embeddings/oleObject198.bin"/><Relationship Id="rId15" Type="http://schemas.openxmlformats.org/officeDocument/2006/relationships/image" Target="../media/image19.wmf"/><Relationship Id="rId23" Type="http://schemas.openxmlformats.org/officeDocument/2006/relationships/image" Target="../media/image3.wmf"/><Relationship Id="rId10" Type="http://schemas.openxmlformats.org/officeDocument/2006/relationships/image" Target="../media/image6.wmf"/><Relationship Id="rId19" Type="http://schemas.openxmlformats.org/officeDocument/2006/relationships/image" Target="../media/image22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200.bin"/><Relationship Id="rId14" Type="http://schemas.openxmlformats.org/officeDocument/2006/relationships/oleObject" Target="../embeddings/oleObject203.bin"/><Relationship Id="rId22" Type="http://schemas.openxmlformats.org/officeDocument/2006/relationships/oleObject" Target="../embeddings/oleObject208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218.bin"/><Relationship Id="rId3" Type="http://schemas.openxmlformats.org/officeDocument/2006/relationships/oleObject" Target="../embeddings/oleObject209.bin"/><Relationship Id="rId21" Type="http://schemas.openxmlformats.org/officeDocument/2006/relationships/image" Target="../media/image23.wmf"/><Relationship Id="rId7" Type="http://schemas.openxmlformats.org/officeDocument/2006/relationships/oleObject" Target="../embeddings/oleObject211.bin"/><Relationship Id="rId12" Type="http://schemas.openxmlformats.org/officeDocument/2006/relationships/oleObject" Target="../embeddings/oleObject214.bin"/><Relationship Id="rId17" Type="http://schemas.openxmlformats.org/officeDocument/2006/relationships/oleObject" Target="../embeddings/oleObject21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6.bin"/><Relationship Id="rId20" Type="http://schemas.openxmlformats.org/officeDocument/2006/relationships/oleObject" Target="../embeddings/oleObject219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213.bin"/><Relationship Id="rId5" Type="http://schemas.openxmlformats.org/officeDocument/2006/relationships/oleObject" Target="../embeddings/oleObject210.bin"/><Relationship Id="rId15" Type="http://schemas.openxmlformats.org/officeDocument/2006/relationships/image" Target="../media/image19.wmf"/><Relationship Id="rId23" Type="http://schemas.openxmlformats.org/officeDocument/2006/relationships/image" Target="../media/image3.wmf"/><Relationship Id="rId10" Type="http://schemas.openxmlformats.org/officeDocument/2006/relationships/image" Target="../media/image6.wmf"/><Relationship Id="rId19" Type="http://schemas.openxmlformats.org/officeDocument/2006/relationships/image" Target="../media/image22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212.bin"/><Relationship Id="rId14" Type="http://schemas.openxmlformats.org/officeDocument/2006/relationships/oleObject" Target="../embeddings/oleObject215.bin"/><Relationship Id="rId22" Type="http://schemas.openxmlformats.org/officeDocument/2006/relationships/oleObject" Target="../embeddings/oleObject22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230.bin"/><Relationship Id="rId3" Type="http://schemas.openxmlformats.org/officeDocument/2006/relationships/oleObject" Target="../embeddings/oleObject221.bin"/><Relationship Id="rId21" Type="http://schemas.openxmlformats.org/officeDocument/2006/relationships/image" Target="../media/image23.wmf"/><Relationship Id="rId7" Type="http://schemas.openxmlformats.org/officeDocument/2006/relationships/oleObject" Target="../embeddings/oleObject223.bin"/><Relationship Id="rId12" Type="http://schemas.openxmlformats.org/officeDocument/2006/relationships/oleObject" Target="../embeddings/oleObject226.bin"/><Relationship Id="rId17" Type="http://schemas.openxmlformats.org/officeDocument/2006/relationships/oleObject" Target="../embeddings/oleObject22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8.bin"/><Relationship Id="rId20" Type="http://schemas.openxmlformats.org/officeDocument/2006/relationships/oleObject" Target="../embeddings/oleObject231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225.bin"/><Relationship Id="rId5" Type="http://schemas.openxmlformats.org/officeDocument/2006/relationships/oleObject" Target="../embeddings/oleObject222.bin"/><Relationship Id="rId15" Type="http://schemas.openxmlformats.org/officeDocument/2006/relationships/image" Target="../media/image19.wmf"/><Relationship Id="rId23" Type="http://schemas.openxmlformats.org/officeDocument/2006/relationships/image" Target="../media/image3.wmf"/><Relationship Id="rId10" Type="http://schemas.openxmlformats.org/officeDocument/2006/relationships/image" Target="../media/image6.wmf"/><Relationship Id="rId19" Type="http://schemas.openxmlformats.org/officeDocument/2006/relationships/image" Target="../media/image22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224.bin"/><Relationship Id="rId14" Type="http://schemas.openxmlformats.org/officeDocument/2006/relationships/oleObject" Target="../embeddings/oleObject227.bin"/><Relationship Id="rId22" Type="http://schemas.openxmlformats.org/officeDocument/2006/relationships/oleObject" Target="../embeddings/oleObject23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242.bin"/><Relationship Id="rId3" Type="http://schemas.openxmlformats.org/officeDocument/2006/relationships/oleObject" Target="../embeddings/oleObject233.bin"/><Relationship Id="rId21" Type="http://schemas.openxmlformats.org/officeDocument/2006/relationships/image" Target="../media/image23.wmf"/><Relationship Id="rId7" Type="http://schemas.openxmlformats.org/officeDocument/2006/relationships/oleObject" Target="../embeddings/oleObject235.bin"/><Relationship Id="rId12" Type="http://schemas.openxmlformats.org/officeDocument/2006/relationships/oleObject" Target="../embeddings/oleObject238.bin"/><Relationship Id="rId17" Type="http://schemas.openxmlformats.org/officeDocument/2006/relationships/oleObject" Target="../embeddings/oleObject24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0.bin"/><Relationship Id="rId20" Type="http://schemas.openxmlformats.org/officeDocument/2006/relationships/oleObject" Target="../embeddings/oleObject243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237.bin"/><Relationship Id="rId5" Type="http://schemas.openxmlformats.org/officeDocument/2006/relationships/oleObject" Target="../embeddings/oleObject234.bin"/><Relationship Id="rId15" Type="http://schemas.openxmlformats.org/officeDocument/2006/relationships/image" Target="../media/image19.wmf"/><Relationship Id="rId23" Type="http://schemas.openxmlformats.org/officeDocument/2006/relationships/image" Target="../media/image3.wmf"/><Relationship Id="rId10" Type="http://schemas.openxmlformats.org/officeDocument/2006/relationships/image" Target="../media/image6.wmf"/><Relationship Id="rId19" Type="http://schemas.openxmlformats.org/officeDocument/2006/relationships/image" Target="../media/image22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236.bin"/><Relationship Id="rId14" Type="http://schemas.openxmlformats.org/officeDocument/2006/relationships/oleObject" Target="../embeddings/oleObject239.bin"/><Relationship Id="rId22" Type="http://schemas.openxmlformats.org/officeDocument/2006/relationships/oleObject" Target="../embeddings/oleObject24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8.bin"/><Relationship Id="rId13" Type="http://schemas.openxmlformats.org/officeDocument/2006/relationships/oleObject" Target="../embeddings/oleObject251.bin"/><Relationship Id="rId18" Type="http://schemas.openxmlformats.org/officeDocument/2006/relationships/oleObject" Target="../embeddings/oleObject254.bin"/><Relationship Id="rId3" Type="http://schemas.openxmlformats.org/officeDocument/2006/relationships/oleObject" Target="../embeddings/oleObject245.bin"/><Relationship Id="rId21" Type="http://schemas.openxmlformats.org/officeDocument/2006/relationships/image" Target="../media/image23.wmf"/><Relationship Id="rId7" Type="http://schemas.openxmlformats.org/officeDocument/2006/relationships/oleObject" Target="../embeddings/oleObject247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25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wmf"/><Relationship Id="rId20" Type="http://schemas.openxmlformats.org/officeDocument/2006/relationships/oleObject" Target="../embeddings/oleObject255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50.bin"/><Relationship Id="rId5" Type="http://schemas.openxmlformats.org/officeDocument/2006/relationships/oleObject" Target="../embeddings/oleObject246.bin"/><Relationship Id="rId15" Type="http://schemas.openxmlformats.org/officeDocument/2006/relationships/oleObject" Target="../embeddings/oleObject252.bin"/><Relationship Id="rId23" Type="http://schemas.openxmlformats.org/officeDocument/2006/relationships/image" Target="../media/image3.wmf"/><Relationship Id="rId10" Type="http://schemas.openxmlformats.org/officeDocument/2006/relationships/image" Target="../media/image12.wmf"/><Relationship Id="rId19" Type="http://schemas.openxmlformats.org/officeDocument/2006/relationships/image" Target="../media/image22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49.bin"/><Relationship Id="rId14" Type="http://schemas.openxmlformats.org/officeDocument/2006/relationships/image" Target="../media/image16.wmf"/><Relationship Id="rId22" Type="http://schemas.openxmlformats.org/officeDocument/2006/relationships/oleObject" Target="../embeddings/oleObject25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262.bin"/><Relationship Id="rId18" Type="http://schemas.openxmlformats.org/officeDocument/2006/relationships/oleObject" Target="../embeddings/oleObject265.bin"/><Relationship Id="rId3" Type="http://schemas.openxmlformats.org/officeDocument/2006/relationships/oleObject" Target="../embeddings/oleObject257.bin"/><Relationship Id="rId7" Type="http://schemas.openxmlformats.org/officeDocument/2006/relationships/oleObject" Target="../embeddings/oleObject259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2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261.bin"/><Relationship Id="rId5" Type="http://schemas.openxmlformats.org/officeDocument/2006/relationships/oleObject" Target="../embeddings/oleObject258.bin"/><Relationship Id="rId15" Type="http://schemas.openxmlformats.org/officeDocument/2006/relationships/oleObject" Target="../embeddings/oleObject263.bin"/><Relationship Id="rId10" Type="http://schemas.openxmlformats.org/officeDocument/2006/relationships/image" Target="../media/image14.wmf"/><Relationship Id="rId19" Type="http://schemas.openxmlformats.org/officeDocument/2006/relationships/image" Target="../media/image1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60.bin"/><Relationship Id="rId14" Type="http://schemas.openxmlformats.org/officeDocument/2006/relationships/image" Target="../media/image1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71.bin"/><Relationship Id="rId3" Type="http://schemas.openxmlformats.org/officeDocument/2006/relationships/oleObject" Target="../embeddings/oleObject266.bin"/><Relationship Id="rId7" Type="http://schemas.openxmlformats.org/officeDocument/2006/relationships/oleObject" Target="../embeddings/oleObject268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70.bin"/><Relationship Id="rId5" Type="http://schemas.openxmlformats.org/officeDocument/2006/relationships/oleObject" Target="../embeddings/oleObject267.bin"/><Relationship Id="rId15" Type="http://schemas.openxmlformats.org/officeDocument/2006/relationships/oleObject" Target="../embeddings/oleObject272.bin"/><Relationship Id="rId10" Type="http://schemas.openxmlformats.org/officeDocument/2006/relationships/image" Target="../media/image27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69.bin"/><Relationship Id="rId14" Type="http://schemas.openxmlformats.org/officeDocument/2006/relationships/image" Target="../media/image29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78.bin"/><Relationship Id="rId18" Type="http://schemas.openxmlformats.org/officeDocument/2006/relationships/image" Target="../media/image6.wmf"/><Relationship Id="rId3" Type="http://schemas.openxmlformats.org/officeDocument/2006/relationships/oleObject" Target="../embeddings/oleObject273.bin"/><Relationship Id="rId7" Type="http://schemas.openxmlformats.org/officeDocument/2006/relationships/oleObject" Target="../embeddings/oleObject275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2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77.bin"/><Relationship Id="rId5" Type="http://schemas.openxmlformats.org/officeDocument/2006/relationships/oleObject" Target="../embeddings/oleObject274.bin"/><Relationship Id="rId15" Type="http://schemas.openxmlformats.org/officeDocument/2006/relationships/oleObject" Target="../embeddings/oleObject279.bin"/><Relationship Id="rId10" Type="http://schemas.openxmlformats.org/officeDocument/2006/relationships/image" Target="../media/image26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76.bin"/><Relationship Id="rId14" Type="http://schemas.openxmlformats.org/officeDocument/2006/relationships/image" Target="../media/image28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33.wmf"/><Relationship Id="rId3" Type="http://schemas.openxmlformats.org/officeDocument/2006/relationships/oleObject" Target="../embeddings/oleObject281.bin"/><Relationship Id="rId7" Type="http://schemas.openxmlformats.org/officeDocument/2006/relationships/oleObject" Target="../embeddings/oleObject283.bin"/><Relationship Id="rId12" Type="http://schemas.openxmlformats.org/officeDocument/2006/relationships/oleObject" Target="../embeddings/oleObject2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5.wmf"/><Relationship Id="rId11" Type="http://schemas.openxmlformats.org/officeDocument/2006/relationships/image" Target="../media/image32.wmf"/><Relationship Id="rId5" Type="http://schemas.openxmlformats.org/officeDocument/2006/relationships/oleObject" Target="../embeddings/oleObject282.bin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285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284.bin"/><Relationship Id="rId14" Type="http://schemas.openxmlformats.org/officeDocument/2006/relationships/oleObject" Target="../embeddings/oleObject287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293.bin"/><Relationship Id="rId18" Type="http://schemas.openxmlformats.org/officeDocument/2006/relationships/oleObject" Target="../embeddings/oleObject296.bin"/><Relationship Id="rId3" Type="http://schemas.openxmlformats.org/officeDocument/2006/relationships/oleObject" Target="../embeddings/oleObject288.bin"/><Relationship Id="rId21" Type="http://schemas.openxmlformats.org/officeDocument/2006/relationships/oleObject" Target="../embeddings/oleObject299.bin"/><Relationship Id="rId7" Type="http://schemas.openxmlformats.org/officeDocument/2006/relationships/oleObject" Target="../embeddings/oleObject290.bin"/><Relationship Id="rId12" Type="http://schemas.openxmlformats.org/officeDocument/2006/relationships/image" Target="../media/image39.wmf"/><Relationship Id="rId17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5.bin"/><Relationship Id="rId20" Type="http://schemas.openxmlformats.org/officeDocument/2006/relationships/oleObject" Target="../embeddings/oleObject298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292.bin"/><Relationship Id="rId24" Type="http://schemas.openxmlformats.org/officeDocument/2006/relationships/image" Target="../media/image31.wmf"/><Relationship Id="rId5" Type="http://schemas.openxmlformats.org/officeDocument/2006/relationships/oleObject" Target="../embeddings/oleObject289.bin"/><Relationship Id="rId15" Type="http://schemas.openxmlformats.org/officeDocument/2006/relationships/oleObject" Target="../embeddings/oleObject294.bin"/><Relationship Id="rId23" Type="http://schemas.openxmlformats.org/officeDocument/2006/relationships/oleObject" Target="../embeddings/oleObject301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297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291.bin"/><Relationship Id="rId14" Type="http://schemas.openxmlformats.org/officeDocument/2006/relationships/image" Target="../media/image32.wmf"/><Relationship Id="rId22" Type="http://schemas.openxmlformats.org/officeDocument/2006/relationships/oleObject" Target="../embeddings/oleObject300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307.bin"/><Relationship Id="rId18" Type="http://schemas.openxmlformats.org/officeDocument/2006/relationships/image" Target="../media/image48.wmf"/><Relationship Id="rId3" Type="http://schemas.openxmlformats.org/officeDocument/2006/relationships/oleObject" Target="../embeddings/oleObject302.bin"/><Relationship Id="rId7" Type="http://schemas.openxmlformats.org/officeDocument/2006/relationships/oleObject" Target="../embeddings/oleObject304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30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7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306.bin"/><Relationship Id="rId5" Type="http://schemas.openxmlformats.org/officeDocument/2006/relationships/oleObject" Target="../embeddings/oleObject303.bin"/><Relationship Id="rId15" Type="http://schemas.openxmlformats.org/officeDocument/2006/relationships/oleObject" Target="../embeddings/oleObject308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305.bin"/><Relationship Id="rId14" Type="http://schemas.openxmlformats.org/officeDocument/2006/relationships/image" Target="../media/image46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15.bin"/><Relationship Id="rId18" Type="http://schemas.openxmlformats.org/officeDocument/2006/relationships/image" Target="../media/image51.wmf"/><Relationship Id="rId3" Type="http://schemas.openxmlformats.org/officeDocument/2006/relationships/oleObject" Target="../embeddings/oleObject310.bin"/><Relationship Id="rId7" Type="http://schemas.openxmlformats.org/officeDocument/2006/relationships/oleObject" Target="../embeddings/oleObject312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3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.wmf"/><Relationship Id="rId20" Type="http://schemas.openxmlformats.org/officeDocument/2006/relationships/image" Target="../media/image52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14.bin"/><Relationship Id="rId5" Type="http://schemas.openxmlformats.org/officeDocument/2006/relationships/oleObject" Target="../embeddings/oleObject311.bin"/><Relationship Id="rId15" Type="http://schemas.openxmlformats.org/officeDocument/2006/relationships/oleObject" Target="../embeddings/oleObject316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318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313.bin"/><Relationship Id="rId14" Type="http://schemas.openxmlformats.org/officeDocument/2006/relationships/image" Target="../media/image25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24.bin"/><Relationship Id="rId18" Type="http://schemas.openxmlformats.org/officeDocument/2006/relationships/image" Target="../media/image51.wmf"/><Relationship Id="rId3" Type="http://schemas.openxmlformats.org/officeDocument/2006/relationships/oleObject" Target="../embeddings/oleObject319.bin"/><Relationship Id="rId7" Type="http://schemas.openxmlformats.org/officeDocument/2006/relationships/oleObject" Target="../embeddings/oleObject321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3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.wmf"/><Relationship Id="rId20" Type="http://schemas.openxmlformats.org/officeDocument/2006/relationships/image" Target="../media/image52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23.bin"/><Relationship Id="rId5" Type="http://schemas.openxmlformats.org/officeDocument/2006/relationships/oleObject" Target="../embeddings/oleObject320.bin"/><Relationship Id="rId15" Type="http://schemas.openxmlformats.org/officeDocument/2006/relationships/oleObject" Target="../embeddings/oleObject325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327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22.bin"/><Relationship Id="rId14" Type="http://schemas.openxmlformats.org/officeDocument/2006/relationships/image" Target="../media/image53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33.bin"/><Relationship Id="rId18" Type="http://schemas.openxmlformats.org/officeDocument/2006/relationships/image" Target="../media/image54.wmf"/><Relationship Id="rId3" Type="http://schemas.openxmlformats.org/officeDocument/2006/relationships/oleObject" Target="../embeddings/oleObject328.bin"/><Relationship Id="rId7" Type="http://schemas.openxmlformats.org/officeDocument/2006/relationships/oleObject" Target="../embeddings/oleObject330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3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wmf"/><Relationship Id="rId20" Type="http://schemas.openxmlformats.org/officeDocument/2006/relationships/image" Target="../media/image52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32.bin"/><Relationship Id="rId5" Type="http://schemas.openxmlformats.org/officeDocument/2006/relationships/oleObject" Target="../embeddings/oleObject329.bin"/><Relationship Id="rId15" Type="http://schemas.openxmlformats.org/officeDocument/2006/relationships/oleObject" Target="../embeddings/oleObject334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336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31.bin"/><Relationship Id="rId14" Type="http://schemas.openxmlformats.org/officeDocument/2006/relationships/image" Target="../media/image50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42.bin"/><Relationship Id="rId18" Type="http://schemas.openxmlformats.org/officeDocument/2006/relationships/image" Target="../media/image55.wmf"/><Relationship Id="rId3" Type="http://schemas.openxmlformats.org/officeDocument/2006/relationships/oleObject" Target="../embeddings/oleObject337.bin"/><Relationship Id="rId7" Type="http://schemas.openxmlformats.org/officeDocument/2006/relationships/oleObject" Target="../embeddings/oleObject339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3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wmf"/><Relationship Id="rId20" Type="http://schemas.openxmlformats.org/officeDocument/2006/relationships/image" Target="../media/image52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41.bin"/><Relationship Id="rId5" Type="http://schemas.openxmlformats.org/officeDocument/2006/relationships/oleObject" Target="../embeddings/oleObject338.bin"/><Relationship Id="rId15" Type="http://schemas.openxmlformats.org/officeDocument/2006/relationships/oleObject" Target="../embeddings/oleObject343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345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40.bin"/><Relationship Id="rId14" Type="http://schemas.openxmlformats.org/officeDocument/2006/relationships/image" Target="../media/image50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51.bin"/><Relationship Id="rId18" Type="http://schemas.openxmlformats.org/officeDocument/2006/relationships/image" Target="../media/image40.wmf"/><Relationship Id="rId26" Type="http://schemas.openxmlformats.org/officeDocument/2006/relationships/image" Target="../media/image62.wmf"/><Relationship Id="rId3" Type="http://schemas.openxmlformats.org/officeDocument/2006/relationships/oleObject" Target="../embeddings/oleObject346.bin"/><Relationship Id="rId21" Type="http://schemas.openxmlformats.org/officeDocument/2006/relationships/oleObject" Target="../embeddings/oleObject355.bin"/><Relationship Id="rId7" Type="http://schemas.openxmlformats.org/officeDocument/2006/relationships/oleObject" Target="../embeddings/oleObject348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353.bin"/><Relationship Id="rId25" Type="http://schemas.openxmlformats.org/officeDocument/2006/relationships/oleObject" Target="../embeddings/oleObject3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1.wmf"/><Relationship Id="rId20" Type="http://schemas.openxmlformats.org/officeDocument/2006/relationships/image" Target="../media/image38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350.bin"/><Relationship Id="rId24" Type="http://schemas.openxmlformats.org/officeDocument/2006/relationships/oleObject" Target="../embeddings/oleObject357.bin"/><Relationship Id="rId5" Type="http://schemas.openxmlformats.org/officeDocument/2006/relationships/oleObject" Target="../embeddings/oleObject347.bin"/><Relationship Id="rId15" Type="http://schemas.openxmlformats.org/officeDocument/2006/relationships/oleObject" Target="../embeddings/oleObject352.bin"/><Relationship Id="rId23" Type="http://schemas.openxmlformats.org/officeDocument/2006/relationships/oleObject" Target="../embeddings/oleObject356.bin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354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349.bin"/><Relationship Id="rId14" Type="http://schemas.openxmlformats.org/officeDocument/2006/relationships/image" Target="../media/image60.wmf"/><Relationship Id="rId22" Type="http://schemas.openxmlformats.org/officeDocument/2006/relationships/image" Target="../media/image39.wmf"/><Relationship Id="rId27" Type="http://schemas.openxmlformats.org/officeDocument/2006/relationships/oleObject" Target="../embeddings/oleObject35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365.bin"/><Relationship Id="rId18" Type="http://schemas.openxmlformats.org/officeDocument/2006/relationships/image" Target="../media/image38.wmf"/><Relationship Id="rId26" Type="http://schemas.openxmlformats.org/officeDocument/2006/relationships/oleObject" Target="../embeddings/oleObject373.bin"/><Relationship Id="rId3" Type="http://schemas.openxmlformats.org/officeDocument/2006/relationships/oleObject" Target="../embeddings/oleObject360.bin"/><Relationship Id="rId21" Type="http://schemas.openxmlformats.org/officeDocument/2006/relationships/oleObject" Target="../embeddings/oleObject369.bin"/><Relationship Id="rId7" Type="http://schemas.openxmlformats.org/officeDocument/2006/relationships/oleObject" Target="../embeddings/oleObject362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367.bin"/><Relationship Id="rId25" Type="http://schemas.openxmlformats.org/officeDocument/2006/relationships/oleObject" Target="../embeddings/oleObject37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.wmf"/><Relationship Id="rId20" Type="http://schemas.openxmlformats.org/officeDocument/2006/relationships/image" Target="../media/image39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64.bin"/><Relationship Id="rId24" Type="http://schemas.openxmlformats.org/officeDocument/2006/relationships/image" Target="../media/image62.wmf"/><Relationship Id="rId5" Type="http://schemas.openxmlformats.org/officeDocument/2006/relationships/oleObject" Target="../embeddings/oleObject361.bin"/><Relationship Id="rId15" Type="http://schemas.openxmlformats.org/officeDocument/2006/relationships/oleObject" Target="../embeddings/oleObject366.bin"/><Relationship Id="rId23" Type="http://schemas.openxmlformats.org/officeDocument/2006/relationships/oleObject" Target="../embeddings/oleObject371.bin"/><Relationship Id="rId10" Type="http://schemas.openxmlformats.org/officeDocument/2006/relationships/image" Target="../media/image59.wmf"/><Relationship Id="rId19" Type="http://schemas.openxmlformats.org/officeDocument/2006/relationships/oleObject" Target="../embeddings/oleObject368.bin"/><Relationship Id="rId4" Type="http://schemas.openxmlformats.org/officeDocument/2006/relationships/image" Target="../media/image63.wmf"/><Relationship Id="rId9" Type="http://schemas.openxmlformats.org/officeDocument/2006/relationships/oleObject" Target="../embeddings/oleObject363.bin"/><Relationship Id="rId14" Type="http://schemas.openxmlformats.org/officeDocument/2006/relationships/image" Target="../media/image61.wmf"/><Relationship Id="rId22" Type="http://schemas.openxmlformats.org/officeDocument/2006/relationships/oleObject" Target="../embeddings/oleObject370.bin"/><Relationship Id="rId27" Type="http://schemas.openxmlformats.org/officeDocument/2006/relationships/image" Target="../media/image56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379.bin"/><Relationship Id="rId18" Type="http://schemas.openxmlformats.org/officeDocument/2006/relationships/image" Target="../media/image38.wmf"/><Relationship Id="rId26" Type="http://schemas.openxmlformats.org/officeDocument/2006/relationships/oleObject" Target="../embeddings/oleObject387.bin"/><Relationship Id="rId3" Type="http://schemas.openxmlformats.org/officeDocument/2006/relationships/oleObject" Target="../embeddings/oleObject374.bin"/><Relationship Id="rId21" Type="http://schemas.openxmlformats.org/officeDocument/2006/relationships/oleObject" Target="../embeddings/oleObject383.bin"/><Relationship Id="rId7" Type="http://schemas.openxmlformats.org/officeDocument/2006/relationships/oleObject" Target="../embeddings/oleObject376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381.bin"/><Relationship Id="rId25" Type="http://schemas.openxmlformats.org/officeDocument/2006/relationships/oleObject" Target="../embeddings/oleObject3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.wmf"/><Relationship Id="rId20" Type="http://schemas.openxmlformats.org/officeDocument/2006/relationships/image" Target="../media/image39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78.bin"/><Relationship Id="rId24" Type="http://schemas.openxmlformats.org/officeDocument/2006/relationships/image" Target="../media/image62.wmf"/><Relationship Id="rId5" Type="http://schemas.openxmlformats.org/officeDocument/2006/relationships/oleObject" Target="../embeddings/oleObject375.bin"/><Relationship Id="rId15" Type="http://schemas.openxmlformats.org/officeDocument/2006/relationships/oleObject" Target="../embeddings/oleObject380.bin"/><Relationship Id="rId23" Type="http://schemas.openxmlformats.org/officeDocument/2006/relationships/oleObject" Target="../embeddings/oleObject385.bin"/><Relationship Id="rId10" Type="http://schemas.openxmlformats.org/officeDocument/2006/relationships/image" Target="../media/image59.wmf"/><Relationship Id="rId19" Type="http://schemas.openxmlformats.org/officeDocument/2006/relationships/oleObject" Target="../embeddings/oleObject382.bin"/><Relationship Id="rId4" Type="http://schemas.openxmlformats.org/officeDocument/2006/relationships/image" Target="../media/image64.wmf"/><Relationship Id="rId9" Type="http://schemas.openxmlformats.org/officeDocument/2006/relationships/oleObject" Target="../embeddings/oleObject377.bin"/><Relationship Id="rId14" Type="http://schemas.openxmlformats.org/officeDocument/2006/relationships/image" Target="../media/image61.wmf"/><Relationship Id="rId22" Type="http://schemas.openxmlformats.org/officeDocument/2006/relationships/oleObject" Target="../embeddings/oleObject384.bin"/><Relationship Id="rId27" Type="http://schemas.openxmlformats.org/officeDocument/2006/relationships/image" Target="../media/image56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388.bin"/><Relationship Id="rId7" Type="http://schemas.openxmlformats.org/officeDocument/2006/relationships/oleObject" Target="../embeddings/oleObject3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389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391.bin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97.bin"/><Relationship Id="rId18" Type="http://schemas.openxmlformats.org/officeDocument/2006/relationships/image" Target="../media/image39.wmf"/><Relationship Id="rId26" Type="http://schemas.openxmlformats.org/officeDocument/2006/relationships/oleObject" Target="../embeddings/oleObject405.bin"/><Relationship Id="rId3" Type="http://schemas.openxmlformats.org/officeDocument/2006/relationships/oleObject" Target="../embeddings/oleObject392.bin"/><Relationship Id="rId21" Type="http://schemas.openxmlformats.org/officeDocument/2006/relationships/oleObject" Target="../embeddings/oleObject402.bin"/><Relationship Id="rId34" Type="http://schemas.openxmlformats.org/officeDocument/2006/relationships/image" Target="../media/image73.wmf"/><Relationship Id="rId7" Type="http://schemas.openxmlformats.org/officeDocument/2006/relationships/oleObject" Target="../embeddings/oleObject394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399.bin"/><Relationship Id="rId25" Type="http://schemas.openxmlformats.org/officeDocument/2006/relationships/image" Target="../media/image69.wmf"/><Relationship Id="rId33" Type="http://schemas.openxmlformats.org/officeDocument/2006/relationships/oleObject" Target="../embeddings/oleObject40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.wmf"/><Relationship Id="rId20" Type="http://schemas.openxmlformats.org/officeDocument/2006/relationships/oleObject" Target="../embeddings/oleObject401.bin"/><Relationship Id="rId29" Type="http://schemas.openxmlformats.org/officeDocument/2006/relationships/oleObject" Target="../embeddings/oleObject407.bin"/><Relationship Id="rId1" Type="http://schemas.openxmlformats.org/officeDocument/2006/relationships/vmlDrawing" Target="../drawings/vmlDrawing40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396.bin"/><Relationship Id="rId24" Type="http://schemas.openxmlformats.org/officeDocument/2006/relationships/oleObject" Target="../embeddings/oleObject404.bin"/><Relationship Id="rId32" Type="http://schemas.openxmlformats.org/officeDocument/2006/relationships/image" Target="../media/image72.wmf"/><Relationship Id="rId5" Type="http://schemas.openxmlformats.org/officeDocument/2006/relationships/oleObject" Target="../embeddings/oleObject393.bin"/><Relationship Id="rId15" Type="http://schemas.openxmlformats.org/officeDocument/2006/relationships/oleObject" Target="../embeddings/oleObject398.bin"/><Relationship Id="rId23" Type="http://schemas.openxmlformats.org/officeDocument/2006/relationships/oleObject" Target="../embeddings/oleObject403.bin"/><Relationship Id="rId28" Type="http://schemas.openxmlformats.org/officeDocument/2006/relationships/oleObject" Target="../embeddings/oleObject406.bin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400.bin"/><Relationship Id="rId31" Type="http://schemas.openxmlformats.org/officeDocument/2006/relationships/oleObject" Target="../embeddings/oleObject408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95.bin"/><Relationship Id="rId14" Type="http://schemas.openxmlformats.org/officeDocument/2006/relationships/image" Target="../media/image40.wmf"/><Relationship Id="rId22" Type="http://schemas.openxmlformats.org/officeDocument/2006/relationships/image" Target="../media/image62.wmf"/><Relationship Id="rId27" Type="http://schemas.openxmlformats.org/officeDocument/2006/relationships/image" Target="../media/image70.wmf"/><Relationship Id="rId30" Type="http://schemas.openxmlformats.org/officeDocument/2006/relationships/image" Target="../media/image71.wmf"/><Relationship Id="rId8" Type="http://schemas.openxmlformats.org/officeDocument/2006/relationships/image" Target="../media/image59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415.bin"/><Relationship Id="rId18" Type="http://schemas.openxmlformats.org/officeDocument/2006/relationships/image" Target="../media/image39.wmf"/><Relationship Id="rId26" Type="http://schemas.openxmlformats.org/officeDocument/2006/relationships/oleObject" Target="../embeddings/oleObject423.bin"/><Relationship Id="rId3" Type="http://schemas.openxmlformats.org/officeDocument/2006/relationships/oleObject" Target="../embeddings/oleObject410.bin"/><Relationship Id="rId21" Type="http://schemas.openxmlformats.org/officeDocument/2006/relationships/oleObject" Target="../embeddings/oleObject420.bin"/><Relationship Id="rId7" Type="http://schemas.openxmlformats.org/officeDocument/2006/relationships/oleObject" Target="../embeddings/oleObject412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417.bin"/><Relationship Id="rId25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20" Type="http://schemas.openxmlformats.org/officeDocument/2006/relationships/oleObject" Target="../embeddings/oleObject419.bin"/><Relationship Id="rId29" Type="http://schemas.openxmlformats.org/officeDocument/2006/relationships/oleObject" Target="../embeddings/oleObject425.bin"/><Relationship Id="rId1" Type="http://schemas.openxmlformats.org/officeDocument/2006/relationships/vmlDrawing" Target="../drawings/vmlDrawing41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414.bin"/><Relationship Id="rId24" Type="http://schemas.openxmlformats.org/officeDocument/2006/relationships/oleObject" Target="../embeddings/oleObject422.bin"/><Relationship Id="rId32" Type="http://schemas.openxmlformats.org/officeDocument/2006/relationships/image" Target="../media/image73.wmf"/><Relationship Id="rId5" Type="http://schemas.openxmlformats.org/officeDocument/2006/relationships/oleObject" Target="../embeddings/oleObject411.bin"/><Relationship Id="rId15" Type="http://schemas.openxmlformats.org/officeDocument/2006/relationships/oleObject" Target="../embeddings/oleObject416.bin"/><Relationship Id="rId23" Type="http://schemas.openxmlformats.org/officeDocument/2006/relationships/oleObject" Target="../embeddings/oleObject421.bin"/><Relationship Id="rId28" Type="http://schemas.openxmlformats.org/officeDocument/2006/relationships/oleObject" Target="../embeddings/oleObject424.bin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418.bin"/><Relationship Id="rId31" Type="http://schemas.openxmlformats.org/officeDocument/2006/relationships/oleObject" Target="../embeddings/oleObject426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13.bin"/><Relationship Id="rId14" Type="http://schemas.openxmlformats.org/officeDocument/2006/relationships/image" Target="../media/image40.wmf"/><Relationship Id="rId22" Type="http://schemas.openxmlformats.org/officeDocument/2006/relationships/image" Target="../media/image62.wmf"/><Relationship Id="rId27" Type="http://schemas.openxmlformats.org/officeDocument/2006/relationships/image" Target="../media/image74.wmf"/><Relationship Id="rId30" Type="http://schemas.openxmlformats.org/officeDocument/2006/relationships/image" Target="../media/image75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432.bin"/><Relationship Id="rId18" Type="http://schemas.openxmlformats.org/officeDocument/2006/relationships/image" Target="../media/image39.wmf"/><Relationship Id="rId26" Type="http://schemas.openxmlformats.org/officeDocument/2006/relationships/oleObject" Target="../embeddings/oleObject440.bin"/><Relationship Id="rId3" Type="http://schemas.openxmlformats.org/officeDocument/2006/relationships/oleObject" Target="../embeddings/oleObject427.bin"/><Relationship Id="rId21" Type="http://schemas.openxmlformats.org/officeDocument/2006/relationships/oleObject" Target="../embeddings/oleObject437.bin"/><Relationship Id="rId7" Type="http://schemas.openxmlformats.org/officeDocument/2006/relationships/oleObject" Target="../embeddings/oleObject429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434.bin"/><Relationship Id="rId25" Type="http://schemas.openxmlformats.org/officeDocument/2006/relationships/image" Target="../media/image6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.wmf"/><Relationship Id="rId20" Type="http://schemas.openxmlformats.org/officeDocument/2006/relationships/oleObject" Target="../embeddings/oleObject436.bin"/><Relationship Id="rId29" Type="http://schemas.openxmlformats.org/officeDocument/2006/relationships/oleObject" Target="../embeddings/oleObject442.bin"/><Relationship Id="rId1" Type="http://schemas.openxmlformats.org/officeDocument/2006/relationships/vmlDrawing" Target="../drawings/vmlDrawing42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431.bin"/><Relationship Id="rId24" Type="http://schemas.openxmlformats.org/officeDocument/2006/relationships/oleObject" Target="../embeddings/oleObject439.bin"/><Relationship Id="rId32" Type="http://schemas.openxmlformats.org/officeDocument/2006/relationships/image" Target="../media/image77.wmf"/><Relationship Id="rId5" Type="http://schemas.openxmlformats.org/officeDocument/2006/relationships/oleObject" Target="../embeddings/oleObject428.bin"/><Relationship Id="rId15" Type="http://schemas.openxmlformats.org/officeDocument/2006/relationships/oleObject" Target="../embeddings/oleObject433.bin"/><Relationship Id="rId23" Type="http://schemas.openxmlformats.org/officeDocument/2006/relationships/oleObject" Target="../embeddings/oleObject438.bin"/><Relationship Id="rId28" Type="http://schemas.openxmlformats.org/officeDocument/2006/relationships/image" Target="../media/image73.wmf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435.bin"/><Relationship Id="rId31" Type="http://schemas.openxmlformats.org/officeDocument/2006/relationships/oleObject" Target="../embeddings/oleObject443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30.bin"/><Relationship Id="rId14" Type="http://schemas.openxmlformats.org/officeDocument/2006/relationships/image" Target="../media/image40.wmf"/><Relationship Id="rId22" Type="http://schemas.openxmlformats.org/officeDocument/2006/relationships/image" Target="../media/image62.wmf"/><Relationship Id="rId27" Type="http://schemas.openxmlformats.org/officeDocument/2006/relationships/oleObject" Target="../embeddings/oleObject441.bin"/><Relationship Id="rId30" Type="http://schemas.openxmlformats.org/officeDocument/2006/relationships/image" Target="../media/image76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449.bin"/><Relationship Id="rId18" Type="http://schemas.openxmlformats.org/officeDocument/2006/relationships/image" Target="../media/image39.wmf"/><Relationship Id="rId26" Type="http://schemas.openxmlformats.org/officeDocument/2006/relationships/oleObject" Target="../embeddings/oleObject457.bin"/><Relationship Id="rId3" Type="http://schemas.openxmlformats.org/officeDocument/2006/relationships/oleObject" Target="../embeddings/oleObject444.bin"/><Relationship Id="rId21" Type="http://schemas.openxmlformats.org/officeDocument/2006/relationships/oleObject" Target="../embeddings/oleObject454.bin"/><Relationship Id="rId7" Type="http://schemas.openxmlformats.org/officeDocument/2006/relationships/oleObject" Target="../embeddings/oleObject446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451.bin"/><Relationship Id="rId25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20" Type="http://schemas.openxmlformats.org/officeDocument/2006/relationships/oleObject" Target="../embeddings/oleObject453.bin"/><Relationship Id="rId29" Type="http://schemas.openxmlformats.org/officeDocument/2006/relationships/oleObject" Target="../embeddings/oleObject459.bin"/><Relationship Id="rId1" Type="http://schemas.openxmlformats.org/officeDocument/2006/relationships/vmlDrawing" Target="../drawings/vmlDrawing43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448.bin"/><Relationship Id="rId24" Type="http://schemas.openxmlformats.org/officeDocument/2006/relationships/oleObject" Target="../embeddings/oleObject456.bin"/><Relationship Id="rId32" Type="http://schemas.openxmlformats.org/officeDocument/2006/relationships/image" Target="../media/image79.wmf"/><Relationship Id="rId5" Type="http://schemas.openxmlformats.org/officeDocument/2006/relationships/oleObject" Target="../embeddings/oleObject445.bin"/><Relationship Id="rId15" Type="http://schemas.openxmlformats.org/officeDocument/2006/relationships/oleObject" Target="../embeddings/oleObject450.bin"/><Relationship Id="rId23" Type="http://schemas.openxmlformats.org/officeDocument/2006/relationships/oleObject" Target="../embeddings/oleObject455.bin"/><Relationship Id="rId28" Type="http://schemas.openxmlformats.org/officeDocument/2006/relationships/image" Target="../media/image73.wmf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452.bin"/><Relationship Id="rId31" Type="http://schemas.openxmlformats.org/officeDocument/2006/relationships/oleObject" Target="../embeddings/oleObject460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47.bin"/><Relationship Id="rId14" Type="http://schemas.openxmlformats.org/officeDocument/2006/relationships/image" Target="../media/image40.wmf"/><Relationship Id="rId22" Type="http://schemas.openxmlformats.org/officeDocument/2006/relationships/image" Target="../media/image62.wmf"/><Relationship Id="rId27" Type="http://schemas.openxmlformats.org/officeDocument/2006/relationships/oleObject" Target="../embeddings/oleObject458.bin"/><Relationship Id="rId30" Type="http://schemas.openxmlformats.org/officeDocument/2006/relationships/image" Target="../media/image78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466.bin"/><Relationship Id="rId18" Type="http://schemas.openxmlformats.org/officeDocument/2006/relationships/image" Target="../media/image39.wmf"/><Relationship Id="rId26" Type="http://schemas.openxmlformats.org/officeDocument/2006/relationships/oleObject" Target="../embeddings/oleObject474.bin"/><Relationship Id="rId3" Type="http://schemas.openxmlformats.org/officeDocument/2006/relationships/oleObject" Target="../embeddings/oleObject461.bin"/><Relationship Id="rId21" Type="http://schemas.openxmlformats.org/officeDocument/2006/relationships/oleObject" Target="../embeddings/oleObject471.bin"/><Relationship Id="rId7" Type="http://schemas.openxmlformats.org/officeDocument/2006/relationships/oleObject" Target="../embeddings/oleObject463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468.bin"/><Relationship Id="rId25" Type="http://schemas.openxmlformats.org/officeDocument/2006/relationships/image" Target="../media/image6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.wmf"/><Relationship Id="rId20" Type="http://schemas.openxmlformats.org/officeDocument/2006/relationships/oleObject" Target="../embeddings/oleObject470.bin"/><Relationship Id="rId1" Type="http://schemas.openxmlformats.org/officeDocument/2006/relationships/vmlDrawing" Target="../drawings/vmlDrawing44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465.bin"/><Relationship Id="rId24" Type="http://schemas.openxmlformats.org/officeDocument/2006/relationships/oleObject" Target="../embeddings/oleObject473.bin"/><Relationship Id="rId5" Type="http://schemas.openxmlformats.org/officeDocument/2006/relationships/oleObject" Target="../embeddings/oleObject462.bin"/><Relationship Id="rId15" Type="http://schemas.openxmlformats.org/officeDocument/2006/relationships/oleObject" Target="../embeddings/oleObject467.bin"/><Relationship Id="rId23" Type="http://schemas.openxmlformats.org/officeDocument/2006/relationships/oleObject" Target="../embeddings/oleObject472.bin"/><Relationship Id="rId28" Type="http://schemas.openxmlformats.org/officeDocument/2006/relationships/image" Target="../media/image80.wmf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469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64.bin"/><Relationship Id="rId14" Type="http://schemas.openxmlformats.org/officeDocument/2006/relationships/image" Target="../media/image40.wmf"/><Relationship Id="rId22" Type="http://schemas.openxmlformats.org/officeDocument/2006/relationships/image" Target="../media/image62.wmf"/><Relationship Id="rId27" Type="http://schemas.openxmlformats.org/officeDocument/2006/relationships/oleObject" Target="../embeddings/oleObject475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476.bin"/><Relationship Id="rId7" Type="http://schemas.openxmlformats.org/officeDocument/2006/relationships/oleObject" Target="../embeddings/oleObject4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477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479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486.bin"/><Relationship Id="rId18" Type="http://schemas.openxmlformats.org/officeDocument/2006/relationships/image" Target="../media/image90.wmf"/><Relationship Id="rId3" Type="http://schemas.openxmlformats.org/officeDocument/2006/relationships/oleObject" Target="../embeddings/oleObject480.bin"/><Relationship Id="rId7" Type="http://schemas.openxmlformats.org/officeDocument/2006/relationships/oleObject" Target="../embeddings/oleObject482.bin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48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9.wmf"/><Relationship Id="rId20" Type="http://schemas.openxmlformats.org/officeDocument/2006/relationships/image" Target="../media/image91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485.bin"/><Relationship Id="rId5" Type="http://schemas.openxmlformats.org/officeDocument/2006/relationships/oleObject" Target="../embeddings/oleObject481.bin"/><Relationship Id="rId15" Type="http://schemas.openxmlformats.org/officeDocument/2006/relationships/oleObject" Target="../embeddings/oleObject487.bin"/><Relationship Id="rId10" Type="http://schemas.openxmlformats.org/officeDocument/2006/relationships/oleObject" Target="../embeddings/oleObject484.bin"/><Relationship Id="rId19" Type="http://schemas.openxmlformats.org/officeDocument/2006/relationships/oleObject" Target="../embeddings/oleObject489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83.bin"/><Relationship Id="rId14" Type="http://schemas.openxmlformats.org/officeDocument/2006/relationships/image" Target="../media/image8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8.bin"/><Relationship Id="rId7" Type="http://schemas.openxmlformats.org/officeDocument/2006/relationships/image" Target="../media/image2.wmf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5.bin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4.wmf"/><Relationship Id="rId9" Type="http://schemas.openxmlformats.org/officeDocument/2006/relationships/image" Target="../media/image3.wmf"/><Relationship Id="rId14" Type="http://schemas.openxmlformats.org/officeDocument/2006/relationships/image" Target="../media/image6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7.bin"/><Relationship Id="rId7" Type="http://schemas.openxmlformats.org/officeDocument/2006/relationships/image" Target="../media/image2.wmf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4.bin"/><Relationship Id="rId10" Type="http://schemas.openxmlformats.org/officeDocument/2006/relationships/oleObject" Target="../embeddings/oleObject21.bin"/><Relationship Id="rId4" Type="http://schemas.openxmlformats.org/officeDocument/2006/relationships/image" Target="../media/image4.wmf"/><Relationship Id="rId9" Type="http://schemas.openxmlformats.org/officeDocument/2006/relationships/image" Target="../media/image3.wmf"/><Relationship Id="rId1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6.bin"/><Relationship Id="rId7" Type="http://schemas.openxmlformats.org/officeDocument/2006/relationships/image" Target="../media/image2.wmf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8.bin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3.bin"/><Relationship Id="rId10" Type="http://schemas.openxmlformats.org/officeDocument/2006/relationships/oleObject" Target="../embeddings/oleObject30.bin"/><Relationship Id="rId4" Type="http://schemas.openxmlformats.org/officeDocument/2006/relationships/image" Target="../media/image4.wmf"/><Relationship Id="rId9" Type="http://schemas.openxmlformats.org/officeDocument/2006/relationships/image" Target="../media/image3.wmf"/><Relationship Id="rId1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5.bin"/><Relationship Id="rId7" Type="http://schemas.openxmlformats.org/officeDocument/2006/relationships/image" Target="../media/image2.wmf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7.bin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2.bin"/><Relationship Id="rId10" Type="http://schemas.openxmlformats.org/officeDocument/2006/relationships/oleObject" Target="../embeddings/oleObject39.bin"/><Relationship Id="rId4" Type="http://schemas.openxmlformats.org/officeDocument/2006/relationships/image" Target="../media/image4.wmf"/><Relationship Id="rId9" Type="http://schemas.openxmlformats.org/officeDocument/2006/relationships/image" Target="../media/image3.wmf"/><Relationship Id="rId1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oleObject" Target="../embeddings/oleObject50.bin"/><Relationship Id="rId18" Type="http://schemas.openxmlformats.org/officeDocument/2006/relationships/oleObject" Target="../embeddings/oleObject53.bin"/><Relationship Id="rId3" Type="http://schemas.openxmlformats.org/officeDocument/2006/relationships/oleObject" Target="../embeddings/oleObject44.bin"/><Relationship Id="rId7" Type="http://schemas.openxmlformats.org/officeDocument/2006/relationships/image" Target="../media/image2.wmf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6.bin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1.bin"/><Relationship Id="rId10" Type="http://schemas.openxmlformats.org/officeDocument/2006/relationships/oleObject" Target="../embeddings/oleObject48.bin"/><Relationship Id="rId19" Type="http://schemas.openxmlformats.org/officeDocument/2006/relationships/image" Target="../media/image9.wmf"/><Relationship Id="rId4" Type="http://schemas.openxmlformats.org/officeDocument/2006/relationships/image" Target="../media/image4.wmf"/><Relationship Id="rId9" Type="http://schemas.openxmlformats.org/officeDocument/2006/relationships/image" Target="../media/image3.wmf"/><Relationship Id="rId1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9906000" cy="1470025"/>
          </a:xfrm>
        </p:spPr>
        <p:txBody>
          <a:bodyPr/>
          <a:lstStyle/>
          <a:p>
            <a:r>
              <a:rPr lang="en-IN" sz="3200" b="1" dirty="0" smtClean="0"/>
              <a:t>Course Code: </a:t>
            </a:r>
            <a:r>
              <a:rPr lang="en-GB" sz="3200" dirty="0" smtClean="0"/>
              <a:t>CSC211A</a:t>
            </a: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>Course Title: </a:t>
            </a:r>
            <a:r>
              <a:rPr lang="en-GB" sz="3200" dirty="0" smtClean="0"/>
              <a:t>Formal </a:t>
            </a:r>
            <a:r>
              <a:rPr lang="en-GB" sz="3200" dirty="0"/>
              <a:t>Languages and Automata Theory</a:t>
            </a:r>
            <a:endParaRPr lang="en-IN" sz="32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/>
              <a:t>Course Leader: </a:t>
            </a:r>
          </a:p>
          <a:p>
            <a:pPr algn="l"/>
            <a:r>
              <a:rPr lang="en-IN" sz="2000" b="1" dirty="0" smtClean="0"/>
              <a:t>			</a:t>
            </a:r>
            <a:r>
              <a:rPr lang="en-IN" sz="2000" b="1" dirty="0" smtClean="0"/>
              <a:t>                    </a:t>
            </a:r>
            <a:r>
              <a:rPr lang="en-IN" sz="3200" dirty="0" smtClean="0"/>
              <a:t>Prakash P</a:t>
            </a:r>
            <a:endParaRPr lang="en-IN" sz="3200" dirty="0" smtClean="0"/>
          </a:p>
          <a:p>
            <a:r>
              <a:rPr lang="en-IN" sz="2800" smtClean="0">
                <a:hlinkClick r:id="rId2"/>
              </a:rPr>
              <a:t>prakashp.cs.et@msruas.ac.in</a:t>
            </a:r>
            <a:endParaRPr lang="en-IN" sz="2800" dirty="0"/>
          </a:p>
          <a:p>
            <a:pPr algn="l"/>
            <a:endParaRPr lang="en-IN" sz="3200" dirty="0" smtClean="0"/>
          </a:p>
          <a:p>
            <a:pPr algn="l"/>
            <a:r>
              <a:rPr lang="en-IN" sz="2000" b="1" dirty="0" smtClean="0"/>
              <a:t>	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0" y="2718123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+mj-lt"/>
                <a:ea typeface="+mj-ea"/>
                <a:cs typeface="+mj-cs"/>
              </a:rPr>
              <a:t>Lecture </a:t>
            </a:r>
            <a:r>
              <a:rPr lang="en-US" sz="2800" b="1" dirty="0" smtClean="0">
                <a:latin typeface="+mj-lt"/>
                <a:ea typeface="+mj-ea"/>
                <a:cs typeface="+mj-cs"/>
              </a:rPr>
              <a:t>5: NFA -2 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7272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31" name="Line 3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32" name="Line 4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1733" name="Object 5"/>
          <p:cNvGraphicFramePr>
            <a:graphicFrameLocks noChangeAspect="1"/>
          </p:cNvGraphicFramePr>
          <p:nvPr/>
        </p:nvGraphicFramePr>
        <p:xfrm>
          <a:off x="1219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96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4" name="Line 6"/>
          <p:cNvSpPr>
            <a:spLocks noChangeShapeType="1"/>
          </p:cNvSpPr>
          <p:nvPr/>
        </p:nvSpPr>
        <p:spPr bwMode="auto">
          <a:xfrm>
            <a:off x="990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1735" name="Object 7"/>
          <p:cNvGraphicFramePr>
            <a:graphicFrameLocks noChangeAspect="1"/>
          </p:cNvGraphicFramePr>
          <p:nvPr/>
        </p:nvGraphicFramePr>
        <p:xfrm>
          <a:off x="17526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97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6" name="Oval 8"/>
          <p:cNvSpPr>
            <a:spLocks noChangeArrowheads="1"/>
          </p:cNvSpPr>
          <p:nvPr/>
        </p:nvSpPr>
        <p:spPr bwMode="auto">
          <a:xfrm>
            <a:off x="36576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37" name="Oval 9"/>
          <p:cNvSpPr>
            <a:spLocks noChangeArrowheads="1"/>
          </p:cNvSpPr>
          <p:nvPr/>
        </p:nvSpPr>
        <p:spPr bwMode="auto">
          <a:xfrm>
            <a:off x="1905000" y="4191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38" name="Line 10"/>
          <p:cNvSpPr>
            <a:spLocks noChangeShapeType="1"/>
          </p:cNvSpPr>
          <p:nvPr/>
        </p:nvSpPr>
        <p:spPr bwMode="auto">
          <a:xfrm>
            <a:off x="1371600" y="45720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739" name="Oval 11"/>
          <p:cNvSpPr>
            <a:spLocks noChangeArrowheads="1"/>
          </p:cNvSpPr>
          <p:nvPr/>
        </p:nvSpPr>
        <p:spPr bwMode="auto">
          <a:xfrm>
            <a:off x="7315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40" name="Line 12"/>
          <p:cNvSpPr>
            <a:spLocks noChangeShapeType="1"/>
          </p:cNvSpPr>
          <p:nvPr/>
        </p:nvSpPr>
        <p:spPr bwMode="auto">
          <a:xfrm>
            <a:off x="43434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1741" name="Object 13"/>
          <p:cNvGraphicFramePr>
            <a:graphicFrameLocks noChangeAspect="1"/>
          </p:cNvGraphicFramePr>
          <p:nvPr/>
        </p:nvGraphicFramePr>
        <p:xfrm>
          <a:off x="3810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98" name="Equation" r:id="rId6" imgW="406080" imgH="571320" progId="Equation.3">
                  <p:embed/>
                </p:oleObj>
              </mc:Choice>
              <mc:Fallback>
                <p:oleObj name="Equation" r:id="rId6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42" name="Oval 14"/>
          <p:cNvSpPr>
            <a:spLocks noChangeArrowheads="1"/>
          </p:cNvSpPr>
          <p:nvPr/>
        </p:nvSpPr>
        <p:spPr bwMode="auto">
          <a:xfrm>
            <a:off x="7162800" y="4038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1743" name="Object 15"/>
          <p:cNvGraphicFramePr>
            <a:graphicFrameLocks noChangeAspect="1"/>
          </p:cNvGraphicFramePr>
          <p:nvPr/>
        </p:nvGraphicFramePr>
        <p:xfrm>
          <a:off x="7404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99" name="Equation" r:id="rId8" imgW="457200" imgH="583920" progId="Equation.3">
                  <p:embed/>
                </p:oleObj>
              </mc:Choice>
              <mc:Fallback>
                <p:oleObj name="Equation" r:id="rId8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44" name="Object 16"/>
          <p:cNvGraphicFramePr>
            <a:graphicFrameLocks noChangeAspect="1"/>
          </p:cNvGraphicFramePr>
          <p:nvPr/>
        </p:nvGraphicFramePr>
        <p:xfrm>
          <a:off x="2895601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0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45" name="Object 17"/>
          <p:cNvGraphicFramePr>
            <a:graphicFrameLocks noChangeAspect="1"/>
          </p:cNvGraphicFramePr>
          <p:nvPr/>
        </p:nvGraphicFramePr>
        <p:xfrm>
          <a:off x="1981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1" name="Equation" r:id="rId11" imgW="482400" imgH="583920" progId="Equation.3">
                  <p:embed/>
                </p:oleObj>
              </mc:Choice>
              <mc:Fallback>
                <p:oleObj name="Equation" r:id="rId11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46" name="Object 18"/>
          <p:cNvGraphicFramePr>
            <a:graphicFrameLocks noChangeAspect="1"/>
          </p:cNvGraphicFramePr>
          <p:nvPr/>
        </p:nvGraphicFramePr>
        <p:xfrm>
          <a:off x="4648200" y="41148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2" name="Equation" r:id="rId13" imgW="330120" imgH="419040" progId="Equation.3">
                  <p:embed/>
                </p:oleObj>
              </mc:Choice>
              <mc:Fallback>
                <p:oleObj name="Equation" r:id="rId13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14800"/>
                        <a:ext cx="33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47" name="Line 19"/>
          <p:cNvSpPr>
            <a:spLocks noChangeShapeType="1"/>
          </p:cNvSpPr>
          <p:nvPr/>
        </p:nvSpPr>
        <p:spPr bwMode="auto">
          <a:xfrm>
            <a:off x="25908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748" name="Oval 20"/>
          <p:cNvSpPr>
            <a:spLocks noChangeArrowheads="1"/>
          </p:cNvSpPr>
          <p:nvPr/>
        </p:nvSpPr>
        <p:spPr bwMode="auto">
          <a:xfrm>
            <a:off x="5410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1749" name="Object 21"/>
          <p:cNvGraphicFramePr>
            <a:graphicFrameLocks noChangeAspect="1"/>
          </p:cNvGraphicFramePr>
          <p:nvPr/>
        </p:nvGraphicFramePr>
        <p:xfrm>
          <a:off x="5524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3" name="Equation" r:id="rId15" imgW="482400" imgH="571320" progId="Equation.3">
                  <p:embed/>
                </p:oleObj>
              </mc:Choice>
              <mc:Fallback>
                <p:oleObj name="Equation" r:id="rId15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50" name="Line 22"/>
          <p:cNvSpPr>
            <a:spLocks noChangeShapeType="1"/>
          </p:cNvSpPr>
          <p:nvPr/>
        </p:nvSpPr>
        <p:spPr bwMode="auto">
          <a:xfrm>
            <a:off x="60960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1751" name="Object 23"/>
          <p:cNvGraphicFramePr>
            <a:graphicFrameLocks noChangeAspect="1"/>
          </p:cNvGraphicFramePr>
          <p:nvPr/>
        </p:nvGraphicFramePr>
        <p:xfrm>
          <a:off x="6477001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4"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52" name="Line 24"/>
          <p:cNvSpPr>
            <a:spLocks noChangeShapeType="1"/>
          </p:cNvSpPr>
          <p:nvPr/>
        </p:nvSpPr>
        <p:spPr bwMode="auto">
          <a:xfrm>
            <a:off x="18288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53" name="Text Box 25"/>
          <p:cNvSpPr txBox="1">
            <a:spLocks noChangeArrowheads="1"/>
          </p:cNvSpPr>
          <p:nvPr/>
        </p:nvSpPr>
        <p:spPr bwMode="auto">
          <a:xfrm>
            <a:off x="2895600" y="0"/>
            <a:ext cx="439485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>
                <a:latin typeface="+mj-lt"/>
              </a:rPr>
              <a:t>Rejection</a:t>
            </a:r>
            <a:r>
              <a:rPr lang="en-US" altLang="en-US" sz="4400" dirty="0"/>
              <a:t> Example</a:t>
            </a:r>
          </a:p>
        </p:txBody>
      </p:sp>
      <p:sp>
        <p:nvSpPr>
          <p:cNvPr id="201754" name="Line 26"/>
          <p:cNvSpPr>
            <a:spLocks noChangeShapeType="1"/>
          </p:cNvSpPr>
          <p:nvPr/>
        </p:nvSpPr>
        <p:spPr bwMode="auto">
          <a:xfrm>
            <a:off x="2667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1755" name="Object 27"/>
          <p:cNvGraphicFramePr>
            <a:graphicFrameLocks noChangeAspect="1"/>
          </p:cNvGraphicFramePr>
          <p:nvPr/>
        </p:nvGraphicFramePr>
        <p:xfrm>
          <a:off x="22860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5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1204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755" name="Line 3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756" name="Line 4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2757" name="Object 5"/>
          <p:cNvGraphicFramePr>
            <a:graphicFrameLocks noChangeAspect="1"/>
          </p:cNvGraphicFramePr>
          <p:nvPr/>
        </p:nvGraphicFramePr>
        <p:xfrm>
          <a:off x="1219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20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58" name="Line 6"/>
          <p:cNvSpPr>
            <a:spLocks noChangeShapeType="1"/>
          </p:cNvSpPr>
          <p:nvPr/>
        </p:nvSpPr>
        <p:spPr bwMode="auto">
          <a:xfrm>
            <a:off x="1295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2759" name="Object 7"/>
          <p:cNvGraphicFramePr>
            <a:graphicFrameLocks noChangeAspect="1"/>
          </p:cNvGraphicFramePr>
          <p:nvPr/>
        </p:nvGraphicFramePr>
        <p:xfrm>
          <a:off x="17526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21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60" name="Oval 8"/>
          <p:cNvSpPr>
            <a:spLocks noChangeArrowheads="1"/>
          </p:cNvSpPr>
          <p:nvPr/>
        </p:nvSpPr>
        <p:spPr bwMode="auto">
          <a:xfrm>
            <a:off x="3657600" y="4191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761" name="Oval 9"/>
          <p:cNvSpPr>
            <a:spLocks noChangeArrowheads="1"/>
          </p:cNvSpPr>
          <p:nvPr/>
        </p:nvSpPr>
        <p:spPr bwMode="auto">
          <a:xfrm>
            <a:off x="1905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762" name="Line 10"/>
          <p:cNvSpPr>
            <a:spLocks noChangeShapeType="1"/>
          </p:cNvSpPr>
          <p:nvPr/>
        </p:nvSpPr>
        <p:spPr bwMode="auto">
          <a:xfrm>
            <a:off x="13716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63" name="Oval 11"/>
          <p:cNvSpPr>
            <a:spLocks noChangeArrowheads="1"/>
          </p:cNvSpPr>
          <p:nvPr/>
        </p:nvSpPr>
        <p:spPr bwMode="auto">
          <a:xfrm>
            <a:off x="7315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764" name="Line 12"/>
          <p:cNvSpPr>
            <a:spLocks noChangeShapeType="1"/>
          </p:cNvSpPr>
          <p:nvPr/>
        </p:nvSpPr>
        <p:spPr bwMode="auto">
          <a:xfrm>
            <a:off x="43434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2765" name="Object 13"/>
          <p:cNvGraphicFramePr>
            <a:graphicFrameLocks noChangeAspect="1"/>
          </p:cNvGraphicFramePr>
          <p:nvPr/>
        </p:nvGraphicFramePr>
        <p:xfrm>
          <a:off x="3810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22" name="Equation" r:id="rId6" imgW="406080" imgH="571320" progId="Equation.3">
                  <p:embed/>
                </p:oleObj>
              </mc:Choice>
              <mc:Fallback>
                <p:oleObj name="Equation" r:id="rId6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66" name="Oval 14"/>
          <p:cNvSpPr>
            <a:spLocks noChangeArrowheads="1"/>
          </p:cNvSpPr>
          <p:nvPr/>
        </p:nvSpPr>
        <p:spPr bwMode="auto">
          <a:xfrm>
            <a:off x="7162800" y="4038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2767" name="Object 15"/>
          <p:cNvGraphicFramePr>
            <a:graphicFrameLocks noChangeAspect="1"/>
          </p:cNvGraphicFramePr>
          <p:nvPr/>
        </p:nvGraphicFramePr>
        <p:xfrm>
          <a:off x="7404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23" name="Equation" r:id="rId8" imgW="457200" imgH="583920" progId="Equation.3">
                  <p:embed/>
                </p:oleObj>
              </mc:Choice>
              <mc:Fallback>
                <p:oleObj name="Equation" r:id="rId8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8" name="Object 16"/>
          <p:cNvGraphicFramePr>
            <a:graphicFrameLocks noChangeAspect="1"/>
          </p:cNvGraphicFramePr>
          <p:nvPr/>
        </p:nvGraphicFramePr>
        <p:xfrm>
          <a:off x="2895601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24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9" name="Object 17"/>
          <p:cNvGraphicFramePr>
            <a:graphicFrameLocks noChangeAspect="1"/>
          </p:cNvGraphicFramePr>
          <p:nvPr/>
        </p:nvGraphicFramePr>
        <p:xfrm>
          <a:off x="1981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25" name="Equation" r:id="rId11" imgW="482400" imgH="583920" progId="Equation.3">
                  <p:embed/>
                </p:oleObj>
              </mc:Choice>
              <mc:Fallback>
                <p:oleObj name="Equation" r:id="rId11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70" name="Object 18"/>
          <p:cNvGraphicFramePr>
            <a:graphicFrameLocks noChangeAspect="1"/>
          </p:cNvGraphicFramePr>
          <p:nvPr/>
        </p:nvGraphicFramePr>
        <p:xfrm>
          <a:off x="4648200" y="41148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26" name="Equation" r:id="rId13" imgW="330120" imgH="419040" progId="Equation.3">
                  <p:embed/>
                </p:oleObj>
              </mc:Choice>
              <mc:Fallback>
                <p:oleObj name="Equation" r:id="rId13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14800"/>
                        <a:ext cx="33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71" name="Line 19"/>
          <p:cNvSpPr>
            <a:spLocks noChangeShapeType="1"/>
          </p:cNvSpPr>
          <p:nvPr/>
        </p:nvSpPr>
        <p:spPr bwMode="auto">
          <a:xfrm>
            <a:off x="2590800" y="457200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72" name="Oval 20"/>
          <p:cNvSpPr>
            <a:spLocks noChangeArrowheads="1"/>
          </p:cNvSpPr>
          <p:nvPr/>
        </p:nvSpPr>
        <p:spPr bwMode="auto">
          <a:xfrm>
            <a:off x="5410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2773" name="Object 21"/>
          <p:cNvGraphicFramePr>
            <a:graphicFrameLocks noChangeAspect="1"/>
          </p:cNvGraphicFramePr>
          <p:nvPr/>
        </p:nvGraphicFramePr>
        <p:xfrm>
          <a:off x="5524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27" name="Equation" r:id="rId15" imgW="482400" imgH="571320" progId="Equation.3">
                  <p:embed/>
                </p:oleObj>
              </mc:Choice>
              <mc:Fallback>
                <p:oleObj name="Equation" r:id="rId15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74" name="Line 22"/>
          <p:cNvSpPr>
            <a:spLocks noChangeShapeType="1"/>
          </p:cNvSpPr>
          <p:nvPr/>
        </p:nvSpPr>
        <p:spPr bwMode="auto">
          <a:xfrm>
            <a:off x="60960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2775" name="Object 23"/>
          <p:cNvGraphicFramePr>
            <a:graphicFrameLocks noChangeAspect="1"/>
          </p:cNvGraphicFramePr>
          <p:nvPr/>
        </p:nvGraphicFramePr>
        <p:xfrm>
          <a:off x="6477001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28"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76" name="Line 24"/>
          <p:cNvSpPr>
            <a:spLocks noChangeShapeType="1"/>
          </p:cNvSpPr>
          <p:nvPr/>
        </p:nvSpPr>
        <p:spPr bwMode="auto">
          <a:xfrm>
            <a:off x="35814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777" name="Line 25"/>
          <p:cNvSpPr>
            <a:spLocks noChangeShapeType="1"/>
          </p:cNvSpPr>
          <p:nvPr/>
        </p:nvSpPr>
        <p:spPr bwMode="auto">
          <a:xfrm>
            <a:off x="2667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2778" name="Object 26"/>
          <p:cNvGraphicFramePr>
            <a:graphicFrameLocks noChangeAspect="1"/>
          </p:cNvGraphicFramePr>
          <p:nvPr/>
        </p:nvGraphicFramePr>
        <p:xfrm>
          <a:off x="22860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29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2895600" y="0"/>
            <a:ext cx="439485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>
                <a:latin typeface="+mj-lt"/>
              </a:rPr>
              <a:t>Rejection</a:t>
            </a:r>
            <a:r>
              <a:rPr lang="en-US" altLang="en-US" sz="4400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9758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779" name="Line 3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780" name="Line 4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1219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4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2" name="Line 6"/>
          <p:cNvSpPr>
            <a:spLocks noChangeShapeType="1"/>
          </p:cNvSpPr>
          <p:nvPr/>
        </p:nvSpPr>
        <p:spPr bwMode="auto">
          <a:xfrm>
            <a:off x="1295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3783" name="Object 7"/>
          <p:cNvGraphicFramePr>
            <a:graphicFrameLocks noChangeAspect="1"/>
          </p:cNvGraphicFramePr>
          <p:nvPr/>
        </p:nvGraphicFramePr>
        <p:xfrm>
          <a:off x="17526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5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4" name="Oval 8"/>
          <p:cNvSpPr>
            <a:spLocks noChangeArrowheads="1"/>
          </p:cNvSpPr>
          <p:nvPr/>
        </p:nvSpPr>
        <p:spPr bwMode="auto">
          <a:xfrm>
            <a:off x="36576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785" name="Oval 9"/>
          <p:cNvSpPr>
            <a:spLocks noChangeArrowheads="1"/>
          </p:cNvSpPr>
          <p:nvPr/>
        </p:nvSpPr>
        <p:spPr bwMode="auto">
          <a:xfrm>
            <a:off x="1905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786" name="Line 10"/>
          <p:cNvSpPr>
            <a:spLocks noChangeShapeType="1"/>
          </p:cNvSpPr>
          <p:nvPr/>
        </p:nvSpPr>
        <p:spPr bwMode="auto">
          <a:xfrm>
            <a:off x="13716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787" name="Oval 11"/>
          <p:cNvSpPr>
            <a:spLocks noChangeArrowheads="1"/>
          </p:cNvSpPr>
          <p:nvPr/>
        </p:nvSpPr>
        <p:spPr bwMode="auto">
          <a:xfrm>
            <a:off x="7315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788" name="Line 12"/>
          <p:cNvSpPr>
            <a:spLocks noChangeShapeType="1"/>
          </p:cNvSpPr>
          <p:nvPr/>
        </p:nvSpPr>
        <p:spPr bwMode="auto">
          <a:xfrm>
            <a:off x="4343400" y="457200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3789" name="Object 13"/>
          <p:cNvGraphicFramePr>
            <a:graphicFrameLocks noChangeAspect="1"/>
          </p:cNvGraphicFramePr>
          <p:nvPr/>
        </p:nvGraphicFramePr>
        <p:xfrm>
          <a:off x="3810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6" name="Equation" r:id="rId6" imgW="406080" imgH="571320" progId="Equation.3">
                  <p:embed/>
                </p:oleObj>
              </mc:Choice>
              <mc:Fallback>
                <p:oleObj name="Equation" r:id="rId6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90" name="Oval 14"/>
          <p:cNvSpPr>
            <a:spLocks noChangeArrowheads="1"/>
          </p:cNvSpPr>
          <p:nvPr/>
        </p:nvSpPr>
        <p:spPr bwMode="auto">
          <a:xfrm>
            <a:off x="7162800" y="4038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3791" name="Object 15"/>
          <p:cNvGraphicFramePr>
            <a:graphicFrameLocks noChangeAspect="1"/>
          </p:cNvGraphicFramePr>
          <p:nvPr/>
        </p:nvGraphicFramePr>
        <p:xfrm>
          <a:off x="7404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7" name="Equation" r:id="rId8" imgW="457200" imgH="583920" progId="Equation.3">
                  <p:embed/>
                </p:oleObj>
              </mc:Choice>
              <mc:Fallback>
                <p:oleObj name="Equation" r:id="rId8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92" name="Object 16"/>
          <p:cNvGraphicFramePr>
            <a:graphicFrameLocks noChangeAspect="1"/>
          </p:cNvGraphicFramePr>
          <p:nvPr/>
        </p:nvGraphicFramePr>
        <p:xfrm>
          <a:off x="2895601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8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93" name="Object 17"/>
          <p:cNvGraphicFramePr>
            <a:graphicFrameLocks noChangeAspect="1"/>
          </p:cNvGraphicFramePr>
          <p:nvPr/>
        </p:nvGraphicFramePr>
        <p:xfrm>
          <a:off x="1981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9" name="Equation" r:id="rId11" imgW="482400" imgH="583920" progId="Equation.3">
                  <p:embed/>
                </p:oleObj>
              </mc:Choice>
              <mc:Fallback>
                <p:oleObj name="Equation" r:id="rId11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94" name="Object 18"/>
          <p:cNvGraphicFramePr>
            <a:graphicFrameLocks noChangeAspect="1"/>
          </p:cNvGraphicFramePr>
          <p:nvPr/>
        </p:nvGraphicFramePr>
        <p:xfrm>
          <a:off x="4648200" y="41148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50" name="Equation" r:id="rId13" imgW="330120" imgH="419040" progId="Equation.3">
                  <p:embed/>
                </p:oleObj>
              </mc:Choice>
              <mc:Fallback>
                <p:oleObj name="Equation" r:id="rId13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14800"/>
                        <a:ext cx="33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95" name="Line 19"/>
          <p:cNvSpPr>
            <a:spLocks noChangeShapeType="1"/>
          </p:cNvSpPr>
          <p:nvPr/>
        </p:nvSpPr>
        <p:spPr bwMode="auto">
          <a:xfrm>
            <a:off x="25908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796" name="Oval 20"/>
          <p:cNvSpPr>
            <a:spLocks noChangeArrowheads="1"/>
          </p:cNvSpPr>
          <p:nvPr/>
        </p:nvSpPr>
        <p:spPr bwMode="auto">
          <a:xfrm>
            <a:off x="5410200" y="4191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3797" name="Object 21"/>
          <p:cNvGraphicFramePr>
            <a:graphicFrameLocks noChangeAspect="1"/>
          </p:cNvGraphicFramePr>
          <p:nvPr/>
        </p:nvGraphicFramePr>
        <p:xfrm>
          <a:off x="5524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51" name="Equation" r:id="rId15" imgW="482400" imgH="571320" progId="Equation.3">
                  <p:embed/>
                </p:oleObj>
              </mc:Choice>
              <mc:Fallback>
                <p:oleObj name="Equation" r:id="rId15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98" name="Line 22"/>
          <p:cNvSpPr>
            <a:spLocks noChangeShapeType="1"/>
          </p:cNvSpPr>
          <p:nvPr/>
        </p:nvSpPr>
        <p:spPr bwMode="auto">
          <a:xfrm>
            <a:off x="60960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3799" name="Object 23"/>
          <p:cNvGraphicFramePr>
            <a:graphicFrameLocks noChangeAspect="1"/>
          </p:cNvGraphicFramePr>
          <p:nvPr/>
        </p:nvGraphicFramePr>
        <p:xfrm>
          <a:off x="6477001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52"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800" name="Line 24"/>
          <p:cNvSpPr>
            <a:spLocks noChangeShapeType="1"/>
          </p:cNvSpPr>
          <p:nvPr/>
        </p:nvSpPr>
        <p:spPr bwMode="auto">
          <a:xfrm>
            <a:off x="53340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801" name="Text Box 25"/>
          <p:cNvSpPr txBox="1">
            <a:spLocks noChangeArrowheads="1"/>
          </p:cNvSpPr>
          <p:nvPr/>
        </p:nvSpPr>
        <p:spPr bwMode="auto">
          <a:xfrm>
            <a:off x="1786720" y="914400"/>
            <a:ext cx="39418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(read head doesn’t move)</a:t>
            </a:r>
          </a:p>
        </p:txBody>
      </p:sp>
      <p:sp>
        <p:nvSpPr>
          <p:cNvPr id="203802" name="Line 26"/>
          <p:cNvSpPr>
            <a:spLocks noChangeShapeType="1"/>
          </p:cNvSpPr>
          <p:nvPr/>
        </p:nvSpPr>
        <p:spPr bwMode="auto">
          <a:xfrm>
            <a:off x="2667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3803" name="Object 27"/>
          <p:cNvGraphicFramePr>
            <a:graphicFrameLocks noChangeAspect="1"/>
          </p:cNvGraphicFramePr>
          <p:nvPr/>
        </p:nvGraphicFramePr>
        <p:xfrm>
          <a:off x="22860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53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2895600" y="0"/>
            <a:ext cx="439485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>
                <a:latin typeface="+mj-lt"/>
              </a:rPr>
              <a:t>Rejection</a:t>
            </a:r>
            <a:r>
              <a:rPr lang="en-US" altLang="en-US" sz="4400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4017169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03" name="Line 3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04" name="Line 4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4805" name="Object 5"/>
          <p:cNvGraphicFramePr>
            <a:graphicFrameLocks noChangeAspect="1"/>
          </p:cNvGraphicFramePr>
          <p:nvPr/>
        </p:nvGraphicFramePr>
        <p:xfrm>
          <a:off x="1219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8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6" name="Line 6"/>
          <p:cNvSpPr>
            <a:spLocks noChangeShapeType="1"/>
          </p:cNvSpPr>
          <p:nvPr/>
        </p:nvSpPr>
        <p:spPr bwMode="auto">
          <a:xfrm>
            <a:off x="19050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4807" name="Object 7"/>
          <p:cNvGraphicFramePr>
            <a:graphicFrameLocks noChangeAspect="1"/>
          </p:cNvGraphicFramePr>
          <p:nvPr/>
        </p:nvGraphicFramePr>
        <p:xfrm>
          <a:off x="17526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9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8" name="Oval 8"/>
          <p:cNvSpPr>
            <a:spLocks noChangeArrowheads="1"/>
          </p:cNvSpPr>
          <p:nvPr/>
        </p:nvSpPr>
        <p:spPr bwMode="auto">
          <a:xfrm>
            <a:off x="36576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09" name="Oval 9"/>
          <p:cNvSpPr>
            <a:spLocks noChangeArrowheads="1"/>
          </p:cNvSpPr>
          <p:nvPr/>
        </p:nvSpPr>
        <p:spPr bwMode="auto">
          <a:xfrm>
            <a:off x="1905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10" name="Line 10"/>
          <p:cNvSpPr>
            <a:spLocks noChangeShapeType="1"/>
          </p:cNvSpPr>
          <p:nvPr/>
        </p:nvSpPr>
        <p:spPr bwMode="auto">
          <a:xfrm>
            <a:off x="13716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11" name="Oval 11"/>
          <p:cNvSpPr>
            <a:spLocks noChangeArrowheads="1"/>
          </p:cNvSpPr>
          <p:nvPr/>
        </p:nvSpPr>
        <p:spPr bwMode="auto">
          <a:xfrm>
            <a:off x="7315200" y="4191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12" name="Line 12"/>
          <p:cNvSpPr>
            <a:spLocks noChangeShapeType="1"/>
          </p:cNvSpPr>
          <p:nvPr/>
        </p:nvSpPr>
        <p:spPr bwMode="auto">
          <a:xfrm>
            <a:off x="43434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4813" name="Object 13"/>
          <p:cNvGraphicFramePr>
            <a:graphicFrameLocks noChangeAspect="1"/>
          </p:cNvGraphicFramePr>
          <p:nvPr/>
        </p:nvGraphicFramePr>
        <p:xfrm>
          <a:off x="3810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70" name="Equation" r:id="rId6" imgW="406080" imgH="571320" progId="Equation.3">
                  <p:embed/>
                </p:oleObj>
              </mc:Choice>
              <mc:Fallback>
                <p:oleObj name="Equation" r:id="rId6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14" name="Oval 14"/>
          <p:cNvSpPr>
            <a:spLocks noChangeArrowheads="1"/>
          </p:cNvSpPr>
          <p:nvPr/>
        </p:nvSpPr>
        <p:spPr bwMode="auto">
          <a:xfrm>
            <a:off x="7162800" y="4038600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4815" name="Object 15"/>
          <p:cNvGraphicFramePr>
            <a:graphicFrameLocks noChangeAspect="1"/>
          </p:cNvGraphicFramePr>
          <p:nvPr/>
        </p:nvGraphicFramePr>
        <p:xfrm>
          <a:off x="7404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71" name="Equation" r:id="rId8" imgW="457200" imgH="583920" progId="Equation.3">
                  <p:embed/>
                </p:oleObj>
              </mc:Choice>
              <mc:Fallback>
                <p:oleObj name="Equation" r:id="rId8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16" name="Object 16"/>
          <p:cNvGraphicFramePr>
            <a:graphicFrameLocks noChangeAspect="1"/>
          </p:cNvGraphicFramePr>
          <p:nvPr/>
        </p:nvGraphicFramePr>
        <p:xfrm>
          <a:off x="2895601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72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17" name="Object 17"/>
          <p:cNvGraphicFramePr>
            <a:graphicFrameLocks noChangeAspect="1"/>
          </p:cNvGraphicFramePr>
          <p:nvPr/>
        </p:nvGraphicFramePr>
        <p:xfrm>
          <a:off x="1981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73" name="Equation" r:id="rId11" imgW="482400" imgH="583920" progId="Equation.3">
                  <p:embed/>
                </p:oleObj>
              </mc:Choice>
              <mc:Fallback>
                <p:oleObj name="Equation" r:id="rId11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18" name="Object 18"/>
          <p:cNvGraphicFramePr>
            <a:graphicFrameLocks noChangeAspect="1"/>
          </p:cNvGraphicFramePr>
          <p:nvPr/>
        </p:nvGraphicFramePr>
        <p:xfrm>
          <a:off x="4648200" y="41148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74" name="Equation" r:id="rId13" imgW="330120" imgH="419040" progId="Equation.3">
                  <p:embed/>
                </p:oleObj>
              </mc:Choice>
              <mc:Fallback>
                <p:oleObj name="Equation" r:id="rId13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14800"/>
                        <a:ext cx="33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19" name="Line 19"/>
          <p:cNvSpPr>
            <a:spLocks noChangeShapeType="1"/>
          </p:cNvSpPr>
          <p:nvPr/>
        </p:nvSpPr>
        <p:spPr bwMode="auto">
          <a:xfrm>
            <a:off x="25908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20" name="Oval 20"/>
          <p:cNvSpPr>
            <a:spLocks noChangeArrowheads="1"/>
          </p:cNvSpPr>
          <p:nvPr/>
        </p:nvSpPr>
        <p:spPr bwMode="auto">
          <a:xfrm>
            <a:off x="5410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4821" name="Object 21"/>
          <p:cNvGraphicFramePr>
            <a:graphicFrameLocks noChangeAspect="1"/>
          </p:cNvGraphicFramePr>
          <p:nvPr/>
        </p:nvGraphicFramePr>
        <p:xfrm>
          <a:off x="5524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75" name="Equation" r:id="rId15" imgW="482400" imgH="571320" progId="Equation.3">
                  <p:embed/>
                </p:oleObj>
              </mc:Choice>
              <mc:Fallback>
                <p:oleObj name="Equation" r:id="rId15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22" name="Line 22"/>
          <p:cNvSpPr>
            <a:spLocks noChangeShapeType="1"/>
          </p:cNvSpPr>
          <p:nvPr/>
        </p:nvSpPr>
        <p:spPr bwMode="auto">
          <a:xfrm>
            <a:off x="6096000" y="457200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4823" name="Object 23"/>
          <p:cNvGraphicFramePr>
            <a:graphicFrameLocks noChangeAspect="1"/>
          </p:cNvGraphicFramePr>
          <p:nvPr/>
        </p:nvGraphicFramePr>
        <p:xfrm>
          <a:off x="6477001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76"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25" name="Line 25"/>
          <p:cNvSpPr>
            <a:spLocks noChangeShapeType="1"/>
          </p:cNvSpPr>
          <p:nvPr/>
        </p:nvSpPr>
        <p:spPr bwMode="auto">
          <a:xfrm>
            <a:off x="2667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4826" name="Object 26"/>
          <p:cNvGraphicFramePr>
            <a:graphicFrameLocks noChangeAspect="1"/>
          </p:cNvGraphicFramePr>
          <p:nvPr/>
        </p:nvGraphicFramePr>
        <p:xfrm>
          <a:off x="22860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77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27" name="Text Box 27"/>
          <p:cNvSpPr txBox="1">
            <a:spLocks noChangeArrowheads="1"/>
          </p:cNvSpPr>
          <p:nvPr/>
        </p:nvSpPr>
        <p:spPr bwMode="auto">
          <a:xfrm>
            <a:off x="3657600" y="5257801"/>
            <a:ext cx="6248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No transition</a:t>
            </a:r>
            <a:r>
              <a:rPr lang="en-US" altLang="en-US" sz="2800" dirty="0" smtClean="0"/>
              <a:t>: the </a:t>
            </a:r>
            <a:r>
              <a:rPr lang="en-US" altLang="en-US" sz="2800" dirty="0"/>
              <a:t>automaton hangs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2895600" y="0"/>
            <a:ext cx="439485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>
                <a:latin typeface="+mj-lt"/>
              </a:rPr>
              <a:t>Rejection</a:t>
            </a:r>
            <a:r>
              <a:rPr lang="en-US" altLang="en-US" sz="4400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1396752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27" name="Line 3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28" name="Line 4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829" name="Object 5"/>
          <p:cNvGraphicFramePr>
            <a:graphicFrameLocks noChangeAspect="1"/>
          </p:cNvGraphicFramePr>
          <p:nvPr/>
        </p:nvGraphicFramePr>
        <p:xfrm>
          <a:off x="1219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3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0" name="Line 6"/>
          <p:cNvSpPr>
            <a:spLocks noChangeShapeType="1"/>
          </p:cNvSpPr>
          <p:nvPr/>
        </p:nvSpPr>
        <p:spPr bwMode="auto">
          <a:xfrm>
            <a:off x="19050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831" name="Object 7"/>
          <p:cNvGraphicFramePr>
            <a:graphicFrameLocks noChangeAspect="1"/>
          </p:cNvGraphicFramePr>
          <p:nvPr/>
        </p:nvGraphicFramePr>
        <p:xfrm>
          <a:off x="17526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4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2" name="Oval 8"/>
          <p:cNvSpPr>
            <a:spLocks noChangeArrowheads="1"/>
          </p:cNvSpPr>
          <p:nvPr/>
        </p:nvSpPr>
        <p:spPr bwMode="auto">
          <a:xfrm>
            <a:off x="36576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33" name="Oval 9"/>
          <p:cNvSpPr>
            <a:spLocks noChangeArrowheads="1"/>
          </p:cNvSpPr>
          <p:nvPr/>
        </p:nvSpPr>
        <p:spPr bwMode="auto">
          <a:xfrm>
            <a:off x="1905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34" name="Line 10"/>
          <p:cNvSpPr>
            <a:spLocks noChangeShapeType="1"/>
          </p:cNvSpPr>
          <p:nvPr/>
        </p:nvSpPr>
        <p:spPr bwMode="auto">
          <a:xfrm>
            <a:off x="13716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35" name="Oval 11"/>
          <p:cNvSpPr>
            <a:spLocks noChangeArrowheads="1"/>
          </p:cNvSpPr>
          <p:nvPr/>
        </p:nvSpPr>
        <p:spPr bwMode="auto">
          <a:xfrm>
            <a:off x="7315200" y="4191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36" name="Line 12"/>
          <p:cNvSpPr>
            <a:spLocks noChangeShapeType="1"/>
          </p:cNvSpPr>
          <p:nvPr/>
        </p:nvSpPr>
        <p:spPr bwMode="auto">
          <a:xfrm>
            <a:off x="43434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5837" name="Object 13"/>
          <p:cNvGraphicFramePr>
            <a:graphicFrameLocks noChangeAspect="1"/>
          </p:cNvGraphicFramePr>
          <p:nvPr/>
        </p:nvGraphicFramePr>
        <p:xfrm>
          <a:off x="3810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5" name="Equation" r:id="rId6" imgW="406080" imgH="571320" progId="Equation.3">
                  <p:embed/>
                </p:oleObj>
              </mc:Choice>
              <mc:Fallback>
                <p:oleObj name="Equation" r:id="rId6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8" name="Oval 14"/>
          <p:cNvSpPr>
            <a:spLocks noChangeArrowheads="1"/>
          </p:cNvSpPr>
          <p:nvPr/>
        </p:nvSpPr>
        <p:spPr bwMode="auto">
          <a:xfrm>
            <a:off x="7162800" y="4038600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839" name="Object 15"/>
          <p:cNvGraphicFramePr>
            <a:graphicFrameLocks noChangeAspect="1"/>
          </p:cNvGraphicFramePr>
          <p:nvPr/>
        </p:nvGraphicFramePr>
        <p:xfrm>
          <a:off x="7404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6" name="Equation" r:id="rId8" imgW="457200" imgH="583920" progId="Equation.3">
                  <p:embed/>
                </p:oleObj>
              </mc:Choice>
              <mc:Fallback>
                <p:oleObj name="Equation" r:id="rId8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40" name="Object 16"/>
          <p:cNvGraphicFramePr>
            <a:graphicFrameLocks noChangeAspect="1"/>
          </p:cNvGraphicFramePr>
          <p:nvPr/>
        </p:nvGraphicFramePr>
        <p:xfrm>
          <a:off x="2895601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7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41" name="Object 17"/>
          <p:cNvGraphicFramePr>
            <a:graphicFrameLocks noChangeAspect="1"/>
          </p:cNvGraphicFramePr>
          <p:nvPr/>
        </p:nvGraphicFramePr>
        <p:xfrm>
          <a:off x="1981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8" name="Equation" r:id="rId11" imgW="482400" imgH="583920" progId="Equation.3">
                  <p:embed/>
                </p:oleObj>
              </mc:Choice>
              <mc:Fallback>
                <p:oleObj name="Equation" r:id="rId11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42" name="Object 18"/>
          <p:cNvGraphicFramePr>
            <a:graphicFrameLocks noChangeAspect="1"/>
          </p:cNvGraphicFramePr>
          <p:nvPr/>
        </p:nvGraphicFramePr>
        <p:xfrm>
          <a:off x="4648200" y="41148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9" name="Equation" r:id="rId13" imgW="330120" imgH="419040" progId="Equation.3">
                  <p:embed/>
                </p:oleObj>
              </mc:Choice>
              <mc:Fallback>
                <p:oleObj name="Equation" r:id="rId13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14800"/>
                        <a:ext cx="33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43" name="Line 19"/>
          <p:cNvSpPr>
            <a:spLocks noChangeShapeType="1"/>
          </p:cNvSpPr>
          <p:nvPr/>
        </p:nvSpPr>
        <p:spPr bwMode="auto">
          <a:xfrm>
            <a:off x="25908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44" name="Oval 20"/>
          <p:cNvSpPr>
            <a:spLocks noChangeArrowheads="1"/>
          </p:cNvSpPr>
          <p:nvPr/>
        </p:nvSpPr>
        <p:spPr bwMode="auto">
          <a:xfrm>
            <a:off x="5410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845" name="Object 21"/>
          <p:cNvGraphicFramePr>
            <a:graphicFrameLocks noChangeAspect="1"/>
          </p:cNvGraphicFramePr>
          <p:nvPr/>
        </p:nvGraphicFramePr>
        <p:xfrm>
          <a:off x="5524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0" name="Equation" r:id="rId15" imgW="482400" imgH="571320" progId="Equation.3">
                  <p:embed/>
                </p:oleObj>
              </mc:Choice>
              <mc:Fallback>
                <p:oleObj name="Equation" r:id="rId15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46" name="Line 22"/>
          <p:cNvSpPr>
            <a:spLocks noChangeShapeType="1"/>
          </p:cNvSpPr>
          <p:nvPr/>
        </p:nvSpPr>
        <p:spPr bwMode="auto">
          <a:xfrm>
            <a:off x="6096000" y="457200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5847" name="Object 23"/>
          <p:cNvGraphicFramePr>
            <a:graphicFrameLocks noChangeAspect="1"/>
          </p:cNvGraphicFramePr>
          <p:nvPr/>
        </p:nvGraphicFramePr>
        <p:xfrm>
          <a:off x="6477001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1"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49" name="Text Box 25"/>
          <p:cNvSpPr txBox="1">
            <a:spLocks noChangeArrowheads="1"/>
          </p:cNvSpPr>
          <p:nvPr/>
        </p:nvSpPr>
        <p:spPr bwMode="auto">
          <a:xfrm>
            <a:off x="6781800" y="3276600"/>
            <a:ext cx="9222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“reject”</a:t>
            </a:r>
          </a:p>
        </p:txBody>
      </p:sp>
      <p:sp>
        <p:nvSpPr>
          <p:cNvPr id="205850" name="Text Box 26"/>
          <p:cNvSpPr txBox="1">
            <a:spLocks noChangeArrowheads="1"/>
          </p:cNvSpPr>
          <p:nvPr/>
        </p:nvSpPr>
        <p:spPr bwMode="auto">
          <a:xfrm>
            <a:off x="3374737" y="5125873"/>
            <a:ext cx="34365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String           is rejected</a:t>
            </a:r>
          </a:p>
        </p:txBody>
      </p:sp>
      <p:graphicFrame>
        <p:nvGraphicFramePr>
          <p:cNvPr id="20585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805725"/>
              </p:ext>
            </p:extLst>
          </p:nvPr>
        </p:nvGraphicFramePr>
        <p:xfrm>
          <a:off x="4343400" y="5265572"/>
          <a:ext cx="812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2" name="Equation" r:id="rId18" imgW="812520" imgH="330120" progId="Equation.3">
                  <p:embed/>
                </p:oleObj>
              </mc:Choice>
              <mc:Fallback>
                <p:oleObj name="Equation" r:id="rId18" imgW="81252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265572"/>
                        <a:ext cx="812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53" name="Line 29"/>
          <p:cNvSpPr>
            <a:spLocks noChangeShapeType="1"/>
          </p:cNvSpPr>
          <p:nvPr/>
        </p:nvSpPr>
        <p:spPr bwMode="auto">
          <a:xfrm>
            <a:off x="2667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854" name="Object 30"/>
          <p:cNvGraphicFramePr>
            <a:graphicFrameLocks noChangeAspect="1"/>
          </p:cNvGraphicFramePr>
          <p:nvPr/>
        </p:nvGraphicFramePr>
        <p:xfrm>
          <a:off x="22860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3"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55" name="Text Box 31"/>
          <p:cNvSpPr txBox="1">
            <a:spLocks noChangeArrowheads="1"/>
          </p:cNvSpPr>
          <p:nvPr/>
        </p:nvSpPr>
        <p:spPr bwMode="auto">
          <a:xfrm>
            <a:off x="2212557" y="845135"/>
            <a:ext cx="40949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Input cannot be consumed</a:t>
            </a:r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2895600" y="0"/>
            <a:ext cx="439485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>
                <a:latin typeface="+mj-lt"/>
              </a:rPr>
              <a:t>Rejection</a:t>
            </a:r>
            <a:r>
              <a:rPr lang="en-US" altLang="en-US" sz="4400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3151612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1508125" y="2082800"/>
            <a:ext cx="30712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Language accepted:</a:t>
            </a:r>
          </a:p>
        </p:txBody>
      </p:sp>
      <p:graphicFrame>
        <p:nvGraphicFramePr>
          <p:cNvPr id="1505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653608"/>
              </p:ext>
            </p:extLst>
          </p:nvPr>
        </p:nvGraphicFramePr>
        <p:xfrm>
          <a:off x="4648200" y="2057400"/>
          <a:ext cx="172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30" name="Equation" r:id="rId3" imgW="1726920" imgH="533160" progId="Equation.3">
                  <p:embed/>
                </p:oleObj>
              </mc:Choice>
              <mc:Fallback>
                <p:oleObj name="Equation" r:id="rId3" imgW="172692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057400"/>
                        <a:ext cx="1727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2" name="Oval 4"/>
          <p:cNvSpPr>
            <a:spLocks noChangeArrowheads="1"/>
          </p:cNvSpPr>
          <p:nvPr/>
        </p:nvSpPr>
        <p:spPr bwMode="auto">
          <a:xfrm>
            <a:off x="36576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33" name="Oval 5"/>
          <p:cNvSpPr>
            <a:spLocks noChangeArrowheads="1"/>
          </p:cNvSpPr>
          <p:nvPr/>
        </p:nvSpPr>
        <p:spPr bwMode="auto">
          <a:xfrm>
            <a:off x="1905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34" name="Line 6"/>
          <p:cNvSpPr>
            <a:spLocks noChangeShapeType="1"/>
          </p:cNvSpPr>
          <p:nvPr/>
        </p:nvSpPr>
        <p:spPr bwMode="auto">
          <a:xfrm>
            <a:off x="13716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35" name="Oval 7"/>
          <p:cNvSpPr>
            <a:spLocks noChangeArrowheads="1"/>
          </p:cNvSpPr>
          <p:nvPr/>
        </p:nvSpPr>
        <p:spPr bwMode="auto">
          <a:xfrm>
            <a:off x="7315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36" name="Line 8"/>
          <p:cNvSpPr>
            <a:spLocks noChangeShapeType="1"/>
          </p:cNvSpPr>
          <p:nvPr/>
        </p:nvSpPr>
        <p:spPr bwMode="auto">
          <a:xfrm>
            <a:off x="43434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50537" name="Object 9"/>
          <p:cNvGraphicFramePr>
            <a:graphicFrameLocks noChangeAspect="1"/>
          </p:cNvGraphicFramePr>
          <p:nvPr/>
        </p:nvGraphicFramePr>
        <p:xfrm>
          <a:off x="3810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31" name="Equation" r:id="rId5" imgW="406080" imgH="571320" progId="Equation.3">
                  <p:embed/>
                </p:oleObj>
              </mc:Choice>
              <mc:Fallback>
                <p:oleObj name="Equation" r:id="rId5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8" name="Oval 10"/>
          <p:cNvSpPr>
            <a:spLocks noChangeArrowheads="1"/>
          </p:cNvSpPr>
          <p:nvPr/>
        </p:nvSpPr>
        <p:spPr bwMode="auto">
          <a:xfrm>
            <a:off x="7162800" y="4038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0539" name="Object 11"/>
          <p:cNvGraphicFramePr>
            <a:graphicFrameLocks noChangeAspect="1"/>
          </p:cNvGraphicFramePr>
          <p:nvPr/>
        </p:nvGraphicFramePr>
        <p:xfrm>
          <a:off x="7404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32" name="Equation" r:id="rId7" imgW="457200" imgH="583920" progId="Equation.3">
                  <p:embed/>
                </p:oleObj>
              </mc:Choice>
              <mc:Fallback>
                <p:oleObj name="Equation" r:id="rId7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0" name="Object 12"/>
          <p:cNvGraphicFramePr>
            <a:graphicFrameLocks noChangeAspect="1"/>
          </p:cNvGraphicFramePr>
          <p:nvPr/>
        </p:nvGraphicFramePr>
        <p:xfrm>
          <a:off x="2895601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33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1" name="Object 13"/>
          <p:cNvGraphicFramePr>
            <a:graphicFrameLocks noChangeAspect="1"/>
          </p:cNvGraphicFramePr>
          <p:nvPr/>
        </p:nvGraphicFramePr>
        <p:xfrm>
          <a:off x="1981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34" name="Equation" r:id="rId11" imgW="482400" imgH="583920" progId="Equation.3">
                  <p:embed/>
                </p:oleObj>
              </mc:Choice>
              <mc:Fallback>
                <p:oleObj name="Equation" r:id="rId11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2" name="Object 14"/>
          <p:cNvGraphicFramePr>
            <a:graphicFrameLocks noChangeAspect="1"/>
          </p:cNvGraphicFramePr>
          <p:nvPr/>
        </p:nvGraphicFramePr>
        <p:xfrm>
          <a:off x="4648200" y="41148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35" name="Equation" r:id="rId13" imgW="330120" imgH="419040" progId="Equation.3">
                  <p:embed/>
                </p:oleObj>
              </mc:Choice>
              <mc:Fallback>
                <p:oleObj name="Equation" r:id="rId13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14800"/>
                        <a:ext cx="33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43" name="Line 15"/>
          <p:cNvSpPr>
            <a:spLocks noChangeShapeType="1"/>
          </p:cNvSpPr>
          <p:nvPr/>
        </p:nvSpPr>
        <p:spPr bwMode="auto">
          <a:xfrm>
            <a:off x="25908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44" name="Oval 16"/>
          <p:cNvSpPr>
            <a:spLocks noChangeArrowheads="1"/>
          </p:cNvSpPr>
          <p:nvPr/>
        </p:nvSpPr>
        <p:spPr bwMode="auto">
          <a:xfrm>
            <a:off x="5410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0545" name="Object 17"/>
          <p:cNvGraphicFramePr>
            <a:graphicFrameLocks noChangeAspect="1"/>
          </p:cNvGraphicFramePr>
          <p:nvPr/>
        </p:nvGraphicFramePr>
        <p:xfrm>
          <a:off x="5524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36" name="Equation" r:id="rId15" imgW="482400" imgH="571320" progId="Equation.3">
                  <p:embed/>
                </p:oleObj>
              </mc:Choice>
              <mc:Fallback>
                <p:oleObj name="Equation" r:id="rId15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46" name="Line 18"/>
          <p:cNvSpPr>
            <a:spLocks noChangeShapeType="1"/>
          </p:cNvSpPr>
          <p:nvPr/>
        </p:nvSpPr>
        <p:spPr bwMode="auto">
          <a:xfrm>
            <a:off x="60960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50547" name="Object 19"/>
          <p:cNvGraphicFramePr>
            <a:graphicFrameLocks noChangeAspect="1"/>
          </p:cNvGraphicFramePr>
          <p:nvPr/>
        </p:nvGraphicFramePr>
        <p:xfrm>
          <a:off x="6477001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37"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2895600" y="0"/>
            <a:ext cx="46325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Language Accepted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340813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533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dirty="0" smtClean="0">
                <a:latin typeface="+mj-lt"/>
              </a:rPr>
              <a:t>NFA </a:t>
            </a:r>
            <a:r>
              <a:rPr lang="en-US" altLang="en-US" sz="4400" dirty="0">
                <a:latin typeface="+mj-lt"/>
              </a:rPr>
              <a:t>Example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98538" y="2044700"/>
            <a:ext cx="7620000" cy="2070100"/>
            <a:chOff x="998538" y="4067175"/>
            <a:chExt cx="7620000" cy="2070100"/>
          </a:xfrm>
        </p:grpSpPr>
        <p:sp>
          <p:nvSpPr>
            <p:cNvPr id="151555" name="Oval 3"/>
            <p:cNvSpPr>
              <a:spLocks noChangeArrowheads="1"/>
            </p:cNvSpPr>
            <p:nvPr/>
          </p:nvSpPr>
          <p:spPr bwMode="auto">
            <a:xfrm>
              <a:off x="1531938" y="4219575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5155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606856"/>
                </p:ext>
              </p:extLst>
            </p:nvPr>
          </p:nvGraphicFramePr>
          <p:xfrm>
            <a:off x="1658938" y="4270376"/>
            <a:ext cx="481012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54" name="Equation" r:id="rId3" imgW="482400" imgH="583920" progId="Equation.3">
                    <p:embed/>
                  </p:oleObj>
                </mc:Choice>
                <mc:Fallback>
                  <p:oleObj name="Equation" r:id="rId3" imgW="482400" imgH="5839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8938" y="4270376"/>
                          <a:ext cx="481012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5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6095529"/>
                </p:ext>
              </p:extLst>
            </p:nvPr>
          </p:nvGraphicFramePr>
          <p:xfrm>
            <a:off x="3798888" y="4194175"/>
            <a:ext cx="40640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55" name="Equation" r:id="rId5" imgW="406080" imgH="571320" progId="Equation.3">
                    <p:embed/>
                  </p:oleObj>
                </mc:Choice>
                <mc:Fallback>
                  <p:oleObj name="Equation" r:id="rId5" imgW="40608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8888" y="4194175"/>
                          <a:ext cx="406400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5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9326107"/>
                </p:ext>
              </p:extLst>
            </p:nvPr>
          </p:nvGraphicFramePr>
          <p:xfrm>
            <a:off x="5932488" y="4194175"/>
            <a:ext cx="481012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56" name="Equation" r:id="rId7" imgW="482400" imgH="571320" progId="Equation.3">
                    <p:embed/>
                  </p:oleObj>
                </mc:Choice>
                <mc:Fallback>
                  <p:oleObj name="Equation" r:id="rId7" imgW="48240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32488" y="4194175"/>
                          <a:ext cx="481012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1559" name="Oval 7"/>
            <p:cNvSpPr>
              <a:spLocks noChangeArrowheads="1"/>
            </p:cNvSpPr>
            <p:nvPr/>
          </p:nvSpPr>
          <p:spPr bwMode="auto">
            <a:xfrm>
              <a:off x="5799138" y="4219575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60" name="Oval 8"/>
            <p:cNvSpPr>
              <a:spLocks noChangeArrowheads="1"/>
            </p:cNvSpPr>
            <p:nvPr/>
          </p:nvSpPr>
          <p:spPr bwMode="auto">
            <a:xfrm>
              <a:off x="3665538" y="4219575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61" name="Line 9"/>
            <p:cNvSpPr>
              <a:spLocks noChangeShapeType="1"/>
            </p:cNvSpPr>
            <p:nvPr/>
          </p:nvSpPr>
          <p:spPr bwMode="auto">
            <a:xfrm>
              <a:off x="2217738" y="4600575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62" name="Line 10"/>
            <p:cNvSpPr>
              <a:spLocks noChangeShapeType="1"/>
            </p:cNvSpPr>
            <p:nvPr/>
          </p:nvSpPr>
          <p:spPr bwMode="auto">
            <a:xfrm>
              <a:off x="4351338" y="4600575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63" name="Line 11"/>
            <p:cNvSpPr>
              <a:spLocks noChangeShapeType="1"/>
            </p:cNvSpPr>
            <p:nvPr/>
          </p:nvSpPr>
          <p:spPr bwMode="auto">
            <a:xfrm>
              <a:off x="998538" y="46005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64" name="Oval 12"/>
            <p:cNvSpPr>
              <a:spLocks noChangeArrowheads="1"/>
            </p:cNvSpPr>
            <p:nvPr/>
          </p:nvSpPr>
          <p:spPr bwMode="auto">
            <a:xfrm>
              <a:off x="7932738" y="4219575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65" name="Line 13"/>
            <p:cNvSpPr>
              <a:spLocks noChangeShapeType="1"/>
            </p:cNvSpPr>
            <p:nvPr/>
          </p:nvSpPr>
          <p:spPr bwMode="auto">
            <a:xfrm>
              <a:off x="6637338" y="4600575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5156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3915128"/>
                </p:ext>
              </p:extLst>
            </p:nvPr>
          </p:nvGraphicFramePr>
          <p:xfrm>
            <a:off x="2827338" y="4219575"/>
            <a:ext cx="290512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57" name="Equation" r:id="rId9" imgW="291960" imgH="304560" progId="Equation.3">
                    <p:embed/>
                  </p:oleObj>
                </mc:Choice>
                <mc:Fallback>
                  <p:oleObj name="Equation" r:id="rId9" imgW="29196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7338" y="4219575"/>
                          <a:ext cx="290512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67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4317048"/>
                </p:ext>
              </p:extLst>
            </p:nvPr>
          </p:nvGraphicFramePr>
          <p:xfrm>
            <a:off x="4884738" y="4143376"/>
            <a:ext cx="265112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58" name="Equation" r:id="rId11" imgW="266400" imgH="431640" progId="Equation.3">
                    <p:embed/>
                  </p:oleObj>
                </mc:Choice>
                <mc:Fallback>
                  <p:oleObj name="Equation" r:id="rId11" imgW="2664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4738" y="4143376"/>
                          <a:ext cx="265112" cy="430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6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1701321"/>
                </p:ext>
              </p:extLst>
            </p:nvPr>
          </p:nvGraphicFramePr>
          <p:xfrm>
            <a:off x="7094538" y="4143375"/>
            <a:ext cx="328612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59" name="Equation" r:id="rId13" imgW="330120" imgH="419040" progId="Equation.3">
                    <p:embed/>
                  </p:oleObj>
                </mc:Choice>
                <mc:Fallback>
                  <p:oleObj name="Equation" r:id="rId13" imgW="33012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94538" y="4143375"/>
                          <a:ext cx="328612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69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761279"/>
                </p:ext>
              </p:extLst>
            </p:nvPr>
          </p:nvGraphicFramePr>
          <p:xfrm>
            <a:off x="4351338" y="5667375"/>
            <a:ext cx="328612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60" name="Equation" r:id="rId15" imgW="330120" imgH="419040" progId="Equation.3">
                    <p:embed/>
                  </p:oleObj>
                </mc:Choice>
                <mc:Fallback>
                  <p:oleObj name="Equation" r:id="rId15" imgW="33012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1338" y="5667375"/>
                          <a:ext cx="328612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1570" name="Oval 18"/>
            <p:cNvSpPr>
              <a:spLocks noChangeArrowheads="1"/>
            </p:cNvSpPr>
            <p:nvPr/>
          </p:nvSpPr>
          <p:spPr bwMode="auto">
            <a:xfrm>
              <a:off x="5646738" y="4067175"/>
              <a:ext cx="9906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51571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1299863"/>
                </p:ext>
              </p:extLst>
            </p:nvPr>
          </p:nvGraphicFramePr>
          <p:xfrm>
            <a:off x="8001000" y="4191001"/>
            <a:ext cx="457200" cy="581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61" name="Equation" r:id="rId16" imgW="457200" imgH="583920" progId="Equation.3">
                    <p:embed/>
                  </p:oleObj>
                </mc:Choice>
                <mc:Fallback>
                  <p:oleObj name="Equation" r:id="rId16" imgW="457200" imgH="5839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01000" y="4191001"/>
                          <a:ext cx="457200" cy="581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1573" name="Freeform 21"/>
            <p:cNvSpPr>
              <a:spLocks/>
            </p:cNvSpPr>
            <p:nvPr/>
          </p:nvSpPr>
          <p:spPr bwMode="auto">
            <a:xfrm>
              <a:off x="1836738" y="4905375"/>
              <a:ext cx="6324600" cy="1231900"/>
            </a:xfrm>
            <a:custGeom>
              <a:avLst/>
              <a:gdLst>
                <a:gd name="T0" fmla="*/ 3984 w 3984"/>
                <a:gd name="T1" fmla="*/ 0 h 776"/>
                <a:gd name="T2" fmla="*/ 3120 w 3984"/>
                <a:gd name="T3" fmla="*/ 624 h 776"/>
                <a:gd name="T4" fmla="*/ 768 w 3984"/>
                <a:gd name="T5" fmla="*/ 672 h 776"/>
                <a:gd name="T6" fmla="*/ 0 w 3984"/>
                <a:gd name="T7" fmla="*/ 0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4" h="776">
                  <a:moveTo>
                    <a:pt x="3984" y="0"/>
                  </a:moveTo>
                  <a:cubicBezTo>
                    <a:pt x="3820" y="256"/>
                    <a:pt x="3656" y="512"/>
                    <a:pt x="3120" y="624"/>
                  </a:cubicBezTo>
                  <a:cubicBezTo>
                    <a:pt x="2584" y="736"/>
                    <a:pt x="1288" y="776"/>
                    <a:pt x="768" y="672"/>
                  </a:cubicBezTo>
                  <a:cubicBezTo>
                    <a:pt x="248" y="568"/>
                    <a:pt x="124" y="284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8011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03" name="Line 3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04" name="Line 4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3605" name="Object 5"/>
          <p:cNvGraphicFramePr>
            <a:graphicFrameLocks noChangeAspect="1"/>
          </p:cNvGraphicFramePr>
          <p:nvPr/>
        </p:nvGraphicFramePr>
        <p:xfrm>
          <a:off x="1206501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4" name="Equation" r:id="rId3" imgW="291960" imgH="304560" progId="Equation.3">
                  <p:embed/>
                </p:oleObj>
              </mc:Choice>
              <mc:Fallback>
                <p:oleObj name="Equation" r:id="rId3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1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6" name="Line 6"/>
          <p:cNvSpPr>
            <a:spLocks noChangeShapeType="1"/>
          </p:cNvSpPr>
          <p:nvPr/>
        </p:nvSpPr>
        <p:spPr bwMode="auto">
          <a:xfrm>
            <a:off x="990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3607" name="Object 7"/>
          <p:cNvGraphicFramePr>
            <a:graphicFrameLocks noChangeAspect="1"/>
          </p:cNvGraphicFramePr>
          <p:nvPr/>
        </p:nvGraphicFramePr>
        <p:xfrm>
          <a:off x="1752601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5" name="Equation" r:id="rId5" imgW="266400" imgH="431640" progId="Equation.3">
                  <p:embed/>
                </p:oleObj>
              </mc:Choice>
              <mc:Fallback>
                <p:oleObj name="Equation" r:id="rId5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8" name="Oval 8"/>
          <p:cNvSpPr>
            <a:spLocks noChangeArrowheads="1"/>
          </p:cNvSpPr>
          <p:nvPr/>
        </p:nvSpPr>
        <p:spPr bwMode="auto">
          <a:xfrm>
            <a:off x="1531938" y="4219575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3609" name="Object 9"/>
          <p:cNvGraphicFramePr>
            <a:graphicFrameLocks noChangeAspect="1"/>
          </p:cNvGraphicFramePr>
          <p:nvPr/>
        </p:nvGraphicFramePr>
        <p:xfrm>
          <a:off x="1658938" y="4270376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6" name="Equation" r:id="rId7" imgW="482400" imgH="583920" progId="Equation.3">
                  <p:embed/>
                </p:oleObj>
              </mc:Choice>
              <mc:Fallback>
                <p:oleObj name="Equation" r:id="rId7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4270376"/>
                        <a:ext cx="48101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0" name="Object 10"/>
          <p:cNvGraphicFramePr>
            <a:graphicFrameLocks noChangeAspect="1"/>
          </p:cNvGraphicFramePr>
          <p:nvPr/>
        </p:nvGraphicFramePr>
        <p:xfrm>
          <a:off x="3798888" y="4194175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7" name="Equation" r:id="rId9" imgW="406080" imgH="571320" progId="Equation.3">
                  <p:embed/>
                </p:oleObj>
              </mc:Choice>
              <mc:Fallback>
                <p:oleObj name="Equation" r:id="rId9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888" y="4194175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1" name="Object 11"/>
          <p:cNvGraphicFramePr>
            <a:graphicFrameLocks noChangeAspect="1"/>
          </p:cNvGraphicFramePr>
          <p:nvPr/>
        </p:nvGraphicFramePr>
        <p:xfrm>
          <a:off x="5932488" y="4194175"/>
          <a:ext cx="4810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8" name="Equation" r:id="rId11" imgW="482400" imgH="571320" progId="Equation.3">
                  <p:embed/>
                </p:oleObj>
              </mc:Choice>
              <mc:Fallback>
                <p:oleObj name="Equation" r:id="rId11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2488" y="4194175"/>
                        <a:ext cx="4810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2" name="Oval 12"/>
          <p:cNvSpPr>
            <a:spLocks noChangeArrowheads="1"/>
          </p:cNvSpPr>
          <p:nvPr/>
        </p:nvSpPr>
        <p:spPr bwMode="auto">
          <a:xfrm>
            <a:off x="57991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13" name="Oval 13"/>
          <p:cNvSpPr>
            <a:spLocks noChangeArrowheads="1"/>
          </p:cNvSpPr>
          <p:nvPr/>
        </p:nvSpPr>
        <p:spPr bwMode="auto">
          <a:xfrm>
            <a:off x="3665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14" name="Line 14"/>
          <p:cNvSpPr>
            <a:spLocks noChangeShapeType="1"/>
          </p:cNvSpPr>
          <p:nvPr/>
        </p:nvSpPr>
        <p:spPr bwMode="auto">
          <a:xfrm>
            <a:off x="2217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15" name="Line 15"/>
          <p:cNvSpPr>
            <a:spLocks noChangeShapeType="1"/>
          </p:cNvSpPr>
          <p:nvPr/>
        </p:nvSpPr>
        <p:spPr bwMode="auto">
          <a:xfrm>
            <a:off x="4351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16" name="Line 16"/>
          <p:cNvSpPr>
            <a:spLocks noChangeShapeType="1"/>
          </p:cNvSpPr>
          <p:nvPr/>
        </p:nvSpPr>
        <p:spPr bwMode="auto">
          <a:xfrm>
            <a:off x="998538" y="4600575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17" name="Oval 17"/>
          <p:cNvSpPr>
            <a:spLocks noChangeArrowheads="1"/>
          </p:cNvSpPr>
          <p:nvPr/>
        </p:nvSpPr>
        <p:spPr bwMode="auto">
          <a:xfrm>
            <a:off x="7932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18" name="Line 18"/>
          <p:cNvSpPr>
            <a:spLocks noChangeShapeType="1"/>
          </p:cNvSpPr>
          <p:nvPr/>
        </p:nvSpPr>
        <p:spPr bwMode="auto">
          <a:xfrm>
            <a:off x="6637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3619" name="Object 19"/>
          <p:cNvGraphicFramePr>
            <a:graphicFrameLocks noChangeAspect="1"/>
          </p:cNvGraphicFramePr>
          <p:nvPr/>
        </p:nvGraphicFramePr>
        <p:xfrm>
          <a:off x="2827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9" name="Equation" r:id="rId13" imgW="291960" imgH="304560" progId="Equation.3">
                  <p:embed/>
                </p:oleObj>
              </mc:Choice>
              <mc:Fallback>
                <p:oleObj name="Equation" r:id="rId13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20" name="Object 20"/>
          <p:cNvGraphicFramePr>
            <a:graphicFrameLocks noChangeAspect="1"/>
          </p:cNvGraphicFramePr>
          <p:nvPr/>
        </p:nvGraphicFramePr>
        <p:xfrm>
          <a:off x="4884738" y="4143376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0" name="Equation" r:id="rId15" imgW="266400" imgH="431640" progId="Equation.3">
                  <p:embed/>
                </p:oleObj>
              </mc:Choice>
              <mc:Fallback>
                <p:oleObj name="Equation" r:id="rId15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738" y="4143376"/>
                        <a:ext cx="2651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21" name="Object 21"/>
          <p:cNvGraphicFramePr>
            <a:graphicFrameLocks noChangeAspect="1"/>
          </p:cNvGraphicFramePr>
          <p:nvPr/>
        </p:nvGraphicFramePr>
        <p:xfrm>
          <a:off x="7094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1" name="Equation" r:id="rId17" imgW="330120" imgH="419040" progId="Equation.3">
                  <p:embed/>
                </p:oleObj>
              </mc:Choice>
              <mc:Fallback>
                <p:oleObj name="Equation" r:id="rId17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4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22" name="Object 22"/>
          <p:cNvGraphicFramePr>
            <a:graphicFrameLocks noChangeAspect="1"/>
          </p:cNvGraphicFramePr>
          <p:nvPr/>
        </p:nvGraphicFramePr>
        <p:xfrm>
          <a:off x="4351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2" name="Equation" r:id="rId19" imgW="330120" imgH="419040" progId="Equation.3">
                  <p:embed/>
                </p:oleObj>
              </mc:Choice>
              <mc:Fallback>
                <p:oleObj name="Equation" r:id="rId19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23" name="Oval 23"/>
          <p:cNvSpPr>
            <a:spLocks noChangeArrowheads="1"/>
          </p:cNvSpPr>
          <p:nvPr/>
        </p:nvSpPr>
        <p:spPr bwMode="auto">
          <a:xfrm>
            <a:off x="5646738" y="406717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3624" name="Object 24"/>
          <p:cNvGraphicFramePr>
            <a:graphicFrameLocks noChangeAspect="1"/>
          </p:cNvGraphicFramePr>
          <p:nvPr/>
        </p:nvGraphicFramePr>
        <p:xfrm>
          <a:off x="8001000" y="4191001"/>
          <a:ext cx="457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3" name="Equation" r:id="rId20" imgW="457200" imgH="583920" progId="Equation.3">
                  <p:embed/>
                </p:oleObj>
              </mc:Choice>
              <mc:Fallback>
                <p:oleObj name="Equation" r:id="rId20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4191001"/>
                        <a:ext cx="4572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25" name="Freeform 25"/>
          <p:cNvSpPr>
            <a:spLocks/>
          </p:cNvSpPr>
          <p:nvPr/>
        </p:nvSpPr>
        <p:spPr bwMode="auto">
          <a:xfrm>
            <a:off x="1836738" y="4905375"/>
            <a:ext cx="6324600" cy="1231900"/>
          </a:xfrm>
          <a:custGeom>
            <a:avLst/>
            <a:gdLst>
              <a:gd name="T0" fmla="*/ 3984 w 3984"/>
              <a:gd name="T1" fmla="*/ 0 h 776"/>
              <a:gd name="T2" fmla="*/ 3120 w 3984"/>
              <a:gd name="T3" fmla="*/ 624 h 776"/>
              <a:gd name="T4" fmla="*/ 768 w 3984"/>
              <a:gd name="T5" fmla="*/ 672 h 776"/>
              <a:gd name="T6" fmla="*/ 0 w 3984"/>
              <a:gd name="T7" fmla="*/ 0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26" name="Line 26"/>
          <p:cNvSpPr>
            <a:spLocks noChangeShapeType="1"/>
          </p:cNvSpPr>
          <p:nvPr/>
        </p:nvSpPr>
        <p:spPr bwMode="auto">
          <a:xfrm>
            <a:off x="1524000" y="51054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533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dirty="0" smtClean="0">
                <a:latin typeface="+mj-lt"/>
              </a:rPr>
              <a:t>NFA </a:t>
            </a:r>
            <a:r>
              <a:rPr lang="en-US" altLang="en-US" sz="4400" dirty="0">
                <a:latin typeface="+mj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973574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Oval 2"/>
          <p:cNvSpPr>
            <a:spLocks noChangeArrowheads="1"/>
          </p:cNvSpPr>
          <p:nvPr/>
        </p:nvSpPr>
        <p:spPr bwMode="auto">
          <a:xfrm>
            <a:off x="1531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4627" name="Object 3"/>
          <p:cNvGraphicFramePr>
            <a:graphicFrameLocks noChangeAspect="1"/>
          </p:cNvGraphicFramePr>
          <p:nvPr/>
        </p:nvGraphicFramePr>
        <p:xfrm>
          <a:off x="1658938" y="4270376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88" name="Equation" r:id="rId3" imgW="482400" imgH="583920" progId="Equation.3">
                  <p:embed/>
                </p:oleObj>
              </mc:Choice>
              <mc:Fallback>
                <p:oleObj name="Equation" r:id="rId3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4270376"/>
                        <a:ext cx="48101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29" name="Object 5"/>
          <p:cNvGraphicFramePr>
            <a:graphicFrameLocks noChangeAspect="1"/>
          </p:cNvGraphicFramePr>
          <p:nvPr/>
        </p:nvGraphicFramePr>
        <p:xfrm>
          <a:off x="5932488" y="4194175"/>
          <a:ext cx="4810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89" name="Equation" r:id="rId5" imgW="482400" imgH="571320" progId="Equation.3">
                  <p:embed/>
                </p:oleObj>
              </mc:Choice>
              <mc:Fallback>
                <p:oleObj name="Equation" r:id="rId5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2488" y="4194175"/>
                        <a:ext cx="4810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0" name="Oval 6"/>
          <p:cNvSpPr>
            <a:spLocks noChangeArrowheads="1"/>
          </p:cNvSpPr>
          <p:nvPr/>
        </p:nvSpPr>
        <p:spPr bwMode="auto">
          <a:xfrm>
            <a:off x="57991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632" name="Line 8"/>
          <p:cNvSpPr>
            <a:spLocks noChangeShapeType="1"/>
          </p:cNvSpPr>
          <p:nvPr/>
        </p:nvSpPr>
        <p:spPr bwMode="auto">
          <a:xfrm>
            <a:off x="2217738" y="4600575"/>
            <a:ext cx="144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633" name="Line 9"/>
          <p:cNvSpPr>
            <a:spLocks noChangeShapeType="1"/>
          </p:cNvSpPr>
          <p:nvPr/>
        </p:nvSpPr>
        <p:spPr bwMode="auto">
          <a:xfrm>
            <a:off x="4351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634" name="Line 10"/>
          <p:cNvSpPr>
            <a:spLocks noChangeShapeType="1"/>
          </p:cNvSpPr>
          <p:nvPr/>
        </p:nvSpPr>
        <p:spPr bwMode="auto">
          <a:xfrm>
            <a:off x="998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635" name="Oval 11"/>
          <p:cNvSpPr>
            <a:spLocks noChangeArrowheads="1"/>
          </p:cNvSpPr>
          <p:nvPr/>
        </p:nvSpPr>
        <p:spPr bwMode="auto">
          <a:xfrm>
            <a:off x="7932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636" name="Line 12"/>
          <p:cNvSpPr>
            <a:spLocks noChangeShapeType="1"/>
          </p:cNvSpPr>
          <p:nvPr/>
        </p:nvSpPr>
        <p:spPr bwMode="auto">
          <a:xfrm>
            <a:off x="6637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4637" name="Object 13"/>
          <p:cNvGraphicFramePr>
            <a:graphicFrameLocks noChangeAspect="1"/>
          </p:cNvGraphicFramePr>
          <p:nvPr/>
        </p:nvGraphicFramePr>
        <p:xfrm>
          <a:off x="2827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90" name="Equation" r:id="rId7" imgW="291960" imgH="304560" progId="Equation.3">
                  <p:embed/>
                </p:oleObj>
              </mc:Choice>
              <mc:Fallback>
                <p:oleObj name="Equation" r:id="rId7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8" name="Object 14"/>
          <p:cNvGraphicFramePr>
            <a:graphicFrameLocks noChangeAspect="1"/>
          </p:cNvGraphicFramePr>
          <p:nvPr/>
        </p:nvGraphicFramePr>
        <p:xfrm>
          <a:off x="4884738" y="4143376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91" name="Equation" r:id="rId9" imgW="266400" imgH="431640" progId="Equation.3">
                  <p:embed/>
                </p:oleObj>
              </mc:Choice>
              <mc:Fallback>
                <p:oleObj name="Equation" r:id="rId9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738" y="4143376"/>
                        <a:ext cx="2651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9" name="Object 15"/>
          <p:cNvGraphicFramePr>
            <a:graphicFrameLocks noChangeAspect="1"/>
          </p:cNvGraphicFramePr>
          <p:nvPr/>
        </p:nvGraphicFramePr>
        <p:xfrm>
          <a:off x="7094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92" name="Equation" r:id="rId11" imgW="330120" imgH="419040" progId="Equation.3">
                  <p:embed/>
                </p:oleObj>
              </mc:Choice>
              <mc:Fallback>
                <p:oleObj name="Equation" r:id="rId11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4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40" name="Object 16"/>
          <p:cNvGraphicFramePr>
            <a:graphicFrameLocks noChangeAspect="1"/>
          </p:cNvGraphicFramePr>
          <p:nvPr/>
        </p:nvGraphicFramePr>
        <p:xfrm>
          <a:off x="4351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93" name="Equation" r:id="rId13" imgW="330120" imgH="419040" progId="Equation.3">
                  <p:embed/>
                </p:oleObj>
              </mc:Choice>
              <mc:Fallback>
                <p:oleObj name="Equation" r:id="rId13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5646738" y="406717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4642" name="Object 18"/>
          <p:cNvGraphicFramePr>
            <a:graphicFrameLocks noChangeAspect="1"/>
          </p:cNvGraphicFramePr>
          <p:nvPr/>
        </p:nvGraphicFramePr>
        <p:xfrm>
          <a:off x="8001000" y="4191001"/>
          <a:ext cx="457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94" name="Equation" r:id="rId14" imgW="457200" imgH="583920" progId="Equation.3">
                  <p:embed/>
                </p:oleObj>
              </mc:Choice>
              <mc:Fallback>
                <p:oleObj name="Equation" r:id="rId14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4191001"/>
                        <a:ext cx="4572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43" name="Freeform 19"/>
          <p:cNvSpPr>
            <a:spLocks/>
          </p:cNvSpPr>
          <p:nvPr/>
        </p:nvSpPr>
        <p:spPr bwMode="auto">
          <a:xfrm>
            <a:off x="1836738" y="4905375"/>
            <a:ext cx="6324600" cy="1231900"/>
          </a:xfrm>
          <a:custGeom>
            <a:avLst/>
            <a:gdLst>
              <a:gd name="T0" fmla="*/ 3984 w 3984"/>
              <a:gd name="T1" fmla="*/ 0 h 776"/>
              <a:gd name="T2" fmla="*/ 3120 w 3984"/>
              <a:gd name="T3" fmla="*/ 624 h 776"/>
              <a:gd name="T4" fmla="*/ 768 w 3984"/>
              <a:gd name="T5" fmla="*/ 672 h 776"/>
              <a:gd name="T6" fmla="*/ 0 w 3984"/>
              <a:gd name="T7" fmla="*/ 0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Rectangle 20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Line 21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Line 22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4647" name="Object 23"/>
          <p:cNvGraphicFramePr>
            <a:graphicFrameLocks noChangeAspect="1"/>
          </p:cNvGraphicFramePr>
          <p:nvPr/>
        </p:nvGraphicFramePr>
        <p:xfrm>
          <a:off x="1206501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95" name="Equation" r:id="rId16" imgW="291960" imgH="304560" progId="Equation.3">
                  <p:embed/>
                </p:oleObj>
              </mc:Choice>
              <mc:Fallback>
                <p:oleObj name="Equation" r:id="rId16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1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48" name="Line 24"/>
          <p:cNvSpPr>
            <a:spLocks noChangeShapeType="1"/>
          </p:cNvSpPr>
          <p:nvPr/>
        </p:nvSpPr>
        <p:spPr bwMode="auto">
          <a:xfrm>
            <a:off x="1295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4649" name="Object 25"/>
          <p:cNvGraphicFramePr>
            <a:graphicFrameLocks noChangeAspect="1"/>
          </p:cNvGraphicFramePr>
          <p:nvPr/>
        </p:nvGraphicFramePr>
        <p:xfrm>
          <a:off x="1752601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96" name="Equation" r:id="rId18" imgW="266400" imgH="431640" progId="Equation.3">
                  <p:embed/>
                </p:oleObj>
              </mc:Choice>
              <mc:Fallback>
                <p:oleObj name="Equation" r:id="rId18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50" name="Oval 26"/>
          <p:cNvSpPr>
            <a:spLocks noChangeArrowheads="1"/>
          </p:cNvSpPr>
          <p:nvPr/>
        </p:nvSpPr>
        <p:spPr bwMode="auto">
          <a:xfrm>
            <a:off x="3657600" y="4191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4651" name="Object 27"/>
          <p:cNvGraphicFramePr>
            <a:graphicFrameLocks noChangeAspect="1"/>
          </p:cNvGraphicFramePr>
          <p:nvPr/>
        </p:nvGraphicFramePr>
        <p:xfrm>
          <a:off x="3771901" y="4197351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97" name="Equation" r:id="rId20" imgW="406080" imgH="571320" progId="Equation.3">
                  <p:embed/>
                </p:oleObj>
              </mc:Choice>
              <mc:Fallback>
                <p:oleObj name="Equation" r:id="rId20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1" y="4197351"/>
                        <a:ext cx="4048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52" name="Line 28"/>
          <p:cNvSpPr>
            <a:spLocks noChangeShapeType="1"/>
          </p:cNvSpPr>
          <p:nvPr/>
        </p:nvSpPr>
        <p:spPr bwMode="auto">
          <a:xfrm>
            <a:off x="35814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533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dirty="0" smtClean="0">
                <a:latin typeface="+mj-lt"/>
              </a:rPr>
              <a:t>NFA </a:t>
            </a:r>
            <a:r>
              <a:rPr lang="en-US" altLang="en-US" sz="4400" dirty="0">
                <a:latin typeface="+mj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97275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51" name="Line 3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52" name="Line 4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5653" name="Object 5"/>
          <p:cNvGraphicFramePr>
            <a:graphicFrameLocks noChangeAspect="1"/>
          </p:cNvGraphicFramePr>
          <p:nvPr/>
        </p:nvGraphicFramePr>
        <p:xfrm>
          <a:off x="1206501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12" name="Equation" r:id="rId3" imgW="291960" imgH="304560" progId="Equation.3">
                  <p:embed/>
                </p:oleObj>
              </mc:Choice>
              <mc:Fallback>
                <p:oleObj name="Equation" r:id="rId3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1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4" name="Line 6"/>
          <p:cNvSpPr>
            <a:spLocks noChangeShapeType="1"/>
          </p:cNvSpPr>
          <p:nvPr/>
        </p:nvSpPr>
        <p:spPr bwMode="auto">
          <a:xfrm>
            <a:off x="18288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5655" name="Object 7"/>
          <p:cNvGraphicFramePr>
            <a:graphicFrameLocks noChangeAspect="1"/>
          </p:cNvGraphicFramePr>
          <p:nvPr/>
        </p:nvGraphicFramePr>
        <p:xfrm>
          <a:off x="1752601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13" name="Equation" r:id="rId5" imgW="266400" imgH="431640" progId="Equation.3">
                  <p:embed/>
                </p:oleObj>
              </mc:Choice>
              <mc:Fallback>
                <p:oleObj name="Equation" r:id="rId5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6" name="Oval 8"/>
          <p:cNvSpPr>
            <a:spLocks noChangeArrowheads="1"/>
          </p:cNvSpPr>
          <p:nvPr/>
        </p:nvSpPr>
        <p:spPr bwMode="auto">
          <a:xfrm>
            <a:off x="1531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5657" name="Object 9"/>
          <p:cNvGraphicFramePr>
            <a:graphicFrameLocks noChangeAspect="1"/>
          </p:cNvGraphicFramePr>
          <p:nvPr/>
        </p:nvGraphicFramePr>
        <p:xfrm>
          <a:off x="1658938" y="4270376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14" name="Equation" r:id="rId7" imgW="482400" imgH="583920" progId="Equation.3">
                  <p:embed/>
                </p:oleObj>
              </mc:Choice>
              <mc:Fallback>
                <p:oleObj name="Equation" r:id="rId7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4270376"/>
                        <a:ext cx="48101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8" name="Object 10"/>
          <p:cNvGraphicFramePr>
            <a:graphicFrameLocks noChangeAspect="1"/>
          </p:cNvGraphicFramePr>
          <p:nvPr/>
        </p:nvGraphicFramePr>
        <p:xfrm>
          <a:off x="3798888" y="4194175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15" name="Equation" r:id="rId9" imgW="406080" imgH="571320" progId="Equation.3">
                  <p:embed/>
                </p:oleObj>
              </mc:Choice>
              <mc:Fallback>
                <p:oleObj name="Equation" r:id="rId9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888" y="4194175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60" name="Oval 12"/>
          <p:cNvSpPr>
            <a:spLocks noChangeArrowheads="1"/>
          </p:cNvSpPr>
          <p:nvPr/>
        </p:nvSpPr>
        <p:spPr bwMode="auto">
          <a:xfrm>
            <a:off x="5791200" y="4191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61" name="Oval 13"/>
          <p:cNvSpPr>
            <a:spLocks noChangeArrowheads="1"/>
          </p:cNvSpPr>
          <p:nvPr/>
        </p:nvSpPr>
        <p:spPr bwMode="auto">
          <a:xfrm>
            <a:off x="3665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62" name="Line 14"/>
          <p:cNvSpPr>
            <a:spLocks noChangeShapeType="1"/>
          </p:cNvSpPr>
          <p:nvPr/>
        </p:nvSpPr>
        <p:spPr bwMode="auto">
          <a:xfrm>
            <a:off x="2217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63" name="Line 15"/>
          <p:cNvSpPr>
            <a:spLocks noChangeShapeType="1"/>
          </p:cNvSpPr>
          <p:nvPr/>
        </p:nvSpPr>
        <p:spPr bwMode="auto">
          <a:xfrm>
            <a:off x="4351338" y="4600575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64" name="Line 16"/>
          <p:cNvSpPr>
            <a:spLocks noChangeShapeType="1"/>
          </p:cNvSpPr>
          <p:nvPr/>
        </p:nvSpPr>
        <p:spPr bwMode="auto">
          <a:xfrm>
            <a:off x="998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65" name="Oval 17"/>
          <p:cNvSpPr>
            <a:spLocks noChangeArrowheads="1"/>
          </p:cNvSpPr>
          <p:nvPr/>
        </p:nvSpPr>
        <p:spPr bwMode="auto">
          <a:xfrm>
            <a:off x="7932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66" name="Line 18"/>
          <p:cNvSpPr>
            <a:spLocks noChangeShapeType="1"/>
          </p:cNvSpPr>
          <p:nvPr/>
        </p:nvSpPr>
        <p:spPr bwMode="auto">
          <a:xfrm>
            <a:off x="6637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5667" name="Object 19"/>
          <p:cNvGraphicFramePr>
            <a:graphicFrameLocks noChangeAspect="1"/>
          </p:cNvGraphicFramePr>
          <p:nvPr/>
        </p:nvGraphicFramePr>
        <p:xfrm>
          <a:off x="2827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16" name="Equation" r:id="rId11" imgW="291960" imgH="304560" progId="Equation.3">
                  <p:embed/>
                </p:oleObj>
              </mc:Choice>
              <mc:Fallback>
                <p:oleObj name="Equation" r:id="rId11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68" name="Object 20"/>
          <p:cNvGraphicFramePr>
            <a:graphicFrameLocks noChangeAspect="1"/>
          </p:cNvGraphicFramePr>
          <p:nvPr/>
        </p:nvGraphicFramePr>
        <p:xfrm>
          <a:off x="4884738" y="4143376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17" name="Equation" r:id="rId13" imgW="266400" imgH="431640" progId="Equation.3">
                  <p:embed/>
                </p:oleObj>
              </mc:Choice>
              <mc:Fallback>
                <p:oleObj name="Equation" r:id="rId13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738" y="4143376"/>
                        <a:ext cx="2651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69" name="Object 21"/>
          <p:cNvGraphicFramePr>
            <a:graphicFrameLocks noChangeAspect="1"/>
          </p:cNvGraphicFramePr>
          <p:nvPr/>
        </p:nvGraphicFramePr>
        <p:xfrm>
          <a:off x="7094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18" name="Equation" r:id="rId15" imgW="330120" imgH="419040" progId="Equation.3">
                  <p:embed/>
                </p:oleObj>
              </mc:Choice>
              <mc:Fallback>
                <p:oleObj name="Equation" r:id="rId15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4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70" name="Object 22"/>
          <p:cNvGraphicFramePr>
            <a:graphicFrameLocks noChangeAspect="1"/>
          </p:cNvGraphicFramePr>
          <p:nvPr/>
        </p:nvGraphicFramePr>
        <p:xfrm>
          <a:off x="4351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19" name="Equation" r:id="rId17" imgW="330120" imgH="419040" progId="Equation.3">
                  <p:embed/>
                </p:oleObj>
              </mc:Choice>
              <mc:Fallback>
                <p:oleObj name="Equation" r:id="rId17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71" name="Oval 23"/>
          <p:cNvSpPr>
            <a:spLocks noChangeArrowheads="1"/>
          </p:cNvSpPr>
          <p:nvPr/>
        </p:nvSpPr>
        <p:spPr bwMode="auto">
          <a:xfrm>
            <a:off x="5646738" y="4067175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5672" name="Object 24"/>
          <p:cNvGraphicFramePr>
            <a:graphicFrameLocks noChangeAspect="1"/>
          </p:cNvGraphicFramePr>
          <p:nvPr/>
        </p:nvGraphicFramePr>
        <p:xfrm>
          <a:off x="8001000" y="4191001"/>
          <a:ext cx="457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20" name="Equation" r:id="rId18" imgW="457200" imgH="583920" progId="Equation.3">
                  <p:embed/>
                </p:oleObj>
              </mc:Choice>
              <mc:Fallback>
                <p:oleObj name="Equation" r:id="rId18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4191001"/>
                        <a:ext cx="4572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73" name="Freeform 25"/>
          <p:cNvSpPr>
            <a:spLocks/>
          </p:cNvSpPr>
          <p:nvPr/>
        </p:nvSpPr>
        <p:spPr bwMode="auto">
          <a:xfrm>
            <a:off x="1836738" y="4905375"/>
            <a:ext cx="6324600" cy="1231900"/>
          </a:xfrm>
          <a:custGeom>
            <a:avLst/>
            <a:gdLst>
              <a:gd name="T0" fmla="*/ 3984 w 3984"/>
              <a:gd name="T1" fmla="*/ 0 h 776"/>
              <a:gd name="T2" fmla="*/ 3120 w 3984"/>
              <a:gd name="T3" fmla="*/ 624 h 776"/>
              <a:gd name="T4" fmla="*/ 768 w 3984"/>
              <a:gd name="T5" fmla="*/ 672 h 776"/>
              <a:gd name="T6" fmla="*/ 0 w 3984"/>
              <a:gd name="T7" fmla="*/ 0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5674" name="Object 26"/>
          <p:cNvGraphicFramePr>
            <a:graphicFrameLocks noChangeAspect="1"/>
          </p:cNvGraphicFramePr>
          <p:nvPr/>
        </p:nvGraphicFramePr>
        <p:xfrm>
          <a:off x="5943601" y="4197351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21" name="Equation" r:id="rId20" imgW="482400" imgH="571320" progId="Equation.3">
                  <p:embed/>
                </p:oleObj>
              </mc:Choice>
              <mc:Fallback>
                <p:oleObj name="Equation" r:id="rId20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1" y="4197351"/>
                        <a:ext cx="4810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75" name="Line 27"/>
          <p:cNvSpPr>
            <a:spLocks noChangeShapeType="1"/>
          </p:cNvSpPr>
          <p:nvPr/>
        </p:nvSpPr>
        <p:spPr bwMode="auto">
          <a:xfrm>
            <a:off x="5715000" y="5181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533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dirty="0" smtClean="0">
                <a:latin typeface="+mj-lt"/>
              </a:rPr>
              <a:t>NFA </a:t>
            </a:r>
            <a:r>
              <a:rPr lang="en-US" altLang="en-US" sz="4400" dirty="0">
                <a:latin typeface="+mj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13401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</a:t>
            </a:r>
            <a:r>
              <a:rPr lang="en-US" dirty="0"/>
              <a:t>the end of this session, student will be able to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Explain lambda transitions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Show language accepted and language rejected by NFA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Understand extended transition function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describe transition function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Discuss language of an NFA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079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92" name="Rectangle 20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93" name="Line 21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94" name="Line 22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6695" name="Object 23"/>
          <p:cNvGraphicFramePr>
            <a:graphicFrameLocks noChangeAspect="1"/>
          </p:cNvGraphicFramePr>
          <p:nvPr/>
        </p:nvGraphicFramePr>
        <p:xfrm>
          <a:off x="1206501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6" name="Equation" r:id="rId3" imgW="291960" imgH="304560" progId="Equation.3">
                  <p:embed/>
                </p:oleObj>
              </mc:Choice>
              <mc:Fallback>
                <p:oleObj name="Equation" r:id="rId3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1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96" name="Line 24"/>
          <p:cNvSpPr>
            <a:spLocks noChangeShapeType="1"/>
          </p:cNvSpPr>
          <p:nvPr/>
        </p:nvSpPr>
        <p:spPr bwMode="auto">
          <a:xfrm>
            <a:off x="22860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6697" name="Object 25"/>
          <p:cNvGraphicFramePr>
            <a:graphicFrameLocks noChangeAspect="1"/>
          </p:cNvGraphicFramePr>
          <p:nvPr/>
        </p:nvGraphicFramePr>
        <p:xfrm>
          <a:off x="1752601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7" name="Equation" r:id="rId5" imgW="266400" imgH="431640" progId="Equation.3">
                  <p:embed/>
                </p:oleObj>
              </mc:Choice>
              <mc:Fallback>
                <p:oleObj name="Equation" r:id="rId5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98" name="Oval 26"/>
          <p:cNvSpPr>
            <a:spLocks noChangeArrowheads="1"/>
          </p:cNvSpPr>
          <p:nvPr/>
        </p:nvSpPr>
        <p:spPr bwMode="auto">
          <a:xfrm>
            <a:off x="1531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6699" name="Object 27"/>
          <p:cNvGraphicFramePr>
            <a:graphicFrameLocks noChangeAspect="1"/>
          </p:cNvGraphicFramePr>
          <p:nvPr/>
        </p:nvGraphicFramePr>
        <p:xfrm>
          <a:off x="1658938" y="4270376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8" name="Equation" r:id="rId7" imgW="482400" imgH="583920" progId="Equation.3">
                  <p:embed/>
                </p:oleObj>
              </mc:Choice>
              <mc:Fallback>
                <p:oleObj name="Equation" r:id="rId7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4270376"/>
                        <a:ext cx="48101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00" name="Object 28"/>
          <p:cNvGraphicFramePr>
            <a:graphicFrameLocks noChangeAspect="1"/>
          </p:cNvGraphicFramePr>
          <p:nvPr/>
        </p:nvGraphicFramePr>
        <p:xfrm>
          <a:off x="3798888" y="4194175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9" name="Equation" r:id="rId9" imgW="406080" imgH="571320" progId="Equation.3">
                  <p:embed/>
                </p:oleObj>
              </mc:Choice>
              <mc:Fallback>
                <p:oleObj name="Equation" r:id="rId9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888" y="4194175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701" name="Oval 29"/>
          <p:cNvSpPr>
            <a:spLocks noChangeArrowheads="1"/>
          </p:cNvSpPr>
          <p:nvPr/>
        </p:nvSpPr>
        <p:spPr bwMode="auto">
          <a:xfrm>
            <a:off x="5791200" y="4191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02" name="Oval 30"/>
          <p:cNvSpPr>
            <a:spLocks noChangeArrowheads="1"/>
          </p:cNvSpPr>
          <p:nvPr/>
        </p:nvSpPr>
        <p:spPr bwMode="auto">
          <a:xfrm>
            <a:off x="3665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03" name="Line 31"/>
          <p:cNvSpPr>
            <a:spLocks noChangeShapeType="1"/>
          </p:cNvSpPr>
          <p:nvPr/>
        </p:nvSpPr>
        <p:spPr bwMode="auto">
          <a:xfrm>
            <a:off x="2217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04" name="Line 32"/>
          <p:cNvSpPr>
            <a:spLocks noChangeShapeType="1"/>
          </p:cNvSpPr>
          <p:nvPr/>
        </p:nvSpPr>
        <p:spPr bwMode="auto">
          <a:xfrm>
            <a:off x="4351338" y="4600575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05" name="Line 33"/>
          <p:cNvSpPr>
            <a:spLocks noChangeShapeType="1"/>
          </p:cNvSpPr>
          <p:nvPr/>
        </p:nvSpPr>
        <p:spPr bwMode="auto">
          <a:xfrm>
            <a:off x="998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06" name="Oval 34"/>
          <p:cNvSpPr>
            <a:spLocks noChangeArrowheads="1"/>
          </p:cNvSpPr>
          <p:nvPr/>
        </p:nvSpPr>
        <p:spPr bwMode="auto">
          <a:xfrm>
            <a:off x="7932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07" name="Line 35"/>
          <p:cNvSpPr>
            <a:spLocks noChangeShapeType="1"/>
          </p:cNvSpPr>
          <p:nvPr/>
        </p:nvSpPr>
        <p:spPr bwMode="auto">
          <a:xfrm>
            <a:off x="6637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6708" name="Object 36"/>
          <p:cNvGraphicFramePr>
            <a:graphicFrameLocks noChangeAspect="1"/>
          </p:cNvGraphicFramePr>
          <p:nvPr/>
        </p:nvGraphicFramePr>
        <p:xfrm>
          <a:off x="2827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40" name="Equation" r:id="rId11" imgW="291960" imgH="304560" progId="Equation.3">
                  <p:embed/>
                </p:oleObj>
              </mc:Choice>
              <mc:Fallback>
                <p:oleObj name="Equation" r:id="rId11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09" name="Object 37"/>
          <p:cNvGraphicFramePr>
            <a:graphicFrameLocks noChangeAspect="1"/>
          </p:cNvGraphicFramePr>
          <p:nvPr/>
        </p:nvGraphicFramePr>
        <p:xfrm>
          <a:off x="4884738" y="4143376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41" name="Equation" r:id="rId13" imgW="266400" imgH="431640" progId="Equation.3">
                  <p:embed/>
                </p:oleObj>
              </mc:Choice>
              <mc:Fallback>
                <p:oleObj name="Equation" r:id="rId13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738" y="4143376"/>
                        <a:ext cx="2651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10" name="Object 38"/>
          <p:cNvGraphicFramePr>
            <a:graphicFrameLocks noChangeAspect="1"/>
          </p:cNvGraphicFramePr>
          <p:nvPr/>
        </p:nvGraphicFramePr>
        <p:xfrm>
          <a:off x="7094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42" name="Equation" r:id="rId15" imgW="330120" imgH="419040" progId="Equation.3">
                  <p:embed/>
                </p:oleObj>
              </mc:Choice>
              <mc:Fallback>
                <p:oleObj name="Equation" r:id="rId15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4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11" name="Object 39"/>
          <p:cNvGraphicFramePr>
            <a:graphicFrameLocks noChangeAspect="1"/>
          </p:cNvGraphicFramePr>
          <p:nvPr/>
        </p:nvGraphicFramePr>
        <p:xfrm>
          <a:off x="4351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43" name="Equation" r:id="rId17" imgW="330120" imgH="419040" progId="Equation.3">
                  <p:embed/>
                </p:oleObj>
              </mc:Choice>
              <mc:Fallback>
                <p:oleObj name="Equation" r:id="rId17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712" name="Oval 40"/>
          <p:cNvSpPr>
            <a:spLocks noChangeArrowheads="1"/>
          </p:cNvSpPr>
          <p:nvPr/>
        </p:nvSpPr>
        <p:spPr bwMode="auto">
          <a:xfrm>
            <a:off x="5646738" y="4067175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6713" name="Object 41"/>
          <p:cNvGraphicFramePr>
            <a:graphicFrameLocks noChangeAspect="1"/>
          </p:cNvGraphicFramePr>
          <p:nvPr/>
        </p:nvGraphicFramePr>
        <p:xfrm>
          <a:off x="8001000" y="4191001"/>
          <a:ext cx="457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44" name="Equation" r:id="rId18" imgW="457200" imgH="583920" progId="Equation.3">
                  <p:embed/>
                </p:oleObj>
              </mc:Choice>
              <mc:Fallback>
                <p:oleObj name="Equation" r:id="rId18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4191001"/>
                        <a:ext cx="4572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714" name="Freeform 42"/>
          <p:cNvSpPr>
            <a:spLocks/>
          </p:cNvSpPr>
          <p:nvPr/>
        </p:nvSpPr>
        <p:spPr bwMode="auto">
          <a:xfrm>
            <a:off x="1836738" y="4905375"/>
            <a:ext cx="6324600" cy="1231900"/>
          </a:xfrm>
          <a:custGeom>
            <a:avLst/>
            <a:gdLst>
              <a:gd name="T0" fmla="*/ 3984 w 3984"/>
              <a:gd name="T1" fmla="*/ 0 h 776"/>
              <a:gd name="T2" fmla="*/ 3120 w 3984"/>
              <a:gd name="T3" fmla="*/ 624 h 776"/>
              <a:gd name="T4" fmla="*/ 768 w 3984"/>
              <a:gd name="T5" fmla="*/ 672 h 776"/>
              <a:gd name="T6" fmla="*/ 0 w 3984"/>
              <a:gd name="T7" fmla="*/ 0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6715" name="Object 43"/>
          <p:cNvGraphicFramePr>
            <a:graphicFrameLocks noChangeAspect="1"/>
          </p:cNvGraphicFramePr>
          <p:nvPr/>
        </p:nvGraphicFramePr>
        <p:xfrm>
          <a:off x="5943601" y="4197351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45" name="Equation" r:id="rId20" imgW="482400" imgH="571320" progId="Equation.3">
                  <p:embed/>
                </p:oleObj>
              </mc:Choice>
              <mc:Fallback>
                <p:oleObj name="Equation" r:id="rId20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1" y="4197351"/>
                        <a:ext cx="4810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716" name="Line 44"/>
          <p:cNvSpPr>
            <a:spLocks noChangeShapeType="1"/>
          </p:cNvSpPr>
          <p:nvPr/>
        </p:nvSpPr>
        <p:spPr bwMode="auto">
          <a:xfrm>
            <a:off x="5715000" y="5181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17" name="Text Box 45"/>
          <p:cNvSpPr txBox="1">
            <a:spLocks noChangeArrowheads="1"/>
          </p:cNvSpPr>
          <p:nvPr/>
        </p:nvSpPr>
        <p:spPr bwMode="auto">
          <a:xfrm>
            <a:off x="5257801" y="3429000"/>
            <a:ext cx="14514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“accept”</a:t>
            </a:r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533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dirty="0" smtClean="0">
                <a:latin typeface="+mj-lt"/>
              </a:rPr>
              <a:t>NFA </a:t>
            </a:r>
            <a:r>
              <a:rPr lang="en-US" altLang="en-US" sz="4400" dirty="0">
                <a:latin typeface="+mj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554323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Oval 2"/>
          <p:cNvSpPr>
            <a:spLocks noChangeArrowheads="1"/>
          </p:cNvSpPr>
          <p:nvPr/>
        </p:nvSpPr>
        <p:spPr bwMode="auto">
          <a:xfrm>
            <a:off x="1531938" y="4219575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7699" name="Object 3"/>
          <p:cNvGraphicFramePr>
            <a:graphicFrameLocks noChangeAspect="1"/>
          </p:cNvGraphicFramePr>
          <p:nvPr/>
        </p:nvGraphicFramePr>
        <p:xfrm>
          <a:off x="1658938" y="4270376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94" name="Equation" r:id="rId3" imgW="482400" imgH="583920" progId="Equation.3">
                  <p:embed/>
                </p:oleObj>
              </mc:Choice>
              <mc:Fallback>
                <p:oleObj name="Equation" r:id="rId3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4270376"/>
                        <a:ext cx="48101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2" name="Oval 6"/>
          <p:cNvSpPr>
            <a:spLocks noChangeArrowheads="1"/>
          </p:cNvSpPr>
          <p:nvPr/>
        </p:nvSpPr>
        <p:spPr bwMode="auto">
          <a:xfrm>
            <a:off x="57991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3" name="Oval 7"/>
          <p:cNvSpPr>
            <a:spLocks noChangeArrowheads="1"/>
          </p:cNvSpPr>
          <p:nvPr/>
        </p:nvSpPr>
        <p:spPr bwMode="auto">
          <a:xfrm>
            <a:off x="3665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4" name="Line 8"/>
          <p:cNvSpPr>
            <a:spLocks noChangeShapeType="1"/>
          </p:cNvSpPr>
          <p:nvPr/>
        </p:nvSpPr>
        <p:spPr bwMode="auto">
          <a:xfrm>
            <a:off x="2217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5" name="Line 9"/>
          <p:cNvSpPr>
            <a:spLocks noChangeShapeType="1"/>
          </p:cNvSpPr>
          <p:nvPr/>
        </p:nvSpPr>
        <p:spPr bwMode="auto">
          <a:xfrm>
            <a:off x="4351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6" name="Line 10"/>
          <p:cNvSpPr>
            <a:spLocks noChangeShapeType="1"/>
          </p:cNvSpPr>
          <p:nvPr/>
        </p:nvSpPr>
        <p:spPr bwMode="auto">
          <a:xfrm>
            <a:off x="998538" y="4600575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7" name="Oval 11"/>
          <p:cNvSpPr>
            <a:spLocks noChangeArrowheads="1"/>
          </p:cNvSpPr>
          <p:nvPr/>
        </p:nvSpPr>
        <p:spPr bwMode="auto">
          <a:xfrm>
            <a:off x="7932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8" name="Line 12"/>
          <p:cNvSpPr>
            <a:spLocks noChangeShapeType="1"/>
          </p:cNvSpPr>
          <p:nvPr/>
        </p:nvSpPr>
        <p:spPr bwMode="auto">
          <a:xfrm>
            <a:off x="6637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7709" name="Object 13"/>
          <p:cNvGraphicFramePr>
            <a:graphicFrameLocks noChangeAspect="1"/>
          </p:cNvGraphicFramePr>
          <p:nvPr/>
        </p:nvGraphicFramePr>
        <p:xfrm>
          <a:off x="2827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95" name="Equation" r:id="rId5" imgW="291960" imgH="304560" progId="Equation.3">
                  <p:embed/>
                </p:oleObj>
              </mc:Choice>
              <mc:Fallback>
                <p:oleObj name="Equation" r:id="rId5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10" name="Object 14"/>
          <p:cNvGraphicFramePr>
            <a:graphicFrameLocks noChangeAspect="1"/>
          </p:cNvGraphicFramePr>
          <p:nvPr/>
        </p:nvGraphicFramePr>
        <p:xfrm>
          <a:off x="4884738" y="4143376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96" name="Equation" r:id="rId7" imgW="266400" imgH="431640" progId="Equation.3">
                  <p:embed/>
                </p:oleObj>
              </mc:Choice>
              <mc:Fallback>
                <p:oleObj name="Equation" r:id="rId7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738" y="4143376"/>
                        <a:ext cx="2651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11" name="Object 15"/>
          <p:cNvGraphicFramePr>
            <a:graphicFrameLocks noChangeAspect="1"/>
          </p:cNvGraphicFramePr>
          <p:nvPr/>
        </p:nvGraphicFramePr>
        <p:xfrm>
          <a:off x="7094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97" name="Equation" r:id="rId9" imgW="330120" imgH="419040" progId="Equation.3">
                  <p:embed/>
                </p:oleObj>
              </mc:Choice>
              <mc:Fallback>
                <p:oleObj name="Equation" r:id="rId9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4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12" name="Object 16"/>
          <p:cNvGraphicFramePr>
            <a:graphicFrameLocks noChangeAspect="1"/>
          </p:cNvGraphicFramePr>
          <p:nvPr/>
        </p:nvGraphicFramePr>
        <p:xfrm>
          <a:off x="4351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98" name="Equation" r:id="rId11" imgW="330120" imgH="419040" progId="Equation.3">
                  <p:embed/>
                </p:oleObj>
              </mc:Choice>
              <mc:Fallback>
                <p:oleObj name="Equation" r:id="rId11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13" name="Oval 17"/>
          <p:cNvSpPr>
            <a:spLocks noChangeArrowheads="1"/>
          </p:cNvSpPr>
          <p:nvPr/>
        </p:nvSpPr>
        <p:spPr bwMode="auto">
          <a:xfrm>
            <a:off x="5646738" y="406717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15" name="Freeform 19"/>
          <p:cNvSpPr>
            <a:spLocks/>
          </p:cNvSpPr>
          <p:nvPr/>
        </p:nvSpPr>
        <p:spPr bwMode="auto">
          <a:xfrm>
            <a:off x="1836738" y="4905375"/>
            <a:ext cx="6324600" cy="1231900"/>
          </a:xfrm>
          <a:custGeom>
            <a:avLst/>
            <a:gdLst>
              <a:gd name="T0" fmla="*/ 3984 w 3984"/>
              <a:gd name="T1" fmla="*/ 0 h 776"/>
              <a:gd name="T2" fmla="*/ 3120 w 3984"/>
              <a:gd name="T3" fmla="*/ 624 h 776"/>
              <a:gd name="T4" fmla="*/ 768 w 3984"/>
              <a:gd name="T5" fmla="*/ 672 h 776"/>
              <a:gd name="T6" fmla="*/ 0 w 3984"/>
              <a:gd name="T7" fmla="*/ 0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16" name="Rectangle 20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17" name="Line 21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18" name="Line 22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7719" name="Object 23"/>
          <p:cNvGraphicFramePr>
            <a:graphicFrameLocks noChangeAspect="1"/>
          </p:cNvGraphicFramePr>
          <p:nvPr/>
        </p:nvGraphicFramePr>
        <p:xfrm>
          <a:off x="1206501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99" name="Equation" r:id="rId12" imgW="291960" imgH="304560" progId="Equation.3">
                  <p:embed/>
                </p:oleObj>
              </mc:Choice>
              <mc:Fallback>
                <p:oleObj name="Equation" r:id="rId12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1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20" name="Line 24"/>
          <p:cNvSpPr>
            <a:spLocks noChangeShapeType="1"/>
          </p:cNvSpPr>
          <p:nvPr/>
        </p:nvSpPr>
        <p:spPr bwMode="auto">
          <a:xfrm>
            <a:off x="990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7721" name="Object 25"/>
          <p:cNvGraphicFramePr>
            <a:graphicFrameLocks noChangeAspect="1"/>
          </p:cNvGraphicFramePr>
          <p:nvPr/>
        </p:nvGraphicFramePr>
        <p:xfrm>
          <a:off x="1752601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00" name="Equation" r:id="rId14" imgW="266400" imgH="431640" progId="Equation.3">
                  <p:embed/>
                </p:oleObj>
              </mc:Choice>
              <mc:Fallback>
                <p:oleObj name="Equation" r:id="rId14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2258681" y="914400"/>
            <a:ext cx="23150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Another String</a:t>
            </a:r>
          </a:p>
        </p:txBody>
      </p:sp>
      <p:sp>
        <p:nvSpPr>
          <p:cNvPr id="157723" name="Line 27"/>
          <p:cNvSpPr>
            <a:spLocks noChangeShapeType="1"/>
          </p:cNvSpPr>
          <p:nvPr/>
        </p:nvSpPr>
        <p:spPr bwMode="auto">
          <a:xfrm>
            <a:off x="2667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24" name="Line 28"/>
          <p:cNvSpPr>
            <a:spLocks noChangeShapeType="1"/>
          </p:cNvSpPr>
          <p:nvPr/>
        </p:nvSpPr>
        <p:spPr bwMode="auto">
          <a:xfrm>
            <a:off x="3200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7725" name="Object 29"/>
          <p:cNvGraphicFramePr>
            <a:graphicFrameLocks noChangeAspect="1"/>
          </p:cNvGraphicFramePr>
          <p:nvPr/>
        </p:nvGraphicFramePr>
        <p:xfrm>
          <a:off x="2273301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01" name="Equation" r:id="rId16" imgW="291960" imgH="304560" progId="Equation.3">
                  <p:embed/>
                </p:oleObj>
              </mc:Choice>
              <mc:Fallback>
                <p:oleObj name="Equation" r:id="rId16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1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26" name="Object 30"/>
          <p:cNvGraphicFramePr>
            <a:graphicFrameLocks noChangeAspect="1"/>
          </p:cNvGraphicFramePr>
          <p:nvPr/>
        </p:nvGraphicFramePr>
        <p:xfrm>
          <a:off x="2819401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02" name="Equation" r:id="rId17" imgW="266400" imgH="431640" progId="Equation.3">
                  <p:embed/>
                </p:oleObj>
              </mc:Choice>
              <mc:Fallback>
                <p:oleObj name="Equation" r:id="rId17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27" name="Object 31"/>
          <p:cNvGraphicFramePr>
            <a:graphicFrameLocks noChangeAspect="1"/>
          </p:cNvGraphicFramePr>
          <p:nvPr/>
        </p:nvGraphicFramePr>
        <p:xfrm>
          <a:off x="3848101" y="4273551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03" name="Equation" r:id="rId18" imgW="406080" imgH="571320" progId="Equation.3">
                  <p:embed/>
                </p:oleObj>
              </mc:Choice>
              <mc:Fallback>
                <p:oleObj name="Equation" r:id="rId18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1" y="4273551"/>
                        <a:ext cx="4048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28" name="Object 32"/>
          <p:cNvGraphicFramePr>
            <a:graphicFrameLocks noChangeAspect="1"/>
          </p:cNvGraphicFramePr>
          <p:nvPr/>
        </p:nvGraphicFramePr>
        <p:xfrm>
          <a:off x="5943601" y="4273551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04" name="Equation" r:id="rId20" imgW="482400" imgH="571320" progId="Equation.3">
                  <p:embed/>
                </p:oleObj>
              </mc:Choice>
              <mc:Fallback>
                <p:oleObj name="Equation" r:id="rId20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1" y="4273551"/>
                        <a:ext cx="4810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29" name="Object 33"/>
          <p:cNvGraphicFramePr>
            <a:graphicFrameLocks noChangeAspect="1"/>
          </p:cNvGraphicFramePr>
          <p:nvPr/>
        </p:nvGraphicFramePr>
        <p:xfrm>
          <a:off x="8013701" y="4267201"/>
          <a:ext cx="4556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05" name="Equation" r:id="rId22" imgW="457200" imgH="583920" progId="Equation.3">
                  <p:embed/>
                </p:oleObj>
              </mc:Choice>
              <mc:Fallback>
                <p:oleObj name="Equation" r:id="rId22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3701" y="4267201"/>
                        <a:ext cx="4556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30" name="Line 34"/>
          <p:cNvSpPr>
            <a:spLocks noChangeShapeType="1"/>
          </p:cNvSpPr>
          <p:nvPr/>
        </p:nvSpPr>
        <p:spPr bwMode="auto">
          <a:xfrm>
            <a:off x="1447800" y="51054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33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dirty="0" smtClean="0">
                <a:latin typeface="+mj-lt"/>
              </a:rPr>
              <a:t>NFA </a:t>
            </a:r>
            <a:r>
              <a:rPr lang="en-US" altLang="en-US" sz="4400" dirty="0">
                <a:latin typeface="+mj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313469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Oval 2"/>
          <p:cNvSpPr>
            <a:spLocks noChangeArrowheads="1"/>
          </p:cNvSpPr>
          <p:nvPr/>
        </p:nvSpPr>
        <p:spPr bwMode="auto">
          <a:xfrm>
            <a:off x="1531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8723" name="Object 3"/>
          <p:cNvGraphicFramePr>
            <a:graphicFrameLocks noChangeAspect="1"/>
          </p:cNvGraphicFramePr>
          <p:nvPr/>
        </p:nvGraphicFramePr>
        <p:xfrm>
          <a:off x="1658938" y="4270376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18" name="Equation" r:id="rId3" imgW="482400" imgH="583920" progId="Equation.3">
                  <p:embed/>
                </p:oleObj>
              </mc:Choice>
              <mc:Fallback>
                <p:oleObj name="Equation" r:id="rId3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4270376"/>
                        <a:ext cx="48101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4" name="Oval 4"/>
          <p:cNvSpPr>
            <a:spLocks noChangeArrowheads="1"/>
          </p:cNvSpPr>
          <p:nvPr/>
        </p:nvSpPr>
        <p:spPr bwMode="auto">
          <a:xfrm>
            <a:off x="57991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25" name="Oval 5"/>
          <p:cNvSpPr>
            <a:spLocks noChangeArrowheads="1"/>
          </p:cNvSpPr>
          <p:nvPr/>
        </p:nvSpPr>
        <p:spPr bwMode="auto">
          <a:xfrm>
            <a:off x="3665538" y="4219575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26" name="Line 6"/>
          <p:cNvSpPr>
            <a:spLocks noChangeShapeType="1"/>
          </p:cNvSpPr>
          <p:nvPr/>
        </p:nvSpPr>
        <p:spPr bwMode="auto">
          <a:xfrm>
            <a:off x="2217738" y="4600575"/>
            <a:ext cx="144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27" name="Line 7"/>
          <p:cNvSpPr>
            <a:spLocks noChangeShapeType="1"/>
          </p:cNvSpPr>
          <p:nvPr/>
        </p:nvSpPr>
        <p:spPr bwMode="auto">
          <a:xfrm>
            <a:off x="4351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28" name="Line 8"/>
          <p:cNvSpPr>
            <a:spLocks noChangeShapeType="1"/>
          </p:cNvSpPr>
          <p:nvPr/>
        </p:nvSpPr>
        <p:spPr bwMode="auto">
          <a:xfrm>
            <a:off x="998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29" name="Oval 9"/>
          <p:cNvSpPr>
            <a:spLocks noChangeArrowheads="1"/>
          </p:cNvSpPr>
          <p:nvPr/>
        </p:nvSpPr>
        <p:spPr bwMode="auto">
          <a:xfrm>
            <a:off x="7932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30" name="Line 10"/>
          <p:cNvSpPr>
            <a:spLocks noChangeShapeType="1"/>
          </p:cNvSpPr>
          <p:nvPr/>
        </p:nvSpPr>
        <p:spPr bwMode="auto">
          <a:xfrm>
            <a:off x="6637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8731" name="Object 11"/>
          <p:cNvGraphicFramePr>
            <a:graphicFrameLocks noChangeAspect="1"/>
          </p:cNvGraphicFramePr>
          <p:nvPr/>
        </p:nvGraphicFramePr>
        <p:xfrm>
          <a:off x="2827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19" name="Equation" r:id="rId5" imgW="291960" imgH="304560" progId="Equation.3">
                  <p:embed/>
                </p:oleObj>
              </mc:Choice>
              <mc:Fallback>
                <p:oleObj name="Equation" r:id="rId5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2" name="Object 12"/>
          <p:cNvGraphicFramePr>
            <a:graphicFrameLocks noChangeAspect="1"/>
          </p:cNvGraphicFramePr>
          <p:nvPr/>
        </p:nvGraphicFramePr>
        <p:xfrm>
          <a:off x="4884738" y="4143376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20" name="Equation" r:id="rId7" imgW="266400" imgH="431640" progId="Equation.3">
                  <p:embed/>
                </p:oleObj>
              </mc:Choice>
              <mc:Fallback>
                <p:oleObj name="Equation" r:id="rId7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738" y="4143376"/>
                        <a:ext cx="2651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3" name="Object 13"/>
          <p:cNvGraphicFramePr>
            <a:graphicFrameLocks noChangeAspect="1"/>
          </p:cNvGraphicFramePr>
          <p:nvPr/>
        </p:nvGraphicFramePr>
        <p:xfrm>
          <a:off x="7094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21" name="Equation" r:id="rId9" imgW="330120" imgH="419040" progId="Equation.3">
                  <p:embed/>
                </p:oleObj>
              </mc:Choice>
              <mc:Fallback>
                <p:oleObj name="Equation" r:id="rId9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4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4" name="Object 14"/>
          <p:cNvGraphicFramePr>
            <a:graphicFrameLocks noChangeAspect="1"/>
          </p:cNvGraphicFramePr>
          <p:nvPr/>
        </p:nvGraphicFramePr>
        <p:xfrm>
          <a:off x="4351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22" name="Equation" r:id="rId11" imgW="330120" imgH="419040" progId="Equation.3">
                  <p:embed/>
                </p:oleObj>
              </mc:Choice>
              <mc:Fallback>
                <p:oleObj name="Equation" r:id="rId11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5" name="Oval 15"/>
          <p:cNvSpPr>
            <a:spLocks noChangeArrowheads="1"/>
          </p:cNvSpPr>
          <p:nvPr/>
        </p:nvSpPr>
        <p:spPr bwMode="auto">
          <a:xfrm>
            <a:off x="5646738" y="406717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36" name="Freeform 16"/>
          <p:cNvSpPr>
            <a:spLocks/>
          </p:cNvSpPr>
          <p:nvPr/>
        </p:nvSpPr>
        <p:spPr bwMode="auto">
          <a:xfrm>
            <a:off x="1836738" y="4905375"/>
            <a:ext cx="6324600" cy="1231900"/>
          </a:xfrm>
          <a:custGeom>
            <a:avLst/>
            <a:gdLst>
              <a:gd name="T0" fmla="*/ 3984 w 3984"/>
              <a:gd name="T1" fmla="*/ 0 h 776"/>
              <a:gd name="T2" fmla="*/ 3120 w 3984"/>
              <a:gd name="T3" fmla="*/ 624 h 776"/>
              <a:gd name="T4" fmla="*/ 768 w 3984"/>
              <a:gd name="T5" fmla="*/ 672 h 776"/>
              <a:gd name="T6" fmla="*/ 0 w 3984"/>
              <a:gd name="T7" fmla="*/ 0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37" name="Rectangle 17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38" name="Line 18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39" name="Line 19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8740" name="Object 20"/>
          <p:cNvGraphicFramePr>
            <a:graphicFrameLocks noChangeAspect="1"/>
          </p:cNvGraphicFramePr>
          <p:nvPr/>
        </p:nvGraphicFramePr>
        <p:xfrm>
          <a:off x="1206501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23" name="Equation" r:id="rId12" imgW="291960" imgH="304560" progId="Equation.3">
                  <p:embed/>
                </p:oleObj>
              </mc:Choice>
              <mc:Fallback>
                <p:oleObj name="Equation" r:id="rId12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1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41" name="Line 21"/>
          <p:cNvSpPr>
            <a:spLocks noChangeShapeType="1"/>
          </p:cNvSpPr>
          <p:nvPr/>
        </p:nvSpPr>
        <p:spPr bwMode="auto">
          <a:xfrm>
            <a:off x="1295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8742" name="Object 22"/>
          <p:cNvGraphicFramePr>
            <a:graphicFrameLocks noChangeAspect="1"/>
          </p:cNvGraphicFramePr>
          <p:nvPr/>
        </p:nvGraphicFramePr>
        <p:xfrm>
          <a:off x="1752601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24" name="Equation" r:id="rId14" imgW="266400" imgH="431640" progId="Equation.3">
                  <p:embed/>
                </p:oleObj>
              </mc:Choice>
              <mc:Fallback>
                <p:oleObj name="Equation" r:id="rId14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43" name="Line 23"/>
          <p:cNvSpPr>
            <a:spLocks noChangeShapeType="1"/>
          </p:cNvSpPr>
          <p:nvPr/>
        </p:nvSpPr>
        <p:spPr bwMode="auto">
          <a:xfrm>
            <a:off x="2667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44" name="Line 24"/>
          <p:cNvSpPr>
            <a:spLocks noChangeShapeType="1"/>
          </p:cNvSpPr>
          <p:nvPr/>
        </p:nvSpPr>
        <p:spPr bwMode="auto">
          <a:xfrm>
            <a:off x="3200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8745" name="Object 25"/>
          <p:cNvGraphicFramePr>
            <a:graphicFrameLocks noChangeAspect="1"/>
          </p:cNvGraphicFramePr>
          <p:nvPr/>
        </p:nvGraphicFramePr>
        <p:xfrm>
          <a:off x="2273301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25" name="Equation" r:id="rId16" imgW="291960" imgH="304560" progId="Equation.3">
                  <p:embed/>
                </p:oleObj>
              </mc:Choice>
              <mc:Fallback>
                <p:oleObj name="Equation" r:id="rId16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1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46" name="Object 26"/>
          <p:cNvGraphicFramePr>
            <a:graphicFrameLocks noChangeAspect="1"/>
          </p:cNvGraphicFramePr>
          <p:nvPr/>
        </p:nvGraphicFramePr>
        <p:xfrm>
          <a:off x="2819401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26" name="Equation" r:id="rId17" imgW="266400" imgH="431640" progId="Equation.3">
                  <p:embed/>
                </p:oleObj>
              </mc:Choice>
              <mc:Fallback>
                <p:oleObj name="Equation" r:id="rId17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47" name="Object 27"/>
          <p:cNvGraphicFramePr>
            <a:graphicFrameLocks noChangeAspect="1"/>
          </p:cNvGraphicFramePr>
          <p:nvPr/>
        </p:nvGraphicFramePr>
        <p:xfrm>
          <a:off x="3848101" y="4273551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27" name="Equation" r:id="rId18" imgW="406080" imgH="571320" progId="Equation.3">
                  <p:embed/>
                </p:oleObj>
              </mc:Choice>
              <mc:Fallback>
                <p:oleObj name="Equation" r:id="rId18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1" y="4273551"/>
                        <a:ext cx="4048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48" name="Object 28"/>
          <p:cNvGraphicFramePr>
            <a:graphicFrameLocks noChangeAspect="1"/>
          </p:cNvGraphicFramePr>
          <p:nvPr/>
        </p:nvGraphicFramePr>
        <p:xfrm>
          <a:off x="5943601" y="4273551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28" name="Equation" r:id="rId20" imgW="482400" imgH="571320" progId="Equation.3">
                  <p:embed/>
                </p:oleObj>
              </mc:Choice>
              <mc:Fallback>
                <p:oleObj name="Equation" r:id="rId20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1" y="4273551"/>
                        <a:ext cx="4810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49" name="Object 29"/>
          <p:cNvGraphicFramePr>
            <a:graphicFrameLocks noChangeAspect="1"/>
          </p:cNvGraphicFramePr>
          <p:nvPr/>
        </p:nvGraphicFramePr>
        <p:xfrm>
          <a:off x="8013701" y="4267201"/>
          <a:ext cx="4556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29" name="Equation" r:id="rId22" imgW="457200" imgH="583920" progId="Equation.3">
                  <p:embed/>
                </p:oleObj>
              </mc:Choice>
              <mc:Fallback>
                <p:oleObj name="Equation" r:id="rId22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3701" y="4267201"/>
                        <a:ext cx="4556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50" name="Line 30"/>
          <p:cNvSpPr>
            <a:spLocks noChangeShapeType="1"/>
          </p:cNvSpPr>
          <p:nvPr/>
        </p:nvSpPr>
        <p:spPr bwMode="auto">
          <a:xfrm>
            <a:off x="35814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533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dirty="0" smtClean="0">
                <a:latin typeface="+mj-lt"/>
              </a:rPr>
              <a:t>NFA </a:t>
            </a:r>
            <a:r>
              <a:rPr lang="en-US" altLang="en-US" sz="4400" dirty="0">
                <a:latin typeface="+mj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810316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Oval 2"/>
          <p:cNvSpPr>
            <a:spLocks noChangeArrowheads="1"/>
          </p:cNvSpPr>
          <p:nvPr/>
        </p:nvSpPr>
        <p:spPr bwMode="auto">
          <a:xfrm>
            <a:off x="1531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9747" name="Object 3"/>
          <p:cNvGraphicFramePr>
            <a:graphicFrameLocks noChangeAspect="1"/>
          </p:cNvGraphicFramePr>
          <p:nvPr/>
        </p:nvGraphicFramePr>
        <p:xfrm>
          <a:off x="1658938" y="4270376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42" name="Equation" r:id="rId3" imgW="482400" imgH="583920" progId="Equation.3">
                  <p:embed/>
                </p:oleObj>
              </mc:Choice>
              <mc:Fallback>
                <p:oleObj name="Equation" r:id="rId3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4270376"/>
                        <a:ext cx="48101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48" name="Oval 4"/>
          <p:cNvSpPr>
            <a:spLocks noChangeArrowheads="1"/>
          </p:cNvSpPr>
          <p:nvPr/>
        </p:nvSpPr>
        <p:spPr bwMode="auto">
          <a:xfrm>
            <a:off x="5799138" y="4219575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49" name="Oval 5"/>
          <p:cNvSpPr>
            <a:spLocks noChangeArrowheads="1"/>
          </p:cNvSpPr>
          <p:nvPr/>
        </p:nvSpPr>
        <p:spPr bwMode="auto">
          <a:xfrm>
            <a:off x="3665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50" name="Line 6"/>
          <p:cNvSpPr>
            <a:spLocks noChangeShapeType="1"/>
          </p:cNvSpPr>
          <p:nvPr/>
        </p:nvSpPr>
        <p:spPr bwMode="auto">
          <a:xfrm>
            <a:off x="2217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51" name="Line 7"/>
          <p:cNvSpPr>
            <a:spLocks noChangeShapeType="1"/>
          </p:cNvSpPr>
          <p:nvPr/>
        </p:nvSpPr>
        <p:spPr bwMode="auto">
          <a:xfrm>
            <a:off x="4351338" y="4600575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52" name="Line 8"/>
          <p:cNvSpPr>
            <a:spLocks noChangeShapeType="1"/>
          </p:cNvSpPr>
          <p:nvPr/>
        </p:nvSpPr>
        <p:spPr bwMode="auto">
          <a:xfrm>
            <a:off x="998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53" name="Oval 9"/>
          <p:cNvSpPr>
            <a:spLocks noChangeArrowheads="1"/>
          </p:cNvSpPr>
          <p:nvPr/>
        </p:nvSpPr>
        <p:spPr bwMode="auto">
          <a:xfrm>
            <a:off x="7932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54" name="Line 10"/>
          <p:cNvSpPr>
            <a:spLocks noChangeShapeType="1"/>
          </p:cNvSpPr>
          <p:nvPr/>
        </p:nvSpPr>
        <p:spPr bwMode="auto">
          <a:xfrm>
            <a:off x="6637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9755" name="Object 11"/>
          <p:cNvGraphicFramePr>
            <a:graphicFrameLocks noChangeAspect="1"/>
          </p:cNvGraphicFramePr>
          <p:nvPr/>
        </p:nvGraphicFramePr>
        <p:xfrm>
          <a:off x="2827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43" name="Equation" r:id="rId5" imgW="291960" imgH="304560" progId="Equation.3">
                  <p:embed/>
                </p:oleObj>
              </mc:Choice>
              <mc:Fallback>
                <p:oleObj name="Equation" r:id="rId5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6" name="Object 12"/>
          <p:cNvGraphicFramePr>
            <a:graphicFrameLocks noChangeAspect="1"/>
          </p:cNvGraphicFramePr>
          <p:nvPr/>
        </p:nvGraphicFramePr>
        <p:xfrm>
          <a:off x="4884738" y="4143376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44" name="Equation" r:id="rId7" imgW="266400" imgH="431640" progId="Equation.3">
                  <p:embed/>
                </p:oleObj>
              </mc:Choice>
              <mc:Fallback>
                <p:oleObj name="Equation" r:id="rId7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738" y="4143376"/>
                        <a:ext cx="2651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7" name="Object 13"/>
          <p:cNvGraphicFramePr>
            <a:graphicFrameLocks noChangeAspect="1"/>
          </p:cNvGraphicFramePr>
          <p:nvPr/>
        </p:nvGraphicFramePr>
        <p:xfrm>
          <a:off x="7094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45" name="Equation" r:id="rId9" imgW="330120" imgH="419040" progId="Equation.3">
                  <p:embed/>
                </p:oleObj>
              </mc:Choice>
              <mc:Fallback>
                <p:oleObj name="Equation" r:id="rId9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4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8" name="Object 14"/>
          <p:cNvGraphicFramePr>
            <a:graphicFrameLocks noChangeAspect="1"/>
          </p:cNvGraphicFramePr>
          <p:nvPr/>
        </p:nvGraphicFramePr>
        <p:xfrm>
          <a:off x="4351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46" name="Equation" r:id="rId11" imgW="330120" imgH="419040" progId="Equation.3">
                  <p:embed/>
                </p:oleObj>
              </mc:Choice>
              <mc:Fallback>
                <p:oleObj name="Equation" r:id="rId11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9" name="Oval 15"/>
          <p:cNvSpPr>
            <a:spLocks noChangeArrowheads="1"/>
          </p:cNvSpPr>
          <p:nvPr/>
        </p:nvSpPr>
        <p:spPr bwMode="auto">
          <a:xfrm>
            <a:off x="5646738" y="4067175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60" name="Freeform 16"/>
          <p:cNvSpPr>
            <a:spLocks/>
          </p:cNvSpPr>
          <p:nvPr/>
        </p:nvSpPr>
        <p:spPr bwMode="auto">
          <a:xfrm>
            <a:off x="1836738" y="4905375"/>
            <a:ext cx="6324600" cy="1231900"/>
          </a:xfrm>
          <a:custGeom>
            <a:avLst/>
            <a:gdLst>
              <a:gd name="T0" fmla="*/ 3984 w 3984"/>
              <a:gd name="T1" fmla="*/ 0 h 776"/>
              <a:gd name="T2" fmla="*/ 3120 w 3984"/>
              <a:gd name="T3" fmla="*/ 624 h 776"/>
              <a:gd name="T4" fmla="*/ 768 w 3984"/>
              <a:gd name="T5" fmla="*/ 672 h 776"/>
              <a:gd name="T6" fmla="*/ 0 w 3984"/>
              <a:gd name="T7" fmla="*/ 0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61" name="Rectangle 17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62" name="Line 18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63" name="Line 19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9764" name="Object 20"/>
          <p:cNvGraphicFramePr>
            <a:graphicFrameLocks noChangeAspect="1"/>
          </p:cNvGraphicFramePr>
          <p:nvPr/>
        </p:nvGraphicFramePr>
        <p:xfrm>
          <a:off x="1206501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47" name="Equation" r:id="rId12" imgW="291960" imgH="304560" progId="Equation.3">
                  <p:embed/>
                </p:oleObj>
              </mc:Choice>
              <mc:Fallback>
                <p:oleObj name="Equation" r:id="rId12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1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65" name="Line 21"/>
          <p:cNvSpPr>
            <a:spLocks noChangeShapeType="1"/>
          </p:cNvSpPr>
          <p:nvPr/>
        </p:nvSpPr>
        <p:spPr bwMode="auto">
          <a:xfrm>
            <a:off x="18288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9766" name="Object 22"/>
          <p:cNvGraphicFramePr>
            <a:graphicFrameLocks noChangeAspect="1"/>
          </p:cNvGraphicFramePr>
          <p:nvPr/>
        </p:nvGraphicFramePr>
        <p:xfrm>
          <a:off x="1752601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48" name="Equation" r:id="rId14" imgW="266400" imgH="431640" progId="Equation.3">
                  <p:embed/>
                </p:oleObj>
              </mc:Choice>
              <mc:Fallback>
                <p:oleObj name="Equation" r:id="rId14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67" name="Line 23"/>
          <p:cNvSpPr>
            <a:spLocks noChangeShapeType="1"/>
          </p:cNvSpPr>
          <p:nvPr/>
        </p:nvSpPr>
        <p:spPr bwMode="auto">
          <a:xfrm>
            <a:off x="2667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68" name="Line 24"/>
          <p:cNvSpPr>
            <a:spLocks noChangeShapeType="1"/>
          </p:cNvSpPr>
          <p:nvPr/>
        </p:nvSpPr>
        <p:spPr bwMode="auto">
          <a:xfrm>
            <a:off x="3200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9769" name="Object 25"/>
          <p:cNvGraphicFramePr>
            <a:graphicFrameLocks noChangeAspect="1"/>
          </p:cNvGraphicFramePr>
          <p:nvPr/>
        </p:nvGraphicFramePr>
        <p:xfrm>
          <a:off x="2273301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49" name="Equation" r:id="rId16" imgW="291960" imgH="304560" progId="Equation.3">
                  <p:embed/>
                </p:oleObj>
              </mc:Choice>
              <mc:Fallback>
                <p:oleObj name="Equation" r:id="rId16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1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70" name="Object 26"/>
          <p:cNvGraphicFramePr>
            <a:graphicFrameLocks noChangeAspect="1"/>
          </p:cNvGraphicFramePr>
          <p:nvPr/>
        </p:nvGraphicFramePr>
        <p:xfrm>
          <a:off x="2819401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0" name="Equation" r:id="rId17" imgW="266400" imgH="431640" progId="Equation.3">
                  <p:embed/>
                </p:oleObj>
              </mc:Choice>
              <mc:Fallback>
                <p:oleObj name="Equation" r:id="rId17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71" name="Object 27"/>
          <p:cNvGraphicFramePr>
            <a:graphicFrameLocks noChangeAspect="1"/>
          </p:cNvGraphicFramePr>
          <p:nvPr/>
        </p:nvGraphicFramePr>
        <p:xfrm>
          <a:off x="3848101" y="4273551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1" name="Equation" r:id="rId18" imgW="406080" imgH="571320" progId="Equation.3">
                  <p:embed/>
                </p:oleObj>
              </mc:Choice>
              <mc:Fallback>
                <p:oleObj name="Equation" r:id="rId18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1" y="4273551"/>
                        <a:ext cx="4048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72" name="Object 28"/>
          <p:cNvGraphicFramePr>
            <a:graphicFrameLocks noChangeAspect="1"/>
          </p:cNvGraphicFramePr>
          <p:nvPr/>
        </p:nvGraphicFramePr>
        <p:xfrm>
          <a:off x="5943601" y="4273551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2" name="Equation" r:id="rId20" imgW="482400" imgH="571320" progId="Equation.3">
                  <p:embed/>
                </p:oleObj>
              </mc:Choice>
              <mc:Fallback>
                <p:oleObj name="Equation" r:id="rId20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1" y="4273551"/>
                        <a:ext cx="4810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73" name="Object 29"/>
          <p:cNvGraphicFramePr>
            <a:graphicFrameLocks noChangeAspect="1"/>
          </p:cNvGraphicFramePr>
          <p:nvPr/>
        </p:nvGraphicFramePr>
        <p:xfrm>
          <a:off x="8013701" y="4267201"/>
          <a:ext cx="4556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3" name="Equation" r:id="rId22" imgW="457200" imgH="583920" progId="Equation.3">
                  <p:embed/>
                </p:oleObj>
              </mc:Choice>
              <mc:Fallback>
                <p:oleObj name="Equation" r:id="rId22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3701" y="4267201"/>
                        <a:ext cx="4556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74" name="Line 30"/>
          <p:cNvSpPr>
            <a:spLocks noChangeShapeType="1"/>
          </p:cNvSpPr>
          <p:nvPr/>
        </p:nvSpPr>
        <p:spPr bwMode="auto">
          <a:xfrm>
            <a:off x="5715000" y="5181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533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dirty="0" smtClean="0">
                <a:latin typeface="+mj-lt"/>
              </a:rPr>
              <a:t>NFA </a:t>
            </a:r>
            <a:r>
              <a:rPr lang="en-US" altLang="en-US" sz="4400" dirty="0">
                <a:latin typeface="+mj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338432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Oval 2"/>
          <p:cNvSpPr>
            <a:spLocks noChangeArrowheads="1"/>
          </p:cNvSpPr>
          <p:nvPr/>
        </p:nvSpPr>
        <p:spPr bwMode="auto">
          <a:xfrm>
            <a:off x="1531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0771" name="Object 3"/>
          <p:cNvGraphicFramePr>
            <a:graphicFrameLocks noChangeAspect="1"/>
          </p:cNvGraphicFramePr>
          <p:nvPr/>
        </p:nvGraphicFramePr>
        <p:xfrm>
          <a:off x="1658938" y="4270376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66" name="Equation" r:id="rId3" imgW="482400" imgH="583920" progId="Equation.3">
                  <p:embed/>
                </p:oleObj>
              </mc:Choice>
              <mc:Fallback>
                <p:oleObj name="Equation" r:id="rId3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4270376"/>
                        <a:ext cx="48101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2" name="Oval 4"/>
          <p:cNvSpPr>
            <a:spLocks noChangeArrowheads="1"/>
          </p:cNvSpPr>
          <p:nvPr/>
        </p:nvSpPr>
        <p:spPr bwMode="auto">
          <a:xfrm>
            <a:off x="57991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3" name="Oval 5"/>
          <p:cNvSpPr>
            <a:spLocks noChangeArrowheads="1"/>
          </p:cNvSpPr>
          <p:nvPr/>
        </p:nvSpPr>
        <p:spPr bwMode="auto">
          <a:xfrm>
            <a:off x="3665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4" name="Line 6"/>
          <p:cNvSpPr>
            <a:spLocks noChangeShapeType="1"/>
          </p:cNvSpPr>
          <p:nvPr/>
        </p:nvSpPr>
        <p:spPr bwMode="auto">
          <a:xfrm>
            <a:off x="2217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5" name="Line 7"/>
          <p:cNvSpPr>
            <a:spLocks noChangeShapeType="1"/>
          </p:cNvSpPr>
          <p:nvPr/>
        </p:nvSpPr>
        <p:spPr bwMode="auto">
          <a:xfrm>
            <a:off x="4351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6" name="Line 8"/>
          <p:cNvSpPr>
            <a:spLocks noChangeShapeType="1"/>
          </p:cNvSpPr>
          <p:nvPr/>
        </p:nvSpPr>
        <p:spPr bwMode="auto">
          <a:xfrm>
            <a:off x="998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7" name="Oval 9"/>
          <p:cNvSpPr>
            <a:spLocks noChangeArrowheads="1"/>
          </p:cNvSpPr>
          <p:nvPr/>
        </p:nvSpPr>
        <p:spPr bwMode="auto">
          <a:xfrm>
            <a:off x="7932738" y="4219575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8" name="Line 10"/>
          <p:cNvSpPr>
            <a:spLocks noChangeShapeType="1"/>
          </p:cNvSpPr>
          <p:nvPr/>
        </p:nvSpPr>
        <p:spPr bwMode="auto">
          <a:xfrm>
            <a:off x="6637338" y="4600575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0779" name="Object 11"/>
          <p:cNvGraphicFramePr>
            <a:graphicFrameLocks noChangeAspect="1"/>
          </p:cNvGraphicFramePr>
          <p:nvPr/>
        </p:nvGraphicFramePr>
        <p:xfrm>
          <a:off x="2827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67" name="Equation" r:id="rId5" imgW="291960" imgH="304560" progId="Equation.3">
                  <p:embed/>
                </p:oleObj>
              </mc:Choice>
              <mc:Fallback>
                <p:oleObj name="Equation" r:id="rId5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80" name="Object 12"/>
          <p:cNvGraphicFramePr>
            <a:graphicFrameLocks noChangeAspect="1"/>
          </p:cNvGraphicFramePr>
          <p:nvPr/>
        </p:nvGraphicFramePr>
        <p:xfrm>
          <a:off x="4884738" y="4143376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68" name="Equation" r:id="rId7" imgW="266400" imgH="431640" progId="Equation.3">
                  <p:embed/>
                </p:oleObj>
              </mc:Choice>
              <mc:Fallback>
                <p:oleObj name="Equation" r:id="rId7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738" y="4143376"/>
                        <a:ext cx="2651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81" name="Object 13"/>
          <p:cNvGraphicFramePr>
            <a:graphicFrameLocks noChangeAspect="1"/>
          </p:cNvGraphicFramePr>
          <p:nvPr/>
        </p:nvGraphicFramePr>
        <p:xfrm>
          <a:off x="7094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69" name="Equation" r:id="rId9" imgW="330120" imgH="419040" progId="Equation.3">
                  <p:embed/>
                </p:oleObj>
              </mc:Choice>
              <mc:Fallback>
                <p:oleObj name="Equation" r:id="rId9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4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82" name="Object 14"/>
          <p:cNvGraphicFramePr>
            <a:graphicFrameLocks noChangeAspect="1"/>
          </p:cNvGraphicFramePr>
          <p:nvPr/>
        </p:nvGraphicFramePr>
        <p:xfrm>
          <a:off x="4351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70" name="Equation" r:id="rId11" imgW="330120" imgH="419040" progId="Equation.3">
                  <p:embed/>
                </p:oleObj>
              </mc:Choice>
              <mc:Fallback>
                <p:oleObj name="Equation" r:id="rId11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83" name="Oval 15"/>
          <p:cNvSpPr>
            <a:spLocks noChangeArrowheads="1"/>
          </p:cNvSpPr>
          <p:nvPr/>
        </p:nvSpPr>
        <p:spPr bwMode="auto">
          <a:xfrm>
            <a:off x="5646738" y="406717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84" name="Freeform 16"/>
          <p:cNvSpPr>
            <a:spLocks/>
          </p:cNvSpPr>
          <p:nvPr/>
        </p:nvSpPr>
        <p:spPr bwMode="auto">
          <a:xfrm>
            <a:off x="1836738" y="4905375"/>
            <a:ext cx="6324600" cy="1231900"/>
          </a:xfrm>
          <a:custGeom>
            <a:avLst/>
            <a:gdLst>
              <a:gd name="T0" fmla="*/ 3984 w 3984"/>
              <a:gd name="T1" fmla="*/ 0 h 776"/>
              <a:gd name="T2" fmla="*/ 3120 w 3984"/>
              <a:gd name="T3" fmla="*/ 624 h 776"/>
              <a:gd name="T4" fmla="*/ 768 w 3984"/>
              <a:gd name="T5" fmla="*/ 672 h 776"/>
              <a:gd name="T6" fmla="*/ 0 w 3984"/>
              <a:gd name="T7" fmla="*/ 0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85" name="Rectangle 17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86" name="Line 18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87" name="Line 19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0788" name="Object 20"/>
          <p:cNvGraphicFramePr>
            <a:graphicFrameLocks noChangeAspect="1"/>
          </p:cNvGraphicFramePr>
          <p:nvPr/>
        </p:nvGraphicFramePr>
        <p:xfrm>
          <a:off x="1206501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71" name="Equation" r:id="rId12" imgW="291960" imgH="304560" progId="Equation.3">
                  <p:embed/>
                </p:oleObj>
              </mc:Choice>
              <mc:Fallback>
                <p:oleObj name="Equation" r:id="rId12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1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89" name="Line 21"/>
          <p:cNvSpPr>
            <a:spLocks noChangeShapeType="1"/>
          </p:cNvSpPr>
          <p:nvPr/>
        </p:nvSpPr>
        <p:spPr bwMode="auto">
          <a:xfrm>
            <a:off x="18288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0790" name="Object 22"/>
          <p:cNvGraphicFramePr>
            <a:graphicFrameLocks noChangeAspect="1"/>
          </p:cNvGraphicFramePr>
          <p:nvPr/>
        </p:nvGraphicFramePr>
        <p:xfrm>
          <a:off x="1752601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72" name="Equation" r:id="rId14" imgW="266400" imgH="431640" progId="Equation.3">
                  <p:embed/>
                </p:oleObj>
              </mc:Choice>
              <mc:Fallback>
                <p:oleObj name="Equation" r:id="rId14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91" name="Line 23"/>
          <p:cNvSpPr>
            <a:spLocks noChangeShapeType="1"/>
          </p:cNvSpPr>
          <p:nvPr/>
        </p:nvSpPr>
        <p:spPr bwMode="auto">
          <a:xfrm>
            <a:off x="2667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92" name="Line 24"/>
          <p:cNvSpPr>
            <a:spLocks noChangeShapeType="1"/>
          </p:cNvSpPr>
          <p:nvPr/>
        </p:nvSpPr>
        <p:spPr bwMode="auto">
          <a:xfrm>
            <a:off x="3200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0793" name="Object 25"/>
          <p:cNvGraphicFramePr>
            <a:graphicFrameLocks noChangeAspect="1"/>
          </p:cNvGraphicFramePr>
          <p:nvPr/>
        </p:nvGraphicFramePr>
        <p:xfrm>
          <a:off x="2273301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73" name="Equation" r:id="rId16" imgW="291960" imgH="304560" progId="Equation.3">
                  <p:embed/>
                </p:oleObj>
              </mc:Choice>
              <mc:Fallback>
                <p:oleObj name="Equation" r:id="rId16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1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94" name="Object 26"/>
          <p:cNvGraphicFramePr>
            <a:graphicFrameLocks noChangeAspect="1"/>
          </p:cNvGraphicFramePr>
          <p:nvPr/>
        </p:nvGraphicFramePr>
        <p:xfrm>
          <a:off x="2819401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74" name="Equation" r:id="rId17" imgW="266400" imgH="431640" progId="Equation.3">
                  <p:embed/>
                </p:oleObj>
              </mc:Choice>
              <mc:Fallback>
                <p:oleObj name="Equation" r:id="rId17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95" name="Object 27"/>
          <p:cNvGraphicFramePr>
            <a:graphicFrameLocks noChangeAspect="1"/>
          </p:cNvGraphicFramePr>
          <p:nvPr/>
        </p:nvGraphicFramePr>
        <p:xfrm>
          <a:off x="3848101" y="4273551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75" name="Equation" r:id="rId18" imgW="406080" imgH="571320" progId="Equation.3">
                  <p:embed/>
                </p:oleObj>
              </mc:Choice>
              <mc:Fallback>
                <p:oleObj name="Equation" r:id="rId18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1" y="4273551"/>
                        <a:ext cx="4048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96" name="Object 28"/>
          <p:cNvGraphicFramePr>
            <a:graphicFrameLocks noChangeAspect="1"/>
          </p:cNvGraphicFramePr>
          <p:nvPr/>
        </p:nvGraphicFramePr>
        <p:xfrm>
          <a:off x="5943601" y="4273551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76" name="Equation" r:id="rId20" imgW="482400" imgH="571320" progId="Equation.3">
                  <p:embed/>
                </p:oleObj>
              </mc:Choice>
              <mc:Fallback>
                <p:oleObj name="Equation" r:id="rId20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1" y="4273551"/>
                        <a:ext cx="4810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97" name="Object 29"/>
          <p:cNvGraphicFramePr>
            <a:graphicFrameLocks noChangeAspect="1"/>
          </p:cNvGraphicFramePr>
          <p:nvPr/>
        </p:nvGraphicFramePr>
        <p:xfrm>
          <a:off x="8013701" y="4267201"/>
          <a:ext cx="4556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77" name="Equation" r:id="rId22" imgW="457200" imgH="583920" progId="Equation.3">
                  <p:embed/>
                </p:oleObj>
              </mc:Choice>
              <mc:Fallback>
                <p:oleObj name="Equation" r:id="rId22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3701" y="4267201"/>
                        <a:ext cx="4556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98" name="Line 30"/>
          <p:cNvSpPr>
            <a:spLocks noChangeShapeType="1"/>
          </p:cNvSpPr>
          <p:nvPr/>
        </p:nvSpPr>
        <p:spPr bwMode="auto">
          <a:xfrm>
            <a:off x="78486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533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dirty="0" smtClean="0">
                <a:latin typeface="+mj-lt"/>
              </a:rPr>
              <a:t>NFA </a:t>
            </a:r>
            <a:r>
              <a:rPr lang="en-US" altLang="en-US" sz="4400" dirty="0">
                <a:latin typeface="+mj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474313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Oval 2"/>
          <p:cNvSpPr>
            <a:spLocks noChangeArrowheads="1"/>
          </p:cNvSpPr>
          <p:nvPr/>
        </p:nvSpPr>
        <p:spPr bwMode="auto">
          <a:xfrm>
            <a:off x="1531938" y="4219575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1795" name="Object 3"/>
          <p:cNvGraphicFramePr>
            <a:graphicFrameLocks noChangeAspect="1"/>
          </p:cNvGraphicFramePr>
          <p:nvPr/>
        </p:nvGraphicFramePr>
        <p:xfrm>
          <a:off x="1658938" y="4270376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90" name="Equation" r:id="rId3" imgW="482400" imgH="583920" progId="Equation.3">
                  <p:embed/>
                </p:oleObj>
              </mc:Choice>
              <mc:Fallback>
                <p:oleObj name="Equation" r:id="rId3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4270376"/>
                        <a:ext cx="48101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6" name="Oval 4"/>
          <p:cNvSpPr>
            <a:spLocks noChangeArrowheads="1"/>
          </p:cNvSpPr>
          <p:nvPr/>
        </p:nvSpPr>
        <p:spPr bwMode="auto">
          <a:xfrm>
            <a:off x="57991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797" name="Oval 5"/>
          <p:cNvSpPr>
            <a:spLocks noChangeArrowheads="1"/>
          </p:cNvSpPr>
          <p:nvPr/>
        </p:nvSpPr>
        <p:spPr bwMode="auto">
          <a:xfrm>
            <a:off x="3665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798" name="Line 6"/>
          <p:cNvSpPr>
            <a:spLocks noChangeShapeType="1"/>
          </p:cNvSpPr>
          <p:nvPr/>
        </p:nvSpPr>
        <p:spPr bwMode="auto">
          <a:xfrm>
            <a:off x="2217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799" name="Line 7"/>
          <p:cNvSpPr>
            <a:spLocks noChangeShapeType="1"/>
          </p:cNvSpPr>
          <p:nvPr/>
        </p:nvSpPr>
        <p:spPr bwMode="auto">
          <a:xfrm>
            <a:off x="4351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00" name="Line 8"/>
          <p:cNvSpPr>
            <a:spLocks noChangeShapeType="1"/>
          </p:cNvSpPr>
          <p:nvPr/>
        </p:nvSpPr>
        <p:spPr bwMode="auto">
          <a:xfrm>
            <a:off x="998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01" name="Oval 9"/>
          <p:cNvSpPr>
            <a:spLocks noChangeArrowheads="1"/>
          </p:cNvSpPr>
          <p:nvPr/>
        </p:nvSpPr>
        <p:spPr bwMode="auto">
          <a:xfrm>
            <a:off x="7932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02" name="Line 10"/>
          <p:cNvSpPr>
            <a:spLocks noChangeShapeType="1"/>
          </p:cNvSpPr>
          <p:nvPr/>
        </p:nvSpPr>
        <p:spPr bwMode="auto">
          <a:xfrm>
            <a:off x="6637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1803" name="Object 11"/>
          <p:cNvGraphicFramePr>
            <a:graphicFrameLocks noChangeAspect="1"/>
          </p:cNvGraphicFramePr>
          <p:nvPr/>
        </p:nvGraphicFramePr>
        <p:xfrm>
          <a:off x="2827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91" name="Equation" r:id="rId5" imgW="291960" imgH="304560" progId="Equation.3">
                  <p:embed/>
                </p:oleObj>
              </mc:Choice>
              <mc:Fallback>
                <p:oleObj name="Equation" r:id="rId5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4" name="Object 12"/>
          <p:cNvGraphicFramePr>
            <a:graphicFrameLocks noChangeAspect="1"/>
          </p:cNvGraphicFramePr>
          <p:nvPr/>
        </p:nvGraphicFramePr>
        <p:xfrm>
          <a:off x="4884738" y="4143376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92" name="Equation" r:id="rId7" imgW="266400" imgH="431640" progId="Equation.3">
                  <p:embed/>
                </p:oleObj>
              </mc:Choice>
              <mc:Fallback>
                <p:oleObj name="Equation" r:id="rId7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738" y="4143376"/>
                        <a:ext cx="2651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5" name="Object 13"/>
          <p:cNvGraphicFramePr>
            <a:graphicFrameLocks noChangeAspect="1"/>
          </p:cNvGraphicFramePr>
          <p:nvPr/>
        </p:nvGraphicFramePr>
        <p:xfrm>
          <a:off x="7094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93" name="Equation" r:id="rId9" imgW="330120" imgH="419040" progId="Equation.3">
                  <p:embed/>
                </p:oleObj>
              </mc:Choice>
              <mc:Fallback>
                <p:oleObj name="Equation" r:id="rId9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4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6" name="Object 14"/>
          <p:cNvGraphicFramePr>
            <a:graphicFrameLocks noChangeAspect="1"/>
          </p:cNvGraphicFramePr>
          <p:nvPr/>
        </p:nvGraphicFramePr>
        <p:xfrm>
          <a:off x="4351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94" name="Equation" r:id="rId11" imgW="330120" imgH="419040" progId="Equation.3">
                  <p:embed/>
                </p:oleObj>
              </mc:Choice>
              <mc:Fallback>
                <p:oleObj name="Equation" r:id="rId11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07" name="Oval 15"/>
          <p:cNvSpPr>
            <a:spLocks noChangeArrowheads="1"/>
          </p:cNvSpPr>
          <p:nvPr/>
        </p:nvSpPr>
        <p:spPr bwMode="auto">
          <a:xfrm>
            <a:off x="5646738" y="406717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08" name="Freeform 16"/>
          <p:cNvSpPr>
            <a:spLocks/>
          </p:cNvSpPr>
          <p:nvPr/>
        </p:nvSpPr>
        <p:spPr bwMode="auto">
          <a:xfrm>
            <a:off x="1836738" y="4905375"/>
            <a:ext cx="6324600" cy="1231900"/>
          </a:xfrm>
          <a:custGeom>
            <a:avLst/>
            <a:gdLst>
              <a:gd name="T0" fmla="*/ 3984 w 3984"/>
              <a:gd name="T1" fmla="*/ 0 h 776"/>
              <a:gd name="T2" fmla="*/ 3120 w 3984"/>
              <a:gd name="T3" fmla="*/ 624 h 776"/>
              <a:gd name="T4" fmla="*/ 768 w 3984"/>
              <a:gd name="T5" fmla="*/ 672 h 776"/>
              <a:gd name="T6" fmla="*/ 0 w 3984"/>
              <a:gd name="T7" fmla="*/ 0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09" name="Rectangle 17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10" name="Line 18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11" name="Line 19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1812" name="Object 20"/>
          <p:cNvGraphicFramePr>
            <a:graphicFrameLocks noChangeAspect="1"/>
          </p:cNvGraphicFramePr>
          <p:nvPr/>
        </p:nvGraphicFramePr>
        <p:xfrm>
          <a:off x="1206501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95" name="Equation" r:id="rId12" imgW="291960" imgH="304560" progId="Equation.3">
                  <p:embed/>
                </p:oleObj>
              </mc:Choice>
              <mc:Fallback>
                <p:oleObj name="Equation" r:id="rId12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1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13" name="Line 21"/>
          <p:cNvSpPr>
            <a:spLocks noChangeShapeType="1"/>
          </p:cNvSpPr>
          <p:nvPr/>
        </p:nvSpPr>
        <p:spPr bwMode="auto">
          <a:xfrm>
            <a:off x="18288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1814" name="Object 22"/>
          <p:cNvGraphicFramePr>
            <a:graphicFrameLocks noChangeAspect="1"/>
          </p:cNvGraphicFramePr>
          <p:nvPr/>
        </p:nvGraphicFramePr>
        <p:xfrm>
          <a:off x="1752601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96" name="Equation" r:id="rId14" imgW="266400" imgH="431640" progId="Equation.3">
                  <p:embed/>
                </p:oleObj>
              </mc:Choice>
              <mc:Fallback>
                <p:oleObj name="Equation" r:id="rId14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15" name="Line 23"/>
          <p:cNvSpPr>
            <a:spLocks noChangeShapeType="1"/>
          </p:cNvSpPr>
          <p:nvPr/>
        </p:nvSpPr>
        <p:spPr bwMode="auto">
          <a:xfrm>
            <a:off x="2667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16" name="Line 24"/>
          <p:cNvSpPr>
            <a:spLocks noChangeShapeType="1"/>
          </p:cNvSpPr>
          <p:nvPr/>
        </p:nvSpPr>
        <p:spPr bwMode="auto">
          <a:xfrm>
            <a:off x="3200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1817" name="Object 25"/>
          <p:cNvGraphicFramePr>
            <a:graphicFrameLocks noChangeAspect="1"/>
          </p:cNvGraphicFramePr>
          <p:nvPr/>
        </p:nvGraphicFramePr>
        <p:xfrm>
          <a:off x="2273301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97" name="Equation" r:id="rId16" imgW="291960" imgH="304560" progId="Equation.3">
                  <p:embed/>
                </p:oleObj>
              </mc:Choice>
              <mc:Fallback>
                <p:oleObj name="Equation" r:id="rId16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1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18" name="Object 26"/>
          <p:cNvGraphicFramePr>
            <a:graphicFrameLocks noChangeAspect="1"/>
          </p:cNvGraphicFramePr>
          <p:nvPr/>
        </p:nvGraphicFramePr>
        <p:xfrm>
          <a:off x="2819401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98" name="Equation" r:id="rId17" imgW="266400" imgH="431640" progId="Equation.3">
                  <p:embed/>
                </p:oleObj>
              </mc:Choice>
              <mc:Fallback>
                <p:oleObj name="Equation" r:id="rId17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19" name="Object 27"/>
          <p:cNvGraphicFramePr>
            <a:graphicFrameLocks noChangeAspect="1"/>
          </p:cNvGraphicFramePr>
          <p:nvPr/>
        </p:nvGraphicFramePr>
        <p:xfrm>
          <a:off x="3848101" y="4273551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99" name="Equation" r:id="rId18" imgW="406080" imgH="571320" progId="Equation.3">
                  <p:embed/>
                </p:oleObj>
              </mc:Choice>
              <mc:Fallback>
                <p:oleObj name="Equation" r:id="rId18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1" y="4273551"/>
                        <a:ext cx="4048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20" name="Object 28"/>
          <p:cNvGraphicFramePr>
            <a:graphicFrameLocks noChangeAspect="1"/>
          </p:cNvGraphicFramePr>
          <p:nvPr/>
        </p:nvGraphicFramePr>
        <p:xfrm>
          <a:off x="5943601" y="4273551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00" name="Equation" r:id="rId20" imgW="482400" imgH="571320" progId="Equation.3">
                  <p:embed/>
                </p:oleObj>
              </mc:Choice>
              <mc:Fallback>
                <p:oleObj name="Equation" r:id="rId20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1" y="4273551"/>
                        <a:ext cx="4810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21" name="Object 29"/>
          <p:cNvGraphicFramePr>
            <a:graphicFrameLocks noChangeAspect="1"/>
          </p:cNvGraphicFramePr>
          <p:nvPr/>
        </p:nvGraphicFramePr>
        <p:xfrm>
          <a:off x="8013701" y="4267201"/>
          <a:ext cx="4556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01" name="Equation" r:id="rId22" imgW="457200" imgH="583920" progId="Equation.3">
                  <p:embed/>
                </p:oleObj>
              </mc:Choice>
              <mc:Fallback>
                <p:oleObj name="Equation" r:id="rId22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3701" y="4267201"/>
                        <a:ext cx="4556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22" name="Line 30"/>
          <p:cNvSpPr>
            <a:spLocks noChangeShapeType="1"/>
          </p:cNvSpPr>
          <p:nvPr/>
        </p:nvSpPr>
        <p:spPr bwMode="auto">
          <a:xfrm>
            <a:off x="1447800" y="52578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533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dirty="0" smtClean="0">
                <a:latin typeface="+mj-lt"/>
              </a:rPr>
              <a:t>NFA </a:t>
            </a:r>
            <a:r>
              <a:rPr lang="en-US" altLang="en-US" sz="4400" dirty="0">
                <a:latin typeface="+mj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356187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Oval 2"/>
          <p:cNvSpPr>
            <a:spLocks noChangeArrowheads="1"/>
          </p:cNvSpPr>
          <p:nvPr/>
        </p:nvSpPr>
        <p:spPr bwMode="auto">
          <a:xfrm>
            <a:off x="1531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2819" name="Object 3"/>
          <p:cNvGraphicFramePr>
            <a:graphicFrameLocks noChangeAspect="1"/>
          </p:cNvGraphicFramePr>
          <p:nvPr/>
        </p:nvGraphicFramePr>
        <p:xfrm>
          <a:off x="1658938" y="4270376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4" name="Equation" r:id="rId3" imgW="482400" imgH="583920" progId="Equation.3">
                  <p:embed/>
                </p:oleObj>
              </mc:Choice>
              <mc:Fallback>
                <p:oleObj name="Equation" r:id="rId3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4270376"/>
                        <a:ext cx="48101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0" name="Oval 4"/>
          <p:cNvSpPr>
            <a:spLocks noChangeArrowheads="1"/>
          </p:cNvSpPr>
          <p:nvPr/>
        </p:nvSpPr>
        <p:spPr bwMode="auto">
          <a:xfrm>
            <a:off x="57991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21" name="Oval 5"/>
          <p:cNvSpPr>
            <a:spLocks noChangeArrowheads="1"/>
          </p:cNvSpPr>
          <p:nvPr/>
        </p:nvSpPr>
        <p:spPr bwMode="auto">
          <a:xfrm>
            <a:off x="3665538" y="4219575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22" name="Line 6"/>
          <p:cNvSpPr>
            <a:spLocks noChangeShapeType="1"/>
          </p:cNvSpPr>
          <p:nvPr/>
        </p:nvSpPr>
        <p:spPr bwMode="auto">
          <a:xfrm>
            <a:off x="2217738" y="4600575"/>
            <a:ext cx="144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23" name="Line 7"/>
          <p:cNvSpPr>
            <a:spLocks noChangeShapeType="1"/>
          </p:cNvSpPr>
          <p:nvPr/>
        </p:nvSpPr>
        <p:spPr bwMode="auto">
          <a:xfrm>
            <a:off x="4351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24" name="Line 8"/>
          <p:cNvSpPr>
            <a:spLocks noChangeShapeType="1"/>
          </p:cNvSpPr>
          <p:nvPr/>
        </p:nvSpPr>
        <p:spPr bwMode="auto">
          <a:xfrm>
            <a:off x="998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25" name="Oval 9"/>
          <p:cNvSpPr>
            <a:spLocks noChangeArrowheads="1"/>
          </p:cNvSpPr>
          <p:nvPr/>
        </p:nvSpPr>
        <p:spPr bwMode="auto">
          <a:xfrm>
            <a:off x="7932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26" name="Line 10"/>
          <p:cNvSpPr>
            <a:spLocks noChangeShapeType="1"/>
          </p:cNvSpPr>
          <p:nvPr/>
        </p:nvSpPr>
        <p:spPr bwMode="auto">
          <a:xfrm>
            <a:off x="6637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2827" name="Object 11"/>
          <p:cNvGraphicFramePr>
            <a:graphicFrameLocks noChangeAspect="1"/>
          </p:cNvGraphicFramePr>
          <p:nvPr/>
        </p:nvGraphicFramePr>
        <p:xfrm>
          <a:off x="2827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5" name="Equation" r:id="rId5" imgW="291960" imgH="304560" progId="Equation.3">
                  <p:embed/>
                </p:oleObj>
              </mc:Choice>
              <mc:Fallback>
                <p:oleObj name="Equation" r:id="rId5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8" name="Object 12"/>
          <p:cNvGraphicFramePr>
            <a:graphicFrameLocks noChangeAspect="1"/>
          </p:cNvGraphicFramePr>
          <p:nvPr/>
        </p:nvGraphicFramePr>
        <p:xfrm>
          <a:off x="4884738" y="4143376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6" name="Equation" r:id="rId7" imgW="266400" imgH="431640" progId="Equation.3">
                  <p:embed/>
                </p:oleObj>
              </mc:Choice>
              <mc:Fallback>
                <p:oleObj name="Equation" r:id="rId7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738" y="4143376"/>
                        <a:ext cx="2651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9" name="Object 13"/>
          <p:cNvGraphicFramePr>
            <a:graphicFrameLocks noChangeAspect="1"/>
          </p:cNvGraphicFramePr>
          <p:nvPr/>
        </p:nvGraphicFramePr>
        <p:xfrm>
          <a:off x="7094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7" name="Equation" r:id="rId9" imgW="330120" imgH="419040" progId="Equation.3">
                  <p:embed/>
                </p:oleObj>
              </mc:Choice>
              <mc:Fallback>
                <p:oleObj name="Equation" r:id="rId9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4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30" name="Object 14"/>
          <p:cNvGraphicFramePr>
            <a:graphicFrameLocks noChangeAspect="1"/>
          </p:cNvGraphicFramePr>
          <p:nvPr/>
        </p:nvGraphicFramePr>
        <p:xfrm>
          <a:off x="4351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8" name="Equation" r:id="rId11" imgW="330120" imgH="419040" progId="Equation.3">
                  <p:embed/>
                </p:oleObj>
              </mc:Choice>
              <mc:Fallback>
                <p:oleObj name="Equation" r:id="rId11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31" name="Oval 15"/>
          <p:cNvSpPr>
            <a:spLocks noChangeArrowheads="1"/>
          </p:cNvSpPr>
          <p:nvPr/>
        </p:nvSpPr>
        <p:spPr bwMode="auto">
          <a:xfrm>
            <a:off x="5646738" y="406717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32" name="Freeform 16"/>
          <p:cNvSpPr>
            <a:spLocks/>
          </p:cNvSpPr>
          <p:nvPr/>
        </p:nvSpPr>
        <p:spPr bwMode="auto">
          <a:xfrm>
            <a:off x="1836738" y="4905375"/>
            <a:ext cx="6324600" cy="1231900"/>
          </a:xfrm>
          <a:custGeom>
            <a:avLst/>
            <a:gdLst>
              <a:gd name="T0" fmla="*/ 3984 w 3984"/>
              <a:gd name="T1" fmla="*/ 0 h 776"/>
              <a:gd name="T2" fmla="*/ 3120 w 3984"/>
              <a:gd name="T3" fmla="*/ 624 h 776"/>
              <a:gd name="T4" fmla="*/ 768 w 3984"/>
              <a:gd name="T5" fmla="*/ 672 h 776"/>
              <a:gd name="T6" fmla="*/ 0 w 3984"/>
              <a:gd name="T7" fmla="*/ 0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33" name="Rectangle 17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34" name="Line 18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35" name="Line 19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2836" name="Object 20"/>
          <p:cNvGraphicFramePr>
            <a:graphicFrameLocks noChangeAspect="1"/>
          </p:cNvGraphicFramePr>
          <p:nvPr/>
        </p:nvGraphicFramePr>
        <p:xfrm>
          <a:off x="1206501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9" name="Equation" r:id="rId12" imgW="291960" imgH="304560" progId="Equation.3">
                  <p:embed/>
                </p:oleObj>
              </mc:Choice>
              <mc:Fallback>
                <p:oleObj name="Equation" r:id="rId12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1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37" name="Line 21"/>
          <p:cNvSpPr>
            <a:spLocks noChangeShapeType="1"/>
          </p:cNvSpPr>
          <p:nvPr/>
        </p:nvSpPr>
        <p:spPr bwMode="auto">
          <a:xfrm>
            <a:off x="23622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2838" name="Object 22"/>
          <p:cNvGraphicFramePr>
            <a:graphicFrameLocks noChangeAspect="1"/>
          </p:cNvGraphicFramePr>
          <p:nvPr/>
        </p:nvGraphicFramePr>
        <p:xfrm>
          <a:off x="1752601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0" name="Equation" r:id="rId14" imgW="266400" imgH="431640" progId="Equation.3">
                  <p:embed/>
                </p:oleObj>
              </mc:Choice>
              <mc:Fallback>
                <p:oleObj name="Equation" r:id="rId14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39" name="Line 23"/>
          <p:cNvSpPr>
            <a:spLocks noChangeShapeType="1"/>
          </p:cNvSpPr>
          <p:nvPr/>
        </p:nvSpPr>
        <p:spPr bwMode="auto">
          <a:xfrm>
            <a:off x="2667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40" name="Line 24"/>
          <p:cNvSpPr>
            <a:spLocks noChangeShapeType="1"/>
          </p:cNvSpPr>
          <p:nvPr/>
        </p:nvSpPr>
        <p:spPr bwMode="auto">
          <a:xfrm>
            <a:off x="3200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2841" name="Object 25"/>
          <p:cNvGraphicFramePr>
            <a:graphicFrameLocks noChangeAspect="1"/>
          </p:cNvGraphicFramePr>
          <p:nvPr/>
        </p:nvGraphicFramePr>
        <p:xfrm>
          <a:off x="2273301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1" name="Equation" r:id="rId16" imgW="291960" imgH="304560" progId="Equation.3">
                  <p:embed/>
                </p:oleObj>
              </mc:Choice>
              <mc:Fallback>
                <p:oleObj name="Equation" r:id="rId16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1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42" name="Object 26"/>
          <p:cNvGraphicFramePr>
            <a:graphicFrameLocks noChangeAspect="1"/>
          </p:cNvGraphicFramePr>
          <p:nvPr/>
        </p:nvGraphicFramePr>
        <p:xfrm>
          <a:off x="2819401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2" name="Equation" r:id="rId17" imgW="266400" imgH="431640" progId="Equation.3">
                  <p:embed/>
                </p:oleObj>
              </mc:Choice>
              <mc:Fallback>
                <p:oleObj name="Equation" r:id="rId17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43" name="Object 27"/>
          <p:cNvGraphicFramePr>
            <a:graphicFrameLocks noChangeAspect="1"/>
          </p:cNvGraphicFramePr>
          <p:nvPr/>
        </p:nvGraphicFramePr>
        <p:xfrm>
          <a:off x="3848101" y="4273551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3" name="Equation" r:id="rId18" imgW="406080" imgH="571320" progId="Equation.3">
                  <p:embed/>
                </p:oleObj>
              </mc:Choice>
              <mc:Fallback>
                <p:oleObj name="Equation" r:id="rId18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1" y="4273551"/>
                        <a:ext cx="4048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44" name="Object 28"/>
          <p:cNvGraphicFramePr>
            <a:graphicFrameLocks noChangeAspect="1"/>
          </p:cNvGraphicFramePr>
          <p:nvPr/>
        </p:nvGraphicFramePr>
        <p:xfrm>
          <a:off x="5943601" y="4273551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4" name="Equation" r:id="rId20" imgW="482400" imgH="571320" progId="Equation.3">
                  <p:embed/>
                </p:oleObj>
              </mc:Choice>
              <mc:Fallback>
                <p:oleObj name="Equation" r:id="rId20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1" y="4273551"/>
                        <a:ext cx="4810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45" name="Object 29"/>
          <p:cNvGraphicFramePr>
            <a:graphicFrameLocks noChangeAspect="1"/>
          </p:cNvGraphicFramePr>
          <p:nvPr/>
        </p:nvGraphicFramePr>
        <p:xfrm>
          <a:off x="8013701" y="4267201"/>
          <a:ext cx="4556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5" name="Equation" r:id="rId22" imgW="457200" imgH="583920" progId="Equation.3">
                  <p:embed/>
                </p:oleObj>
              </mc:Choice>
              <mc:Fallback>
                <p:oleObj name="Equation" r:id="rId22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3701" y="4267201"/>
                        <a:ext cx="4556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46" name="Line 30"/>
          <p:cNvSpPr>
            <a:spLocks noChangeShapeType="1"/>
          </p:cNvSpPr>
          <p:nvPr/>
        </p:nvSpPr>
        <p:spPr bwMode="auto">
          <a:xfrm>
            <a:off x="35814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533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dirty="0" smtClean="0">
                <a:latin typeface="+mj-lt"/>
              </a:rPr>
              <a:t>NFA </a:t>
            </a:r>
            <a:r>
              <a:rPr lang="en-US" altLang="en-US" sz="4400" dirty="0">
                <a:latin typeface="+mj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144579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Oval 2"/>
          <p:cNvSpPr>
            <a:spLocks noChangeArrowheads="1"/>
          </p:cNvSpPr>
          <p:nvPr/>
        </p:nvSpPr>
        <p:spPr bwMode="auto">
          <a:xfrm>
            <a:off x="1531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843" name="Object 3"/>
          <p:cNvGraphicFramePr>
            <a:graphicFrameLocks noChangeAspect="1"/>
          </p:cNvGraphicFramePr>
          <p:nvPr/>
        </p:nvGraphicFramePr>
        <p:xfrm>
          <a:off x="1658938" y="4270376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8" name="Equation" r:id="rId3" imgW="482400" imgH="583920" progId="Equation.3">
                  <p:embed/>
                </p:oleObj>
              </mc:Choice>
              <mc:Fallback>
                <p:oleObj name="Equation" r:id="rId3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4270376"/>
                        <a:ext cx="48101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4" name="Oval 4"/>
          <p:cNvSpPr>
            <a:spLocks noChangeArrowheads="1"/>
          </p:cNvSpPr>
          <p:nvPr/>
        </p:nvSpPr>
        <p:spPr bwMode="auto">
          <a:xfrm>
            <a:off x="5799138" y="4219575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45" name="Oval 5"/>
          <p:cNvSpPr>
            <a:spLocks noChangeArrowheads="1"/>
          </p:cNvSpPr>
          <p:nvPr/>
        </p:nvSpPr>
        <p:spPr bwMode="auto">
          <a:xfrm>
            <a:off x="3665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46" name="Line 6"/>
          <p:cNvSpPr>
            <a:spLocks noChangeShapeType="1"/>
          </p:cNvSpPr>
          <p:nvPr/>
        </p:nvSpPr>
        <p:spPr bwMode="auto">
          <a:xfrm>
            <a:off x="2217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47" name="Line 7"/>
          <p:cNvSpPr>
            <a:spLocks noChangeShapeType="1"/>
          </p:cNvSpPr>
          <p:nvPr/>
        </p:nvSpPr>
        <p:spPr bwMode="auto">
          <a:xfrm>
            <a:off x="4351338" y="4600575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48" name="Line 8"/>
          <p:cNvSpPr>
            <a:spLocks noChangeShapeType="1"/>
          </p:cNvSpPr>
          <p:nvPr/>
        </p:nvSpPr>
        <p:spPr bwMode="auto">
          <a:xfrm>
            <a:off x="998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49" name="Oval 9"/>
          <p:cNvSpPr>
            <a:spLocks noChangeArrowheads="1"/>
          </p:cNvSpPr>
          <p:nvPr/>
        </p:nvSpPr>
        <p:spPr bwMode="auto">
          <a:xfrm>
            <a:off x="7932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50" name="Line 10"/>
          <p:cNvSpPr>
            <a:spLocks noChangeShapeType="1"/>
          </p:cNvSpPr>
          <p:nvPr/>
        </p:nvSpPr>
        <p:spPr bwMode="auto">
          <a:xfrm>
            <a:off x="6637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851" name="Object 11"/>
          <p:cNvGraphicFramePr>
            <a:graphicFrameLocks noChangeAspect="1"/>
          </p:cNvGraphicFramePr>
          <p:nvPr/>
        </p:nvGraphicFramePr>
        <p:xfrm>
          <a:off x="2827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9" name="Equation" r:id="rId5" imgW="291960" imgH="304560" progId="Equation.3">
                  <p:embed/>
                </p:oleObj>
              </mc:Choice>
              <mc:Fallback>
                <p:oleObj name="Equation" r:id="rId5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52" name="Object 12"/>
          <p:cNvGraphicFramePr>
            <a:graphicFrameLocks noChangeAspect="1"/>
          </p:cNvGraphicFramePr>
          <p:nvPr/>
        </p:nvGraphicFramePr>
        <p:xfrm>
          <a:off x="4884738" y="4143376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0" name="Equation" r:id="rId7" imgW="266400" imgH="431640" progId="Equation.3">
                  <p:embed/>
                </p:oleObj>
              </mc:Choice>
              <mc:Fallback>
                <p:oleObj name="Equation" r:id="rId7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738" y="4143376"/>
                        <a:ext cx="2651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53" name="Object 13"/>
          <p:cNvGraphicFramePr>
            <a:graphicFrameLocks noChangeAspect="1"/>
          </p:cNvGraphicFramePr>
          <p:nvPr/>
        </p:nvGraphicFramePr>
        <p:xfrm>
          <a:off x="7094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1" name="Equation" r:id="rId9" imgW="330120" imgH="419040" progId="Equation.3">
                  <p:embed/>
                </p:oleObj>
              </mc:Choice>
              <mc:Fallback>
                <p:oleObj name="Equation" r:id="rId9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4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54" name="Object 14"/>
          <p:cNvGraphicFramePr>
            <a:graphicFrameLocks noChangeAspect="1"/>
          </p:cNvGraphicFramePr>
          <p:nvPr/>
        </p:nvGraphicFramePr>
        <p:xfrm>
          <a:off x="4351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2" name="Equation" r:id="rId11" imgW="330120" imgH="419040" progId="Equation.3">
                  <p:embed/>
                </p:oleObj>
              </mc:Choice>
              <mc:Fallback>
                <p:oleObj name="Equation" r:id="rId11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55" name="Oval 15"/>
          <p:cNvSpPr>
            <a:spLocks noChangeArrowheads="1"/>
          </p:cNvSpPr>
          <p:nvPr/>
        </p:nvSpPr>
        <p:spPr bwMode="auto">
          <a:xfrm>
            <a:off x="5646738" y="4067175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56" name="Freeform 16"/>
          <p:cNvSpPr>
            <a:spLocks/>
          </p:cNvSpPr>
          <p:nvPr/>
        </p:nvSpPr>
        <p:spPr bwMode="auto">
          <a:xfrm>
            <a:off x="1836738" y="4905375"/>
            <a:ext cx="6324600" cy="1231900"/>
          </a:xfrm>
          <a:custGeom>
            <a:avLst/>
            <a:gdLst>
              <a:gd name="T0" fmla="*/ 3984 w 3984"/>
              <a:gd name="T1" fmla="*/ 0 h 776"/>
              <a:gd name="T2" fmla="*/ 3120 w 3984"/>
              <a:gd name="T3" fmla="*/ 624 h 776"/>
              <a:gd name="T4" fmla="*/ 768 w 3984"/>
              <a:gd name="T5" fmla="*/ 672 h 776"/>
              <a:gd name="T6" fmla="*/ 0 w 3984"/>
              <a:gd name="T7" fmla="*/ 0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57" name="Rectangle 17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58" name="Line 18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59" name="Line 19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860" name="Object 20"/>
          <p:cNvGraphicFramePr>
            <a:graphicFrameLocks noChangeAspect="1"/>
          </p:cNvGraphicFramePr>
          <p:nvPr/>
        </p:nvGraphicFramePr>
        <p:xfrm>
          <a:off x="1206501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3" name="Equation" r:id="rId12" imgW="291960" imgH="304560" progId="Equation.3">
                  <p:embed/>
                </p:oleObj>
              </mc:Choice>
              <mc:Fallback>
                <p:oleObj name="Equation" r:id="rId12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1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61" name="Line 21"/>
          <p:cNvSpPr>
            <a:spLocks noChangeShapeType="1"/>
          </p:cNvSpPr>
          <p:nvPr/>
        </p:nvSpPr>
        <p:spPr bwMode="auto">
          <a:xfrm>
            <a:off x="2895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862" name="Object 22"/>
          <p:cNvGraphicFramePr>
            <a:graphicFrameLocks noChangeAspect="1"/>
          </p:cNvGraphicFramePr>
          <p:nvPr/>
        </p:nvGraphicFramePr>
        <p:xfrm>
          <a:off x="1752601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4" name="Equation" r:id="rId14" imgW="266400" imgH="431640" progId="Equation.3">
                  <p:embed/>
                </p:oleObj>
              </mc:Choice>
              <mc:Fallback>
                <p:oleObj name="Equation" r:id="rId14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63" name="Line 23"/>
          <p:cNvSpPr>
            <a:spLocks noChangeShapeType="1"/>
          </p:cNvSpPr>
          <p:nvPr/>
        </p:nvSpPr>
        <p:spPr bwMode="auto">
          <a:xfrm>
            <a:off x="2667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64" name="Line 24"/>
          <p:cNvSpPr>
            <a:spLocks noChangeShapeType="1"/>
          </p:cNvSpPr>
          <p:nvPr/>
        </p:nvSpPr>
        <p:spPr bwMode="auto">
          <a:xfrm>
            <a:off x="3200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865" name="Object 25"/>
          <p:cNvGraphicFramePr>
            <a:graphicFrameLocks noChangeAspect="1"/>
          </p:cNvGraphicFramePr>
          <p:nvPr/>
        </p:nvGraphicFramePr>
        <p:xfrm>
          <a:off x="2273301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5" name="Equation" r:id="rId16" imgW="291960" imgH="304560" progId="Equation.3">
                  <p:embed/>
                </p:oleObj>
              </mc:Choice>
              <mc:Fallback>
                <p:oleObj name="Equation" r:id="rId16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1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66" name="Object 26"/>
          <p:cNvGraphicFramePr>
            <a:graphicFrameLocks noChangeAspect="1"/>
          </p:cNvGraphicFramePr>
          <p:nvPr/>
        </p:nvGraphicFramePr>
        <p:xfrm>
          <a:off x="2819401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6" name="Equation" r:id="rId17" imgW="266400" imgH="431640" progId="Equation.3">
                  <p:embed/>
                </p:oleObj>
              </mc:Choice>
              <mc:Fallback>
                <p:oleObj name="Equation" r:id="rId17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67" name="Object 27"/>
          <p:cNvGraphicFramePr>
            <a:graphicFrameLocks noChangeAspect="1"/>
          </p:cNvGraphicFramePr>
          <p:nvPr/>
        </p:nvGraphicFramePr>
        <p:xfrm>
          <a:off x="3848101" y="4273551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7" name="Equation" r:id="rId18" imgW="406080" imgH="571320" progId="Equation.3">
                  <p:embed/>
                </p:oleObj>
              </mc:Choice>
              <mc:Fallback>
                <p:oleObj name="Equation" r:id="rId18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1" y="4273551"/>
                        <a:ext cx="4048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68" name="Object 28"/>
          <p:cNvGraphicFramePr>
            <a:graphicFrameLocks noChangeAspect="1"/>
          </p:cNvGraphicFramePr>
          <p:nvPr/>
        </p:nvGraphicFramePr>
        <p:xfrm>
          <a:off x="5943601" y="4273551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8" name="Equation" r:id="rId20" imgW="482400" imgH="571320" progId="Equation.3">
                  <p:embed/>
                </p:oleObj>
              </mc:Choice>
              <mc:Fallback>
                <p:oleObj name="Equation" r:id="rId20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1" y="4273551"/>
                        <a:ext cx="4810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69" name="Object 29"/>
          <p:cNvGraphicFramePr>
            <a:graphicFrameLocks noChangeAspect="1"/>
          </p:cNvGraphicFramePr>
          <p:nvPr/>
        </p:nvGraphicFramePr>
        <p:xfrm>
          <a:off x="8013701" y="4267201"/>
          <a:ext cx="4556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9" name="Equation" r:id="rId22" imgW="457200" imgH="583920" progId="Equation.3">
                  <p:embed/>
                </p:oleObj>
              </mc:Choice>
              <mc:Fallback>
                <p:oleObj name="Equation" r:id="rId22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3701" y="4267201"/>
                        <a:ext cx="4556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0" name="Line 30"/>
          <p:cNvSpPr>
            <a:spLocks noChangeShapeType="1"/>
          </p:cNvSpPr>
          <p:nvPr/>
        </p:nvSpPr>
        <p:spPr bwMode="auto">
          <a:xfrm>
            <a:off x="5715000" y="5181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533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dirty="0" smtClean="0">
                <a:latin typeface="+mj-lt"/>
              </a:rPr>
              <a:t>NFA </a:t>
            </a:r>
            <a:r>
              <a:rPr lang="en-US" altLang="en-US" sz="4400" dirty="0">
                <a:latin typeface="+mj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556580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81" name="Rectangle 17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82" name="Line 18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83" name="Line 19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4884" name="Object 20"/>
          <p:cNvGraphicFramePr>
            <a:graphicFrameLocks noChangeAspect="1"/>
          </p:cNvGraphicFramePr>
          <p:nvPr/>
        </p:nvGraphicFramePr>
        <p:xfrm>
          <a:off x="1206501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62" name="Equation" r:id="rId3" imgW="291960" imgH="304560" progId="Equation.3">
                  <p:embed/>
                </p:oleObj>
              </mc:Choice>
              <mc:Fallback>
                <p:oleObj name="Equation" r:id="rId3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1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85" name="Line 21"/>
          <p:cNvSpPr>
            <a:spLocks noChangeShapeType="1"/>
          </p:cNvSpPr>
          <p:nvPr/>
        </p:nvSpPr>
        <p:spPr bwMode="auto">
          <a:xfrm>
            <a:off x="33528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4886" name="Object 22"/>
          <p:cNvGraphicFramePr>
            <a:graphicFrameLocks noChangeAspect="1"/>
          </p:cNvGraphicFramePr>
          <p:nvPr/>
        </p:nvGraphicFramePr>
        <p:xfrm>
          <a:off x="1752601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63" name="Equation" r:id="rId5" imgW="266400" imgH="431640" progId="Equation.3">
                  <p:embed/>
                </p:oleObj>
              </mc:Choice>
              <mc:Fallback>
                <p:oleObj name="Equation" r:id="rId5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87" name="Line 23"/>
          <p:cNvSpPr>
            <a:spLocks noChangeShapeType="1"/>
          </p:cNvSpPr>
          <p:nvPr/>
        </p:nvSpPr>
        <p:spPr bwMode="auto">
          <a:xfrm>
            <a:off x="2667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88" name="Line 24"/>
          <p:cNvSpPr>
            <a:spLocks noChangeShapeType="1"/>
          </p:cNvSpPr>
          <p:nvPr/>
        </p:nvSpPr>
        <p:spPr bwMode="auto">
          <a:xfrm>
            <a:off x="3200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4889" name="Object 25"/>
          <p:cNvGraphicFramePr>
            <a:graphicFrameLocks noChangeAspect="1"/>
          </p:cNvGraphicFramePr>
          <p:nvPr/>
        </p:nvGraphicFramePr>
        <p:xfrm>
          <a:off x="2273301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64" name="Equation" r:id="rId7" imgW="291960" imgH="304560" progId="Equation.3">
                  <p:embed/>
                </p:oleObj>
              </mc:Choice>
              <mc:Fallback>
                <p:oleObj name="Equation" r:id="rId7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1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90" name="Object 26"/>
          <p:cNvGraphicFramePr>
            <a:graphicFrameLocks noChangeAspect="1"/>
          </p:cNvGraphicFramePr>
          <p:nvPr/>
        </p:nvGraphicFramePr>
        <p:xfrm>
          <a:off x="2819401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65" name="Equation" r:id="rId8" imgW="266400" imgH="431640" progId="Equation.3">
                  <p:embed/>
                </p:oleObj>
              </mc:Choice>
              <mc:Fallback>
                <p:oleObj name="Equation" r:id="rId8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94" name="Oval 30"/>
          <p:cNvSpPr>
            <a:spLocks noChangeArrowheads="1"/>
          </p:cNvSpPr>
          <p:nvPr/>
        </p:nvSpPr>
        <p:spPr bwMode="auto">
          <a:xfrm>
            <a:off x="1531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4895" name="Object 31"/>
          <p:cNvGraphicFramePr>
            <a:graphicFrameLocks noChangeAspect="1"/>
          </p:cNvGraphicFramePr>
          <p:nvPr/>
        </p:nvGraphicFramePr>
        <p:xfrm>
          <a:off x="1658938" y="4270376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66" name="Equation" r:id="rId9" imgW="482400" imgH="583920" progId="Equation.3">
                  <p:embed/>
                </p:oleObj>
              </mc:Choice>
              <mc:Fallback>
                <p:oleObj name="Equation" r:id="rId9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4270376"/>
                        <a:ext cx="48101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96" name="Oval 32"/>
          <p:cNvSpPr>
            <a:spLocks noChangeArrowheads="1"/>
          </p:cNvSpPr>
          <p:nvPr/>
        </p:nvSpPr>
        <p:spPr bwMode="auto">
          <a:xfrm>
            <a:off x="5799138" y="4219575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97" name="Oval 33"/>
          <p:cNvSpPr>
            <a:spLocks noChangeArrowheads="1"/>
          </p:cNvSpPr>
          <p:nvPr/>
        </p:nvSpPr>
        <p:spPr bwMode="auto">
          <a:xfrm>
            <a:off x="3665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98" name="Line 34"/>
          <p:cNvSpPr>
            <a:spLocks noChangeShapeType="1"/>
          </p:cNvSpPr>
          <p:nvPr/>
        </p:nvSpPr>
        <p:spPr bwMode="auto">
          <a:xfrm>
            <a:off x="2217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99" name="Line 35"/>
          <p:cNvSpPr>
            <a:spLocks noChangeShapeType="1"/>
          </p:cNvSpPr>
          <p:nvPr/>
        </p:nvSpPr>
        <p:spPr bwMode="auto">
          <a:xfrm>
            <a:off x="4351338" y="4600575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00" name="Line 36"/>
          <p:cNvSpPr>
            <a:spLocks noChangeShapeType="1"/>
          </p:cNvSpPr>
          <p:nvPr/>
        </p:nvSpPr>
        <p:spPr bwMode="auto">
          <a:xfrm>
            <a:off x="998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01" name="Oval 37"/>
          <p:cNvSpPr>
            <a:spLocks noChangeArrowheads="1"/>
          </p:cNvSpPr>
          <p:nvPr/>
        </p:nvSpPr>
        <p:spPr bwMode="auto">
          <a:xfrm>
            <a:off x="7932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02" name="Line 38"/>
          <p:cNvSpPr>
            <a:spLocks noChangeShapeType="1"/>
          </p:cNvSpPr>
          <p:nvPr/>
        </p:nvSpPr>
        <p:spPr bwMode="auto">
          <a:xfrm>
            <a:off x="6637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4903" name="Object 39"/>
          <p:cNvGraphicFramePr>
            <a:graphicFrameLocks noChangeAspect="1"/>
          </p:cNvGraphicFramePr>
          <p:nvPr/>
        </p:nvGraphicFramePr>
        <p:xfrm>
          <a:off x="2827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67" name="Equation" r:id="rId11" imgW="291960" imgH="304560" progId="Equation.3">
                  <p:embed/>
                </p:oleObj>
              </mc:Choice>
              <mc:Fallback>
                <p:oleObj name="Equation" r:id="rId11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904" name="Object 40"/>
          <p:cNvGraphicFramePr>
            <a:graphicFrameLocks noChangeAspect="1"/>
          </p:cNvGraphicFramePr>
          <p:nvPr/>
        </p:nvGraphicFramePr>
        <p:xfrm>
          <a:off x="4884738" y="4143376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68" name="Equation" r:id="rId13" imgW="266400" imgH="431640" progId="Equation.3">
                  <p:embed/>
                </p:oleObj>
              </mc:Choice>
              <mc:Fallback>
                <p:oleObj name="Equation" r:id="rId13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738" y="4143376"/>
                        <a:ext cx="2651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905" name="Object 41"/>
          <p:cNvGraphicFramePr>
            <a:graphicFrameLocks noChangeAspect="1"/>
          </p:cNvGraphicFramePr>
          <p:nvPr/>
        </p:nvGraphicFramePr>
        <p:xfrm>
          <a:off x="7094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69" name="Equation" r:id="rId15" imgW="330120" imgH="419040" progId="Equation.3">
                  <p:embed/>
                </p:oleObj>
              </mc:Choice>
              <mc:Fallback>
                <p:oleObj name="Equation" r:id="rId15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4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906" name="Object 42"/>
          <p:cNvGraphicFramePr>
            <a:graphicFrameLocks noChangeAspect="1"/>
          </p:cNvGraphicFramePr>
          <p:nvPr/>
        </p:nvGraphicFramePr>
        <p:xfrm>
          <a:off x="4351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70" name="Equation" r:id="rId17" imgW="330120" imgH="419040" progId="Equation.3">
                  <p:embed/>
                </p:oleObj>
              </mc:Choice>
              <mc:Fallback>
                <p:oleObj name="Equation" r:id="rId17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907" name="Oval 43"/>
          <p:cNvSpPr>
            <a:spLocks noChangeArrowheads="1"/>
          </p:cNvSpPr>
          <p:nvPr/>
        </p:nvSpPr>
        <p:spPr bwMode="auto">
          <a:xfrm>
            <a:off x="5646738" y="4067175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08" name="Freeform 44"/>
          <p:cNvSpPr>
            <a:spLocks/>
          </p:cNvSpPr>
          <p:nvPr/>
        </p:nvSpPr>
        <p:spPr bwMode="auto">
          <a:xfrm>
            <a:off x="1836738" y="4905375"/>
            <a:ext cx="6324600" cy="1231900"/>
          </a:xfrm>
          <a:custGeom>
            <a:avLst/>
            <a:gdLst>
              <a:gd name="T0" fmla="*/ 3984 w 3984"/>
              <a:gd name="T1" fmla="*/ 0 h 776"/>
              <a:gd name="T2" fmla="*/ 3120 w 3984"/>
              <a:gd name="T3" fmla="*/ 624 h 776"/>
              <a:gd name="T4" fmla="*/ 768 w 3984"/>
              <a:gd name="T5" fmla="*/ 672 h 776"/>
              <a:gd name="T6" fmla="*/ 0 w 3984"/>
              <a:gd name="T7" fmla="*/ 0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4909" name="Object 45"/>
          <p:cNvGraphicFramePr>
            <a:graphicFrameLocks noChangeAspect="1"/>
          </p:cNvGraphicFramePr>
          <p:nvPr/>
        </p:nvGraphicFramePr>
        <p:xfrm>
          <a:off x="3848101" y="4273551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71" name="Equation" r:id="rId18" imgW="406080" imgH="571320" progId="Equation.3">
                  <p:embed/>
                </p:oleObj>
              </mc:Choice>
              <mc:Fallback>
                <p:oleObj name="Equation" r:id="rId18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1" y="4273551"/>
                        <a:ext cx="4048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910" name="Object 46"/>
          <p:cNvGraphicFramePr>
            <a:graphicFrameLocks noChangeAspect="1"/>
          </p:cNvGraphicFramePr>
          <p:nvPr/>
        </p:nvGraphicFramePr>
        <p:xfrm>
          <a:off x="5943601" y="4273551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72" name="Equation" r:id="rId20" imgW="482400" imgH="571320" progId="Equation.3">
                  <p:embed/>
                </p:oleObj>
              </mc:Choice>
              <mc:Fallback>
                <p:oleObj name="Equation" r:id="rId20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1" y="4273551"/>
                        <a:ext cx="4810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911" name="Object 47"/>
          <p:cNvGraphicFramePr>
            <a:graphicFrameLocks noChangeAspect="1"/>
          </p:cNvGraphicFramePr>
          <p:nvPr/>
        </p:nvGraphicFramePr>
        <p:xfrm>
          <a:off x="8013701" y="4267201"/>
          <a:ext cx="4556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73" name="Equation" r:id="rId22" imgW="457200" imgH="583920" progId="Equation.3">
                  <p:embed/>
                </p:oleObj>
              </mc:Choice>
              <mc:Fallback>
                <p:oleObj name="Equation" r:id="rId22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3701" y="4267201"/>
                        <a:ext cx="4556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912" name="Line 48"/>
          <p:cNvSpPr>
            <a:spLocks noChangeShapeType="1"/>
          </p:cNvSpPr>
          <p:nvPr/>
        </p:nvSpPr>
        <p:spPr bwMode="auto">
          <a:xfrm>
            <a:off x="5715000" y="5181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13" name="Text Box 49"/>
          <p:cNvSpPr txBox="1">
            <a:spLocks noChangeArrowheads="1"/>
          </p:cNvSpPr>
          <p:nvPr/>
        </p:nvSpPr>
        <p:spPr bwMode="auto">
          <a:xfrm>
            <a:off x="5257801" y="3429000"/>
            <a:ext cx="14514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“accept”</a:t>
            </a: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33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dirty="0" smtClean="0">
                <a:latin typeface="+mj-lt"/>
              </a:rPr>
              <a:t>NFA </a:t>
            </a:r>
            <a:r>
              <a:rPr lang="en-US" altLang="en-US" sz="4400" dirty="0">
                <a:latin typeface="+mj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885591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595" name="Object 19"/>
          <p:cNvGraphicFramePr>
            <a:graphicFrameLocks noChangeAspect="1"/>
          </p:cNvGraphicFramePr>
          <p:nvPr/>
        </p:nvGraphicFramePr>
        <p:xfrm>
          <a:off x="2228850" y="1524001"/>
          <a:ext cx="5664200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59" name="Equation" r:id="rId3" imgW="5663880" imgH="1498320" progId="Equation.3">
                  <p:embed/>
                </p:oleObj>
              </mc:Choice>
              <mc:Fallback>
                <p:oleObj name="Equation" r:id="rId3" imgW="5663880" imgH="1498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1524001"/>
                        <a:ext cx="5664200" cy="149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97" name="Text Box 21"/>
          <p:cNvSpPr txBox="1">
            <a:spLocks noChangeArrowheads="1"/>
          </p:cNvSpPr>
          <p:nvPr/>
        </p:nvSpPr>
        <p:spPr bwMode="auto">
          <a:xfrm>
            <a:off x="2286000" y="76200"/>
            <a:ext cx="46325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>
                <a:latin typeface="+mj-lt"/>
              </a:rPr>
              <a:t>Language </a:t>
            </a:r>
            <a:r>
              <a:rPr lang="en-US" altLang="en-US" sz="4400" dirty="0" smtClean="0">
                <a:latin typeface="+mj-lt"/>
              </a:rPr>
              <a:t>Accepted</a:t>
            </a:r>
            <a:endParaRPr lang="en-US" altLang="en-US" sz="4400" dirty="0">
              <a:latin typeface="+mj-lt"/>
            </a:endParaRPr>
          </a:p>
        </p:txBody>
      </p:sp>
      <p:sp>
        <p:nvSpPr>
          <p:cNvPr id="152598" name="Oval 22"/>
          <p:cNvSpPr>
            <a:spLocks noChangeArrowheads="1"/>
          </p:cNvSpPr>
          <p:nvPr/>
        </p:nvSpPr>
        <p:spPr bwMode="auto">
          <a:xfrm>
            <a:off x="1531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2599" name="Object 23"/>
          <p:cNvGraphicFramePr>
            <a:graphicFrameLocks noChangeAspect="1"/>
          </p:cNvGraphicFramePr>
          <p:nvPr/>
        </p:nvGraphicFramePr>
        <p:xfrm>
          <a:off x="1658938" y="4270376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60" name="Equation" r:id="rId5" imgW="482400" imgH="583920" progId="Equation.3">
                  <p:embed/>
                </p:oleObj>
              </mc:Choice>
              <mc:Fallback>
                <p:oleObj name="Equation" r:id="rId5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4270376"/>
                        <a:ext cx="48101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00" name="Object 24"/>
          <p:cNvGraphicFramePr>
            <a:graphicFrameLocks noChangeAspect="1"/>
          </p:cNvGraphicFramePr>
          <p:nvPr/>
        </p:nvGraphicFramePr>
        <p:xfrm>
          <a:off x="3798888" y="4194175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61" name="Equation" r:id="rId7" imgW="406080" imgH="571320" progId="Equation.3">
                  <p:embed/>
                </p:oleObj>
              </mc:Choice>
              <mc:Fallback>
                <p:oleObj name="Equation" r:id="rId7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888" y="4194175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01" name="Object 25"/>
          <p:cNvGraphicFramePr>
            <a:graphicFrameLocks noChangeAspect="1"/>
          </p:cNvGraphicFramePr>
          <p:nvPr/>
        </p:nvGraphicFramePr>
        <p:xfrm>
          <a:off x="5932488" y="4194175"/>
          <a:ext cx="4810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62" name="Equation" r:id="rId9" imgW="482400" imgH="571320" progId="Equation.3">
                  <p:embed/>
                </p:oleObj>
              </mc:Choice>
              <mc:Fallback>
                <p:oleObj name="Equation" r:id="rId9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2488" y="4194175"/>
                        <a:ext cx="4810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02" name="Oval 26"/>
          <p:cNvSpPr>
            <a:spLocks noChangeArrowheads="1"/>
          </p:cNvSpPr>
          <p:nvPr/>
        </p:nvSpPr>
        <p:spPr bwMode="auto">
          <a:xfrm>
            <a:off x="57991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603" name="Oval 27"/>
          <p:cNvSpPr>
            <a:spLocks noChangeArrowheads="1"/>
          </p:cNvSpPr>
          <p:nvPr/>
        </p:nvSpPr>
        <p:spPr bwMode="auto">
          <a:xfrm>
            <a:off x="3665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604" name="Line 28"/>
          <p:cNvSpPr>
            <a:spLocks noChangeShapeType="1"/>
          </p:cNvSpPr>
          <p:nvPr/>
        </p:nvSpPr>
        <p:spPr bwMode="auto">
          <a:xfrm>
            <a:off x="2217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605" name="Line 29"/>
          <p:cNvSpPr>
            <a:spLocks noChangeShapeType="1"/>
          </p:cNvSpPr>
          <p:nvPr/>
        </p:nvSpPr>
        <p:spPr bwMode="auto">
          <a:xfrm>
            <a:off x="4351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606" name="Line 30"/>
          <p:cNvSpPr>
            <a:spLocks noChangeShapeType="1"/>
          </p:cNvSpPr>
          <p:nvPr/>
        </p:nvSpPr>
        <p:spPr bwMode="auto">
          <a:xfrm>
            <a:off x="998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607" name="Oval 31"/>
          <p:cNvSpPr>
            <a:spLocks noChangeArrowheads="1"/>
          </p:cNvSpPr>
          <p:nvPr/>
        </p:nvSpPr>
        <p:spPr bwMode="auto">
          <a:xfrm>
            <a:off x="7932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608" name="Line 32"/>
          <p:cNvSpPr>
            <a:spLocks noChangeShapeType="1"/>
          </p:cNvSpPr>
          <p:nvPr/>
        </p:nvSpPr>
        <p:spPr bwMode="auto">
          <a:xfrm>
            <a:off x="6637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2609" name="Object 33"/>
          <p:cNvGraphicFramePr>
            <a:graphicFrameLocks noChangeAspect="1"/>
          </p:cNvGraphicFramePr>
          <p:nvPr/>
        </p:nvGraphicFramePr>
        <p:xfrm>
          <a:off x="2827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63" name="Equation" r:id="rId11" imgW="291960" imgH="304560" progId="Equation.3">
                  <p:embed/>
                </p:oleObj>
              </mc:Choice>
              <mc:Fallback>
                <p:oleObj name="Equation" r:id="rId11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10" name="Object 34"/>
          <p:cNvGraphicFramePr>
            <a:graphicFrameLocks noChangeAspect="1"/>
          </p:cNvGraphicFramePr>
          <p:nvPr/>
        </p:nvGraphicFramePr>
        <p:xfrm>
          <a:off x="4884738" y="4143376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64" name="Equation" r:id="rId13" imgW="266400" imgH="431640" progId="Equation.3">
                  <p:embed/>
                </p:oleObj>
              </mc:Choice>
              <mc:Fallback>
                <p:oleObj name="Equation" r:id="rId13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738" y="4143376"/>
                        <a:ext cx="2651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11" name="Object 35"/>
          <p:cNvGraphicFramePr>
            <a:graphicFrameLocks noChangeAspect="1"/>
          </p:cNvGraphicFramePr>
          <p:nvPr/>
        </p:nvGraphicFramePr>
        <p:xfrm>
          <a:off x="7094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65" name="Equation" r:id="rId15" imgW="330120" imgH="419040" progId="Equation.3">
                  <p:embed/>
                </p:oleObj>
              </mc:Choice>
              <mc:Fallback>
                <p:oleObj name="Equation" r:id="rId15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4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12" name="Object 36"/>
          <p:cNvGraphicFramePr>
            <a:graphicFrameLocks noChangeAspect="1"/>
          </p:cNvGraphicFramePr>
          <p:nvPr/>
        </p:nvGraphicFramePr>
        <p:xfrm>
          <a:off x="4351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66" name="Equation" r:id="rId17" imgW="330120" imgH="419040" progId="Equation.3">
                  <p:embed/>
                </p:oleObj>
              </mc:Choice>
              <mc:Fallback>
                <p:oleObj name="Equation" r:id="rId17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13" name="Oval 37"/>
          <p:cNvSpPr>
            <a:spLocks noChangeArrowheads="1"/>
          </p:cNvSpPr>
          <p:nvPr/>
        </p:nvSpPr>
        <p:spPr bwMode="auto">
          <a:xfrm>
            <a:off x="5646738" y="406717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2614" name="Object 38"/>
          <p:cNvGraphicFramePr>
            <a:graphicFrameLocks noChangeAspect="1"/>
          </p:cNvGraphicFramePr>
          <p:nvPr/>
        </p:nvGraphicFramePr>
        <p:xfrm>
          <a:off x="8001000" y="4191001"/>
          <a:ext cx="457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67" name="Equation" r:id="rId18" imgW="457200" imgH="583920" progId="Equation.3">
                  <p:embed/>
                </p:oleObj>
              </mc:Choice>
              <mc:Fallback>
                <p:oleObj name="Equation" r:id="rId18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4191001"/>
                        <a:ext cx="4572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15" name="Freeform 39"/>
          <p:cNvSpPr>
            <a:spLocks/>
          </p:cNvSpPr>
          <p:nvPr/>
        </p:nvSpPr>
        <p:spPr bwMode="auto">
          <a:xfrm>
            <a:off x="1836738" y="4905375"/>
            <a:ext cx="6324600" cy="1231900"/>
          </a:xfrm>
          <a:custGeom>
            <a:avLst/>
            <a:gdLst>
              <a:gd name="T0" fmla="*/ 3984 w 3984"/>
              <a:gd name="T1" fmla="*/ 0 h 776"/>
              <a:gd name="T2" fmla="*/ 3120 w 3984"/>
              <a:gd name="T3" fmla="*/ 624 h 776"/>
              <a:gd name="T4" fmla="*/ 768 w 3984"/>
              <a:gd name="T5" fmla="*/ 672 h 776"/>
              <a:gd name="T6" fmla="*/ 0 w 3984"/>
              <a:gd name="T7" fmla="*/ 0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1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Session Topics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Transitions</a:t>
            </a:r>
          </a:p>
          <a:p>
            <a:r>
              <a:rPr lang="en-US" dirty="0"/>
              <a:t>Language Accepted</a:t>
            </a:r>
          </a:p>
          <a:p>
            <a:r>
              <a:rPr lang="en-US" dirty="0"/>
              <a:t>Language Rejected</a:t>
            </a:r>
          </a:p>
          <a:p>
            <a:r>
              <a:rPr lang="en-US" dirty="0"/>
              <a:t>Extended Transition Function </a:t>
            </a:r>
          </a:p>
          <a:p>
            <a:r>
              <a:rPr lang="en-US" smtClean="0"/>
              <a:t>Transition </a:t>
            </a:r>
            <a:r>
              <a:rPr lang="en-US" dirty="0"/>
              <a:t>Function </a:t>
            </a:r>
          </a:p>
          <a:p>
            <a:r>
              <a:rPr lang="en-US" dirty="0"/>
              <a:t>Language of an NFA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344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NFA </a:t>
            </a:r>
            <a:r>
              <a:rPr lang="en-US" altLang="en-US" dirty="0"/>
              <a:t>Example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2133600" y="1981200"/>
            <a:ext cx="5638800" cy="2482850"/>
            <a:chOff x="1524000" y="3409950"/>
            <a:chExt cx="5638800" cy="2482850"/>
          </a:xfrm>
        </p:grpSpPr>
        <p:sp>
          <p:nvSpPr>
            <p:cNvPr id="86021" name="Oval 5"/>
            <p:cNvSpPr>
              <a:spLocks noChangeArrowheads="1"/>
            </p:cNvSpPr>
            <p:nvPr/>
          </p:nvSpPr>
          <p:spPr bwMode="auto">
            <a:xfrm>
              <a:off x="2209800" y="40386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2" name="Oval 6"/>
            <p:cNvSpPr>
              <a:spLocks noChangeArrowheads="1"/>
            </p:cNvSpPr>
            <p:nvPr/>
          </p:nvSpPr>
          <p:spPr bwMode="auto">
            <a:xfrm>
              <a:off x="2057400" y="3886200"/>
              <a:ext cx="9906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8602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7156298"/>
                </p:ext>
              </p:extLst>
            </p:nvPr>
          </p:nvGraphicFramePr>
          <p:xfrm>
            <a:off x="2336801" y="4089401"/>
            <a:ext cx="481013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997" name="Equation" r:id="rId3" imgW="482400" imgH="583920" progId="Equation.3">
                    <p:embed/>
                  </p:oleObj>
                </mc:Choice>
                <mc:Fallback>
                  <p:oleObj name="Equation" r:id="rId3" imgW="482400" imgH="5839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801" y="4089401"/>
                          <a:ext cx="481013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1190157"/>
                </p:ext>
              </p:extLst>
            </p:nvPr>
          </p:nvGraphicFramePr>
          <p:xfrm>
            <a:off x="4476750" y="4013200"/>
            <a:ext cx="40640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998" name="Equation" r:id="rId5" imgW="406080" imgH="571320" progId="Equation.3">
                    <p:embed/>
                  </p:oleObj>
                </mc:Choice>
                <mc:Fallback>
                  <p:oleObj name="Equation" r:id="rId5" imgW="40608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6750" y="4013200"/>
                          <a:ext cx="406400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7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2909145"/>
                </p:ext>
              </p:extLst>
            </p:nvPr>
          </p:nvGraphicFramePr>
          <p:xfrm>
            <a:off x="6610351" y="4013200"/>
            <a:ext cx="481013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999" name="Equation" r:id="rId7" imgW="482400" imgH="571320" progId="Equation.3">
                    <p:embed/>
                  </p:oleObj>
                </mc:Choice>
                <mc:Fallback>
                  <p:oleObj name="Equation" r:id="rId7" imgW="48240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10351" y="4013200"/>
                          <a:ext cx="481013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28" name="Oval 12"/>
            <p:cNvSpPr>
              <a:spLocks noChangeArrowheads="1"/>
            </p:cNvSpPr>
            <p:nvPr/>
          </p:nvSpPr>
          <p:spPr bwMode="auto">
            <a:xfrm>
              <a:off x="6477000" y="40386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9" name="Oval 13"/>
            <p:cNvSpPr>
              <a:spLocks noChangeArrowheads="1"/>
            </p:cNvSpPr>
            <p:nvPr/>
          </p:nvSpPr>
          <p:spPr bwMode="auto">
            <a:xfrm>
              <a:off x="4343400" y="40386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4" name="Line 18"/>
            <p:cNvSpPr>
              <a:spLocks noChangeShapeType="1"/>
            </p:cNvSpPr>
            <p:nvPr/>
          </p:nvSpPr>
          <p:spPr bwMode="auto">
            <a:xfrm>
              <a:off x="3048000" y="4419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5" name="Line 19"/>
            <p:cNvSpPr>
              <a:spLocks noChangeShapeType="1"/>
            </p:cNvSpPr>
            <p:nvPr/>
          </p:nvSpPr>
          <p:spPr bwMode="auto">
            <a:xfrm>
              <a:off x="5029200" y="4419600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6" name="Freeform 20"/>
            <p:cNvSpPr>
              <a:spLocks/>
            </p:cNvSpPr>
            <p:nvPr/>
          </p:nvSpPr>
          <p:spPr bwMode="auto">
            <a:xfrm>
              <a:off x="2971800" y="3886200"/>
              <a:ext cx="1524000" cy="228600"/>
            </a:xfrm>
            <a:custGeom>
              <a:avLst/>
              <a:gdLst>
                <a:gd name="T0" fmla="*/ 960 w 960"/>
                <a:gd name="T1" fmla="*/ 144 h 144"/>
                <a:gd name="T2" fmla="*/ 528 w 960"/>
                <a:gd name="T3" fmla="*/ 0 h 144"/>
                <a:gd name="T4" fmla="*/ 0 w 960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0" h="144">
                  <a:moveTo>
                    <a:pt x="960" y="144"/>
                  </a:moveTo>
                  <a:cubicBezTo>
                    <a:pt x="824" y="72"/>
                    <a:pt x="688" y="0"/>
                    <a:pt x="528" y="0"/>
                  </a:cubicBezTo>
                  <a:cubicBezTo>
                    <a:pt x="368" y="0"/>
                    <a:pt x="184" y="72"/>
                    <a:pt x="0" y="14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7" name="Freeform 21"/>
            <p:cNvSpPr>
              <a:spLocks/>
            </p:cNvSpPr>
            <p:nvPr/>
          </p:nvSpPr>
          <p:spPr bwMode="auto">
            <a:xfrm>
              <a:off x="2743200" y="4724400"/>
              <a:ext cx="3962400" cy="1168400"/>
            </a:xfrm>
            <a:custGeom>
              <a:avLst/>
              <a:gdLst>
                <a:gd name="T0" fmla="*/ 0 w 2496"/>
                <a:gd name="T1" fmla="*/ 96 h 736"/>
                <a:gd name="T2" fmla="*/ 1152 w 2496"/>
                <a:gd name="T3" fmla="*/ 720 h 736"/>
                <a:gd name="T4" fmla="*/ 2496 w 2496"/>
                <a:gd name="T5" fmla="*/ 0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96" h="736">
                  <a:moveTo>
                    <a:pt x="0" y="96"/>
                  </a:moveTo>
                  <a:cubicBezTo>
                    <a:pt x="368" y="416"/>
                    <a:pt x="736" y="736"/>
                    <a:pt x="1152" y="720"/>
                  </a:cubicBezTo>
                  <a:cubicBezTo>
                    <a:pt x="1568" y="704"/>
                    <a:pt x="2032" y="352"/>
                    <a:pt x="2496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8" name="Line 22"/>
            <p:cNvSpPr>
              <a:spLocks noChangeShapeType="1"/>
            </p:cNvSpPr>
            <p:nvPr/>
          </p:nvSpPr>
          <p:spPr bwMode="auto">
            <a:xfrm>
              <a:off x="1524000" y="44196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86039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5618439"/>
                </p:ext>
              </p:extLst>
            </p:nvPr>
          </p:nvGraphicFramePr>
          <p:xfrm>
            <a:off x="3651251" y="3409950"/>
            <a:ext cx="265113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000" name="Equation" r:id="rId9" imgW="266400" imgH="419040" progId="Equation.3">
                    <p:embed/>
                  </p:oleObj>
                </mc:Choice>
                <mc:Fallback>
                  <p:oleObj name="Equation" r:id="rId9" imgW="26640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251" y="3409950"/>
                          <a:ext cx="265113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40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3710191"/>
                </p:ext>
              </p:extLst>
            </p:nvPr>
          </p:nvGraphicFramePr>
          <p:xfrm>
            <a:off x="3727451" y="4476750"/>
            <a:ext cx="176213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001" name="Equation" r:id="rId11" imgW="177480" imgH="406080" progId="Equation.3">
                    <p:embed/>
                  </p:oleObj>
                </mc:Choice>
                <mc:Fallback>
                  <p:oleObj name="Equation" r:id="rId11" imgW="17748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7451" y="4476750"/>
                          <a:ext cx="176213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41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1894764"/>
                </p:ext>
              </p:extLst>
            </p:nvPr>
          </p:nvGraphicFramePr>
          <p:xfrm>
            <a:off x="5454650" y="3937001"/>
            <a:ext cx="660400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002" name="Equation" r:id="rId13" imgW="660240" imgH="533160" progId="Equation.3">
                    <p:embed/>
                  </p:oleObj>
                </mc:Choice>
                <mc:Fallback>
                  <p:oleObj name="Equation" r:id="rId13" imgW="66024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4650" y="3937001"/>
                          <a:ext cx="660400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42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0939029"/>
                </p:ext>
              </p:extLst>
            </p:nvPr>
          </p:nvGraphicFramePr>
          <p:xfrm>
            <a:off x="4343401" y="5410200"/>
            <a:ext cx="328613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003" name="Equation" r:id="rId15" imgW="330120" imgH="419040" progId="Equation.3">
                    <p:embed/>
                  </p:oleObj>
                </mc:Choice>
                <mc:Fallback>
                  <p:oleObj name="Equation" r:id="rId15" imgW="33012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3401" y="5410200"/>
                          <a:ext cx="328613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29379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930" name="Object 18"/>
          <p:cNvGraphicFramePr>
            <a:graphicFrameLocks noChangeAspect="1"/>
          </p:cNvGraphicFramePr>
          <p:nvPr/>
        </p:nvGraphicFramePr>
        <p:xfrm>
          <a:off x="1524000" y="1676400"/>
          <a:ext cx="68580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14" name="Equation" r:id="rId3" imgW="6984720" imgH="1358640" progId="Equation.3">
                  <p:embed/>
                </p:oleObj>
              </mc:Choice>
              <mc:Fallback>
                <p:oleObj name="Equation" r:id="rId3" imgW="6984720" imgH="1358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68580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31" name="Oval 19"/>
          <p:cNvSpPr>
            <a:spLocks noChangeArrowheads="1"/>
          </p:cNvSpPr>
          <p:nvPr/>
        </p:nvSpPr>
        <p:spPr bwMode="auto">
          <a:xfrm>
            <a:off x="22098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32" name="Oval 20"/>
          <p:cNvSpPr>
            <a:spLocks noChangeArrowheads="1"/>
          </p:cNvSpPr>
          <p:nvPr/>
        </p:nvSpPr>
        <p:spPr bwMode="auto">
          <a:xfrm>
            <a:off x="2057400" y="38862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6933" name="Object 21"/>
          <p:cNvGraphicFramePr>
            <a:graphicFrameLocks noChangeAspect="1"/>
          </p:cNvGraphicFramePr>
          <p:nvPr/>
        </p:nvGraphicFramePr>
        <p:xfrm>
          <a:off x="2336801" y="4089401"/>
          <a:ext cx="481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15" name="Equation" r:id="rId5" imgW="482400" imgH="583920" progId="Equation.3">
                  <p:embed/>
                </p:oleObj>
              </mc:Choice>
              <mc:Fallback>
                <p:oleObj name="Equation" r:id="rId5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1" y="4089401"/>
                        <a:ext cx="4810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34" name="Object 22"/>
          <p:cNvGraphicFramePr>
            <a:graphicFrameLocks noChangeAspect="1"/>
          </p:cNvGraphicFramePr>
          <p:nvPr/>
        </p:nvGraphicFramePr>
        <p:xfrm>
          <a:off x="4476750" y="40132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16" name="Equation" r:id="rId7" imgW="406080" imgH="571320" progId="Equation.3">
                  <p:embed/>
                </p:oleObj>
              </mc:Choice>
              <mc:Fallback>
                <p:oleObj name="Equation" r:id="rId7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40132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35" name="Object 23"/>
          <p:cNvGraphicFramePr>
            <a:graphicFrameLocks noChangeAspect="1"/>
          </p:cNvGraphicFramePr>
          <p:nvPr/>
        </p:nvGraphicFramePr>
        <p:xfrm>
          <a:off x="6610351" y="4013200"/>
          <a:ext cx="4810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17" name="Equation" r:id="rId9" imgW="482400" imgH="571320" progId="Equation.3">
                  <p:embed/>
                </p:oleObj>
              </mc:Choice>
              <mc:Fallback>
                <p:oleObj name="Equation" r:id="rId9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1" y="4013200"/>
                        <a:ext cx="4810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36" name="Oval 24"/>
          <p:cNvSpPr>
            <a:spLocks noChangeArrowheads="1"/>
          </p:cNvSpPr>
          <p:nvPr/>
        </p:nvSpPr>
        <p:spPr bwMode="auto">
          <a:xfrm>
            <a:off x="64770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37" name="Oval 25"/>
          <p:cNvSpPr>
            <a:spLocks noChangeArrowheads="1"/>
          </p:cNvSpPr>
          <p:nvPr/>
        </p:nvSpPr>
        <p:spPr bwMode="auto">
          <a:xfrm>
            <a:off x="43434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38" name="Line 26"/>
          <p:cNvSpPr>
            <a:spLocks noChangeShapeType="1"/>
          </p:cNvSpPr>
          <p:nvPr/>
        </p:nvSpPr>
        <p:spPr bwMode="auto">
          <a:xfrm>
            <a:off x="3048000" y="4419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39" name="Line 27"/>
          <p:cNvSpPr>
            <a:spLocks noChangeShapeType="1"/>
          </p:cNvSpPr>
          <p:nvPr/>
        </p:nvSpPr>
        <p:spPr bwMode="auto">
          <a:xfrm>
            <a:off x="5029200" y="4419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40" name="Freeform 28"/>
          <p:cNvSpPr>
            <a:spLocks/>
          </p:cNvSpPr>
          <p:nvPr/>
        </p:nvSpPr>
        <p:spPr bwMode="auto">
          <a:xfrm>
            <a:off x="2971800" y="3886200"/>
            <a:ext cx="1524000" cy="228600"/>
          </a:xfrm>
          <a:custGeom>
            <a:avLst/>
            <a:gdLst>
              <a:gd name="T0" fmla="*/ 960 w 960"/>
              <a:gd name="T1" fmla="*/ 144 h 144"/>
              <a:gd name="T2" fmla="*/ 528 w 960"/>
              <a:gd name="T3" fmla="*/ 0 h 144"/>
              <a:gd name="T4" fmla="*/ 0 w 960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144">
                <a:moveTo>
                  <a:pt x="960" y="144"/>
                </a:moveTo>
                <a:cubicBezTo>
                  <a:pt x="824" y="72"/>
                  <a:pt x="688" y="0"/>
                  <a:pt x="528" y="0"/>
                </a:cubicBezTo>
                <a:cubicBezTo>
                  <a:pt x="368" y="0"/>
                  <a:pt x="184" y="72"/>
                  <a:pt x="0" y="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41" name="Freeform 29"/>
          <p:cNvSpPr>
            <a:spLocks/>
          </p:cNvSpPr>
          <p:nvPr/>
        </p:nvSpPr>
        <p:spPr bwMode="auto">
          <a:xfrm>
            <a:off x="2743200" y="4724400"/>
            <a:ext cx="3962400" cy="1168400"/>
          </a:xfrm>
          <a:custGeom>
            <a:avLst/>
            <a:gdLst>
              <a:gd name="T0" fmla="*/ 0 w 2496"/>
              <a:gd name="T1" fmla="*/ 96 h 736"/>
              <a:gd name="T2" fmla="*/ 1152 w 2496"/>
              <a:gd name="T3" fmla="*/ 720 h 736"/>
              <a:gd name="T4" fmla="*/ 2496 w 2496"/>
              <a:gd name="T5" fmla="*/ 0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96" h="736">
                <a:moveTo>
                  <a:pt x="0" y="96"/>
                </a:moveTo>
                <a:cubicBezTo>
                  <a:pt x="368" y="416"/>
                  <a:pt x="736" y="736"/>
                  <a:pt x="1152" y="720"/>
                </a:cubicBezTo>
                <a:cubicBezTo>
                  <a:pt x="1568" y="704"/>
                  <a:pt x="2032" y="352"/>
                  <a:pt x="2496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42" name="Line 30"/>
          <p:cNvSpPr>
            <a:spLocks noChangeShapeType="1"/>
          </p:cNvSpPr>
          <p:nvPr/>
        </p:nvSpPr>
        <p:spPr bwMode="auto">
          <a:xfrm>
            <a:off x="15240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6943" name="Object 31"/>
          <p:cNvGraphicFramePr>
            <a:graphicFrameLocks noChangeAspect="1"/>
          </p:cNvGraphicFramePr>
          <p:nvPr/>
        </p:nvGraphicFramePr>
        <p:xfrm>
          <a:off x="3651251" y="3409950"/>
          <a:ext cx="265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18" name="Equation" r:id="rId11" imgW="266400" imgH="419040" progId="Equation.3">
                  <p:embed/>
                </p:oleObj>
              </mc:Choice>
              <mc:Fallback>
                <p:oleObj name="Equation" r:id="rId11" imgW="266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1" y="3409950"/>
                        <a:ext cx="2651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44" name="Object 32"/>
          <p:cNvGraphicFramePr>
            <a:graphicFrameLocks noChangeAspect="1"/>
          </p:cNvGraphicFramePr>
          <p:nvPr/>
        </p:nvGraphicFramePr>
        <p:xfrm>
          <a:off x="3727451" y="4476750"/>
          <a:ext cx="176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19" name="Equation" r:id="rId13" imgW="177480" imgH="406080" progId="Equation.3">
                  <p:embed/>
                </p:oleObj>
              </mc:Choice>
              <mc:Fallback>
                <p:oleObj name="Equation" r:id="rId13" imgW="1774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451" y="4476750"/>
                        <a:ext cx="1762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45" name="Object 33"/>
          <p:cNvGraphicFramePr>
            <a:graphicFrameLocks noChangeAspect="1"/>
          </p:cNvGraphicFramePr>
          <p:nvPr/>
        </p:nvGraphicFramePr>
        <p:xfrm>
          <a:off x="5454650" y="3937001"/>
          <a:ext cx="660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20" name="Equation" r:id="rId15" imgW="660240" imgH="533160" progId="Equation.3">
                  <p:embed/>
                </p:oleObj>
              </mc:Choice>
              <mc:Fallback>
                <p:oleObj name="Equation" r:id="rId15" imgW="660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650" y="3937001"/>
                        <a:ext cx="6604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46" name="Object 34"/>
          <p:cNvGraphicFramePr>
            <a:graphicFrameLocks noChangeAspect="1"/>
          </p:cNvGraphicFramePr>
          <p:nvPr/>
        </p:nvGraphicFramePr>
        <p:xfrm>
          <a:off x="4343401" y="5410200"/>
          <a:ext cx="328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21" name="Equation" r:id="rId17" imgW="330120" imgH="419040" progId="Equation.3">
                  <p:embed/>
                </p:oleObj>
              </mc:Choice>
              <mc:Fallback>
                <p:oleObj name="Equation" r:id="rId17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1" y="5410200"/>
                        <a:ext cx="3286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2286000" y="76200"/>
            <a:ext cx="46325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>
                <a:latin typeface="+mj-lt"/>
              </a:rPr>
              <a:t>Language </a:t>
            </a:r>
            <a:r>
              <a:rPr lang="en-US" altLang="en-US" sz="4400" dirty="0" smtClean="0">
                <a:latin typeface="+mj-lt"/>
              </a:rPr>
              <a:t>Accepted</a:t>
            </a:r>
            <a:endParaRPr lang="en-US" alt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4199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Text Box 2"/>
          <p:cNvSpPr txBox="1">
            <a:spLocks noChangeArrowheads="1"/>
          </p:cNvSpPr>
          <p:nvPr/>
        </p:nvSpPr>
        <p:spPr bwMode="auto">
          <a:xfrm>
            <a:off x="3898041" y="297669"/>
            <a:ext cx="215238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>
                <a:latin typeface="+mj-lt"/>
              </a:rPr>
              <a:t>Remarks</a:t>
            </a:r>
            <a:endParaRPr lang="en-US" altLang="en-US" sz="4400" dirty="0">
              <a:latin typeface="+mj-lt"/>
            </a:endParaRPr>
          </a:p>
        </p:txBody>
      </p:sp>
      <p:sp>
        <p:nvSpPr>
          <p:cNvPr id="225283" name="Text Box 3"/>
          <p:cNvSpPr txBox="1">
            <a:spLocks noChangeArrowheads="1"/>
          </p:cNvSpPr>
          <p:nvPr/>
        </p:nvSpPr>
        <p:spPr bwMode="auto">
          <a:xfrm>
            <a:off x="1295401" y="914401"/>
            <a:ext cx="80009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The        symbol never appears on </a:t>
            </a:r>
            <a:r>
              <a:rPr lang="en-US" altLang="en-US" sz="2800" dirty="0" smtClean="0"/>
              <a:t>the input </a:t>
            </a:r>
            <a:r>
              <a:rPr lang="en-US" altLang="en-US" sz="2800" dirty="0"/>
              <a:t>tape </a:t>
            </a:r>
          </a:p>
        </p:txBody>
      </p:sp>
      <p:graphicFrame>
        <p:nvGraphicFramePr>
          <p:cNvPr id="2252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296940"/>
              </p:ext>
            </p:extLst>
          </p:nvPr>
        </p:nvGraphicFramePr>
        <p:xfrm>
          <a:off x="2057400" y="952500"/>
          <a:ext cx="328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45" name="Equation" r:id="rId3" imgW="330120" imgH="419040" progId="Equation.3">
                  <p:embed/>
                </p:oleObj>
              </mc:Choice>
              <mc:Fallback>
                <p:oleObj name="Equation" r:id="rId3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952500"/>
                        <a:ext cx="3286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5" name="Oval 5"/>
          <p:cNvSpPr>
            <a:spLocks noChangeArrowheads="1"/>
          </p:cNvSpPr>
          <p:nvPr/>
        </p:nvSpPr>
        <p:spPr bwMode="auto">
          <a:xfrm>
            <a:off x="7315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286" name="Oval 6"/>
          <p:cNvSpPr>
            <a:spLocks noChangeArrowheads="1"/>
          </p:cNvSpPr>
          <p:nvPr/>
        </p:nvSpPr>
        <p:spPr bwMode="auto">
          <a:xfrm>
            <a:off x="7162800" y="4038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5287" name="Object 7"/>
          <p:cNvGraphicFramePr>
            <a:graphicFrameLocks noChangeAspect="1"/>
          </p:cNvGraphicFramePr>
          <p:nvPr/>
        </p:nvGraphicFramePr>
        <p:xfrm>
          <a:off x="7442201" y="4241801"/>
          <a:ext cx="481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46" name="Equation" r:id="rId5" imgW="482400" imgH="583920" progId="Equation.3">
                  <p:embed/>
                </p:oleObj>
              </mc:Choice>
              <mc:Fallback>
                <p:oleObj name="Equation" r:id="rId5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2201" y="4241801"/>
                        <a:ext cx="4810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8" name="Line 8"/>
          <p:cNvSpPr>
            <a:spLocks noChangeShapeType="1"/>
          </p:cNvSpPr>
          <p:nvPr/>
        </p:nvSpPr>
        <p:spPr bwMode="auto">
          <a:xfrm>
            <a:off x="66294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5289" name="Object 9"/>
          <p:cNvGraphicFramePr>
            <a:graphicFrameLocks noChangeAspect="1"/>
          </p:cNvGraphicFramePr>
          <p:nvPr/>
        </p:nvGraphicFramePr>
        <p:xfrm>
          <a:off x="7277100" y="34163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47" name="Equation" r:id="rId7" imgW="723600" imgH="571320" progId="Equation.3">
                  <p:embed/>
                </p:oleObj>
              </mc:Choice>
              <mc:Fallback>
                <p:oleObj name="Equation" r:id="rId7" imgW="7236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7100" y="341630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90" name="Oval 10"/>
          <p:cNvSpPr>
            <a:spLocks noChangeArrowheads="1"/>
          </p:cNvSpPr>
          <p:nvPr/>
        </p:nvSpPr>
        <p:spPr bwMode="auto">
          <a:xfrm>
            <a:off x="2362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5292" name="Object 12"/>
          <p:cNvGraphicFramePr>
            <a:graphicFrameLocks noChangeAspect="1"/>
          </p:cNvGraphicFramePr>
          <p:nvPr/>
        </p:nvGraphicFramePr>
        <p:xfrm>
          <a:off x="2489201" y="4241801"/>
          <a:ext cx="481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48" name="Equation" r:id="rId9" imgW="482400" imgH="583920" progId="Equation.3">
                  <p:embed/>
                </p:oleObj>
              </mc:Choice>
              <mc:Fallback>
                <p:oleObj name="Equation" r:id="rId9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1" y="4241801"/>
                        <a:ext cx="4810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93" name="Line 13"/>
          <p:cNvSpPr>
            <a:spLocks noChangeShapeType="1"/>
          </p:cNvSpPr>
          <p:nvPr/>
        </p:nvSpPr>
        <p:spPr bwMode="auto">
          <a:xfrm>
            <a:off x="1828800" y="4495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5294" name="Object 14"/>
          <p:cNvGraphicFramePr>
            <a:graphicFrameLocks noChangeAspect="1"/>
          </p:cNvGraphicFramePr>
          <p:nvPr/>
        </p:nvGraphicFramePr>
        <p:xfrm>
          <a:off x="2362200" y="3505200"/>
          <a:ext cx="647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49" name="Equation" r:id="rId10" imgW="647640" imgH="571320" progId="Equation.3">
                  <p:embed/>
                </p:oleObj>
              </mc:Choice>
              <mc:Fallback>
                <p:oleObj name="Equation" r:id="rId10" imgW="64764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05200"/>
                        <a:ext cx="647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5" name="Object 15"/>
          <p:cNvGraphicFramePr>
            <a:graphicFrameLocks noChangeAspect="1"/>
          </p:cNvGraphicFramePr>
          <p:nvPr/>
        </p:nvGraphicFramePr>
        <p:xfrm>
          <a:off x="1524000" y="5334000"/>
          <a:ext cx="2298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50" name="Equation" r:id="rId12" imgW="2298600" imgH="571320" progId="Equation.3">
                  <p:embed/>
                </p:oleObj>
              </mc:Choice>
              <mc:Fallback>
                <p:oleObj name="Equation" r:id="rId12" imgW="22986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334000"/>
                        <a:ext cx="2298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6" name="Object 16"/>
          <p:cNvGraphicFramePr>
            <a:graphicFrameLocks noChangeAspect="1"/>
          </p:cNvGraphicFramePr>
          <p:nvPr/>
        </p:nvGraphicFramePr>
        <p:xfrm>
          <a:off x="6330950" y="5410200"/>
          <a:ext cx="2590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51" name="Equation" r:id="rId14" imgW="2590560" imgH="571320" progId="Equation.3">
                  <p:embed/>
                </p:oleObj>
              </mc:Choice>
              <mc:Fallback>
                <p:oleObj name="Equation" r:id="rId14" imgW="259056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0950" y="5410200"/>
                        <a:ext cx="2590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98" name="Text Box 18"/>
          <p:cNvSpPr txBox="1">
            <a:spLocks noChangeArrowheads="1"/>
          </p:cNvSpPr>
          <p:nvPr/>
        </p:nvSpPr>
        <p:spPr bwMode="auto">
          <a:xfrm>
            <a:off x="1295401" y="2514600"/>
            <a:ext cx="2986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Extreme </a:t>
            </a:r>
            <a:r>
              <a:rPr lang="en-US" altLang="en-US" sz="2800" dirty="0" smtClean="0"/>
              <a:t>automata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6900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47" name="Line 43"/>
          <p:cNvSpPr>
            <a:spLocks noChangeShapeType="1"/>
          </p:cNvSpPr>
          <p:nvPr/>
        </p:nvSpPr>
        <p:spPr bwMode="auto">
          <a:xfrm>
            <a:off x="838200" y="4038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6349" name="Object 45"/>
          <p:cNvGraphicFramePr>
            <a:graphicFrameLocks noChangeAspect="1"/>
          </p:cNvGraphicFramePr>
          <p:nvPr/>
        </p:nvGraphicFramePr>
        <p:xfrm>
          <a:off x="1409700" y="5943600"/>
          <a:ext cx="2527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36" name="Equation" r:id="rId3" imgW="2527200" imgH="571320" progId="Equation.3">
                  <p:embed/>
                </p:oleObj>
              </mc:Choice>
              <mc:Fallback>
                <p:oleObj name="Equation" r:id="rId3" imgW="25272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5943600"/>
                        <a:ext cx="2527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52" name="Object 48"/>
          <p:cNvGraphicFramePr>
            <a:graphicFrameLocks noChangeAspect="1"/>
          </p:cNvGraphicFramePr>
          <p:nvPr/>
        </p:nvGraphicFramePr>
        <p:xfrm>
          <a:off x="6242050" y="5943600"/>
          <a:ext cx="2603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37" name="Equation" r:id="rId5" imgW="2603160" imgH="571320" progId="Equation.3">
                  <p:embed/>
                </p:oleObj>
              </mc:Choice>
              <mc:Fallback>
                <p:oleObj name="Equation" r:id="rId5" imgW="260316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2050" y="5943600"/>
                        <a:ext cx="2603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447800" y="2705100"/>
            <a:ext cx="2667000" cy="1790700"/>
            <a:chOff x="1447800" y="2705100"/>
            <a:chExt cx="2667000" cy="1790700"/>
          </a:xfrm>
        </p:grpSpPr>
        <p:sp>
          <p:nvSpPr>
            <p:cNvPr id="226341" name="Oval 37"/>
            <p:cNvSpPr>
              <a:spLocks noChangeArrowheads="1"/>
            </p:cNvSpPr>
            <p:nvPr/>
          </p:nvSpPr>
          <p:spPr bwMode="auto">
            <a:xfrm>
              <a:off x="1447800" y="3733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26342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8614106"/>
                </p:ext>
              </p:extLst>
            </p:nvPr>
          </p:nvGraphicFramePr>
          <p:xfrm>
            <a:off x="1447801" y="3733801"/>
            <a:ext cx="430213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38" name="Equation" r:id="rId7" imgW="431640" imgH="533160" progId="Equation.3">
                    <p:embed/>
                  </p:oleObj>
                </mc:Choice>
                <mc:Fallback>
                  <p:oleObj name="Equation" r:id="rId7" imgW="431640" imgH="5331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7801" y="3733801"/>
                          <a:ext cx="430213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343" name="Oval 39"/>
            <p:cNvSpPr>
              <a:spLocks noChangeArrowheads="1"/>
            </p:cNvSpPr>
            <p:nvPr/>
          </p:nvSpPr>
          <p:spPr bwMode="auto">
            <a:xfrm>
              <a:off x="3352800" y="3733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44" name="Line 40"/>
            <p:cNvSpPr>
              <a:spLocks noChangeShapeType="1"/>
            </p:cNvSpPr>
            <p:nvPr/>
          </p:nvSpPr>
          <p:spPr bwMode="auto">
            <a:xfrm>
              <a:off x="2057400" y="40386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26345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5764003"/>
                </p:ext>
              </p:extLst>
            </p:nvPr>
          </p:nvGraphicFramePr>
          <p:xfrm>
            <a:off x="3459163" y="3738563"/>
            <a:ext cx="3683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39" name="Equation" r:id="rId9" imgW="368280" imgH="520560" progId="Equation.3">
                    <p:embed/>
                  </p:oleObj>
                </mc:Choice>
                <mc:Fallback>
                  <p:oleObj name="Equation" r:id="rId9" imgW="368280" imgH="5205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9163" y="3738563"/>
                          <a:ext cx="3683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346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4468558"/>
                </p:ext>
              </p:extLst>
            </p:nvPr>
          </p:nvGraphicFramePr>
          <p:xfrm>
            <a:off x="2590801" y="37338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40" name="Equation" r:id="rId11" imgW="266400" imgH="279360" progId="Equation.3">
                    <p:embed/>
                  </p:oleObj>
                </mc:Choice>
                <mc:Fallback>
                  <p:oleObj name="Equation" r:id="rId11" imgW="266400" imgH="2793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0801" y="37338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348" name="Oval 44"/>
            <p:cNvSpPr>
              <a:spLocks noChangeArrowheads="1"/>
            </p:cNvSpPr>
            <p:nvPr/>
          </p:nvSpPr>
          <p:spPr bwMode="auto">
            <a:xfrm>
              <a:off x="3200400" y="3581400"/>
              <a:ext cx="914400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26351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4964590"/>
                </p:ext>
              </p:extLst>
            </p:nvPr>
          </p:nvGraphicFramePr>
          <p:xfrm>
            <a:off x="2971800" y="2705100"/>
            <a:ext cx="64770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41" name="Equation" r:id="rId13" imgW="647640" imgH="571320" progId="Equation.3">
                    <p:embed/>
                  </p:oleObj>
                </mc:Choice>
                <mc:Fallback>
                  <p:oleObj name="Equation" r:id="rId13" imgW="64764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800" y="2705100"/>
                          <a:ext cx="647700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353" name="Text Box 49"/>
            <p:cNvSpPr txBox="1">
              <a:spLocks noChangeArrowheads="1"/>
            </p:cNvSpPr>
            <p:nvPr/>
          </p:nvSpPr>
          <p:spPr bwMode="auto">
            <a:xfrm>
              <a:off x="1676400" y="2981980"/>
              <a:ext cx="77046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/>
                <a:t>NFA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562600" y="2514600"/>
            <a:ext cx="3465514" cy="3124200"/>
            <a:chOff x="5562600" y="2514600"/>
            <a:chExt cx="3465514" cy="3124200"/>
          </a:xfrm>
        </p:grpSpPr>
        <p:sp>
          <p:nvSpPr>
            <p:cNvPr id="226307" name="Oval 3"/>
            <p:cNvSpPr>
              <a:spLocks noChangeArrowheads="1"/>
            </p:cNvSpPr>
            <p:nvPr/>
          </p:nvSpPr>
          <p:spPr bwMode="auto">
            <a:xfrm>
              <a:off x="6172200" y="4876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2630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7064605"/>
                </p:ext>
              </p:extLst>
            </p:nvPr>
          </p:nvGraphicFramePr>
          <p:xfrm>
            <a:off x="6172201" y="4876801"/>
            <a:ext cx="430213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42" name="Equation" r:id="rId15" imgW="431640" imgH="533160" progId="Equation.3">
                    <p:embed/>
                  </p:oleObj>
                </mc:Choice>
                <mc:Fallback>
                  <p:oleObj name="Equation" r:id="rId15" imgW="431640" imgH="5331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72201" y="4876801"/>
                          <a:ext cx="430213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309" name="Oval 5"/>
            <p:cNvSpPr>
              <a:spLocks noChangeArrowheads="1"/>
            </p:cNvSpPr>
            <p:nvPr/>
          </p:nvSpPr>
          <p:spPr bwMode="auto">
            <a:xfrm>
              <a:off x="8077200" y="4876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11" name="Oval 7"/>
            <p:cNvSpPr>
              <a:spLocks noChangeArrowheads="1"/>
            </p:cNvSpPr>
            <p:nvPr/>
          </p:nvSpPr>
          <p:spPr bwMode="auto">
            <a:xfrm>
              <a:off x="8077200" y="3352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13" name="Line 9"/>
            <p:cNvSpPr>
              <a:spLocks noChangeShapeType="1"/>
            </p:cNvSpPr>
            <p:nvPr/>
          </p:nvSpPr>
          <p:spPr bwMode="auto">
            <a:xfrm>
              <a:off x="6781800" y="51816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17" name="Line 13"/>
            <p:cNvSpPr>
              <a:spLocks noChangeShapeType="1"/>
            </p:cNvSpPr>
            <p:nvPr/>
          </p:nvSpPr>
          <p:spPr bwMode="auto">
            <a:xfrm flipV="1">
              <a:off x="8382000" y="39624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26324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7583119"/>
                </p:ext>
              </p:extLst>
            </p:nvPr>
          </p:nvGraphicFramePr>
          <p:xfrm>
            <a:off x="8153401" y="3352800"/>
            <a:ext cx="442913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43" name="Equation" r:id="rId16" imgW="444240" imgH="520560" progId="Equation.3">
                    <p:embed/>
                  </p:oleObj>
                </mc:Choice>
                <mc:Fallback>
                  <p:oleObj name="Equation" r:id="rId16" imgW="444240" imgH="5205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53401" y="3352800"/>
                          <a:ext cx="442913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325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0731302"/>
                </p:ext>
              </p:extLst>
            </p:nvPr>
          </p:nvGraphicFramePr>
          <p:xfrm>
            <a:off x="8183563" y="4881563"/>
            <a:ext cx="3683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44" name="Equation" r:id="rId18" imgW="368280" imgH="520560" progId="Equation.3">
                    <p:embed/>
                  </p:oleObj>
                </mc:Choice>
                <mc:Fallback>
                  <p:oleObj name="Equation" r:id="rId18" imgW="368280" imgH="5205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83563" y="4881563"/>
                          <a:ext cx="3683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326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4433936"/>
                </p:ext>
              </p:extLst>
            </p:nvPr>
          </p:nvGraphicFramePr>
          <p:xfrm>
            <a:off x="7315201" y="48768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45" name="Equation" r:id="rId19" imgW="266400" imgH="279360" progId="Equation.3">
                    <p:embed/>
                  </p:oleObj>
                </mc:Choice>
                <mc:Fallback>
                  <p:oleObj name="Equation" r:id="rId19" imgW="266400" imgH="2793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15201" y="48768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328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5586199"/>
                </p:ext>
              </p:extLst>
            </p:nvPr>
          </p:nvGraphicFramePr>
          <p:xfrm>
            <a:off x="6934201" y="42672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46" name="Equation" r:id="rId20" imgW="266400" imgH="279360" progId="Equation.3">
                    <p:embed/>
                  </p:oleObj>
                </mc:Choice>
                <mc:Fallback>
                  <p:oleObj name="Equation" r:id="rId20" imgW="266400" imgH="2793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4201" y="42672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332" name="Line 28"/>
            <p:cNvSpPr>
              <a:spLocks noChangeShapeType="1"/>
            </p:cNvSpPr>
            <p:nvPr/>
          </p:nvSpPr>
          <p:spPr bwMode="auto">
            <a:xfrm>
              <a:off x="5562600" y="5181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35" name="Line 31"/>
            <p:cNvSpPr>
              <a:spLocks noChangeShapeType="1"/>
            </p:cNvSpPr>
            <p:nvPr/>
          </p:nvSpPr>
          <p:spPr bwMode="auto">
            <a:xfrm flipV="1">
              <a:off x="6705600" y="3810000"/>
              <a:ext cx="14478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37" name="Oval 33"/>
            <p:cNvSpPr>
              <a:spLocks noChangeArrowheads="1"/>
            </p:cNvSpPr>
            <p:nvPr/>
          </p:nvSpPr>
          <p:spPr bwMode="auto">
            <a:xfrm>
              <a:off x="7924800" y="4724400"/>
              <a:ext cx="914400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26338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8655872"/>
                </p:ext>
              </p:extLst>
            </p:nvPr>
          </p:nvGraphicFramePr>
          <p:xfrm>
            <a:off x="8458201" y="42672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47" name="Equation" r:id="rId21" imgW="266400" imgH="279360" progId="Equation.3">
                    <p:embed/>
                  </p:oleObj>
                </mc:Choice>
                <mc:Fallback>
                  <p:oleObj name="Equation" r:id="rId21" imgW="266400" imgH="2793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58201" y="42672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339" name="Freeform 35"/>
            <p:cNvSpPr>
              <a:spLocks/>
            </p:cNvSpPr>
            <p:nvPr/>
          </p:nvSpPr>
          <p:spPr bwMode="auto">
            <a:xfrm>
              <a:off x="8001000" y="2514600"/>
              <a:ext cx="723900" cy="914400"/>
            </a:xfrm>
            <a:custGeom>
              <a:avLst/>
              <a:gdLst>
                <a:gd name="T0" fmla="*/ 120 w 480"/>
                <a:gd name="T1" fmla="*/ 400 h 400"/>
                <a:gd name="T2" fmla="*/ 24 w 480"/>
                <a:gd name="T3" fmla="*/ 112 h 400"/>
                <a:gd name="T4" fmla="*/ 264 w 480"/>
                <a:gd name="T5" fmla="*/ 16 h 400"/>
                <a:gd name="T6" fmla="*/ 456 w 480"/>
                <a:gd name="T7" fmla="*/ 64 h 400"/>
                <a:gd name="T8" fmla="*/ 408 w 480"/>
                <a:gd name="T9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400">
                  <a:moveTo>
                    <a:pt x="120" y="400"/>
                  </a:moveTo>
                  <a:cubicBezTo>
                    <a:pt x="60" y="288"/>
                    <a:pt x="0" y="176"/>
                    <a:pt x="24" y="112"/>
                  </a:cubicBezTo>
                  <a:cubicBezTo>
                    <a:pt x="48" y="48"/>
                    <a:pt x="192" y="24"/>
                    <a:pt x="264" y="16"/>
                  </a:cubicBezTo>
                  <a:cubicBezTo>
                    <a:pt x="336" y="8"/>
                    <a:pt x="432" y="0"/>
                    <a:pt x="456" y="64"/>
                  </a:cubicBezTo>
                  <a:cubicBezTo>
                    <a:pt x="480" y="128"/>
                    <a:pt x="444" y="264"/>
                    <a:pt x="408" y="4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26340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1213442"/>
                </p:ext>
              </p:extLst>
            </p:nvPr>
          </p:nvGraphicFramePr>
          <p:xfrm>
            <a:off x="8763001" y="26670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48" name="Equation" r:id="rId22" imgW="266400" imgH="279360" progId="Equation.3">
                    <p:embed/>
                  </p:oleObj>
                </mc:Choice>
                <mc:Fallback>
                  <p:oleObj name="Equation" r:id="rId22" imgW="266400" imgH="2793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63001" y="26670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350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2413239"/>
                </p:ext>
              </p:extLst>
            </p:nvPr>
          </p:nvGraphicFramePr>
          <p:xfrm>
            <a:off x="6781800" y="2857500"/>
            <a:ext cx="72390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49" name="Equation" r:id="rId23" imgW="723600" imgH="571320" progId="Equation.3">
                    <p:embed/>
                  </p:oleObj>
                </mc:Choice>
                <mc:Fallback>
                  <p:oleObj name="Equation" r:id="rId23" imgW="72360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1800" y="2857500"/>
                          <a:ext cx="723900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354" name="Text Box 50"/>
            <p:cNvSpPr txBox="1">
              <a:spLocks noChangeArrowheads="1"/>
            </p:cNvSpPr>
            <p:nvPr/>
          </p:nvSpPr>
          <p:spPr bwMode="auto">
            <a:xfrm>
              <a:off x="5638800" y="3896380"/>
              <a:ext cx="75924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/>
                <a:t>DFA</a:t>
              </a:r>
            </a:p>
          </p:txBody>
        </p:sp>
      </p:grpSp>
      <p:sp>
        <p:nvSpPr>
          <p:cNvPr id="226355" name="Text Box 51"/>
          <p:cNvSpPr txBox="1">
            <a:spLocks noChangeArrowheads="1"/>
          </p:cNvSpPr>
          <p:nvPr/>
        </p:nvSpPr>
        <p:spPr bwMode="auto">
          <a:xfrm>
            <a:off x="440333" y="1075373"/>
            <a:ext cx="9067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NFAs are interesting because we </a:t>
            </a:r>
            <a:r>
              <a:rPr lang="en-US" altLang="en-US" sz="2800" dirty="0" smtClean="0"/>
              <a:t>can express </a:t>
            </a:r>
            <a:r>
              <a:rPr lang="en-US" altLang="en-US" sz="2800" dirty="0"/>
              <a:t>languages easier than DFAs</a:t>
            </a:r>
          </a:p>
        </p:txBody>
      </p:sp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3898041" y="297669"/>
            <a:ext cx="215238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>
                <a:latin typeface="+mj-lt"/>
              </a:rPr>
              <a:t>Remarks</a:t>
            </a:r>
            <a:endParaRPr lang="en-US" alt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60864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Formal Definition of NFAs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2432050" y="1119189"/>
          <a:ext cx="46736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6" name="Equation" r:id="rId3" imgW="4673520" imgH="583920" progId="Equation.3">
                  <p:embed/>
                </p:oleObj>
              </mc:Choice>
              <mc:Fallback>
                <p:oleObj name="Equation" r:id="rId3" imgW="467352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1119189"/>
                        <a:ext cx="46736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1346200" y="2260600"/>
          <a:ext cx="571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7" name="Equation" r:id="rId5" imgW="571320" imgH="520560" progId="Equation.3">
                  <p:embed/>
                </p:oleObj>
              </mc:Choice>
              <mc:Fallback>
                <p:oleObj name="Equation" r:id="rId5" imgW="57132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2260600"/>
                        <a:ext cx="571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1" name="Object 7"/>
          <p:cNvGraphicFramePr>
            <a:graphicFrameLocks noChangeAspect="1"/>
          </p:cNvGraphicFramePr>
          <p:nvPr/>
        </p:nvGraphicFramePr>
        <p:xfrm>
          <a:off x="1393825" y="4038600"/>
          <a:ext cx="508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8" name="Equation" r:id="rId7" imgW="507960" imgH="419040" progId="Equation.3">
                  <p:embed/>
                </p:oleObj>
              </mc:Choice>
              <mc:Fallback>
                <p:oleObj name="Equation" r:id="rId7" imgW="507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25" y="4038600"/>
                        <a:ext cx="508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2" name="Object 8"/>
          <p:cNvGraphicFramePr>
            <a:graphicFrameLocks noChangeAspect="1"/>
          </p:cNvGraphicFramePr>
          <p:nvPr/>
        </p:nvGraphicFramePr>
        <p:xfrm>
          <a:off x="1300163" y="4795838"/>
          <a:ext cx="69691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9" name="Equation" r:id="rId9" imgW="698400" imgH="583920" progId="Equation.3">
                  <p:embed/>
                </p:oleObj>
              </mc:Choice>
              <mc:Fallback>
                <p:oleObj name="Equation" r:id="rId9" imgW="698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4795838"/>
                        <a:ext cx="696912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3" name="Object 9"/>
          <p:cNvGraphicFramePr>
            <a:graphicFrameLocks noChangeAspect="1"/>
          </p:cNvGraphicFramePr>
          <p:nvPr/>
        </p:nvGraphicFramePr>
        <p:xfrm>
          <a:off x="1357313" y="5873750"/>
          <a:ext cx="5826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0" name="Equation" r:id="rId11" imgW="583920" imgH="406080" progId="Equation.3">
                  <p:embed/>
                </p:oleObj>
              </mc:Choice>
              <mc:Fallback>
                <p:oleObj name="Equation" r:id="rId11" imgW="5839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5873750"/>
                        <a:ext cx="5826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2193925" y="2235200"/>
            <a:ext cx="26598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Set of states,  i.e.</a:t>
            </a:r>
          </a:p>
        </p:txBody>
      </p:sp>
      <p:graphicFrame>
        <p:nvGraphicFramePr>
          <p:cNvPr id="8807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940841"/>
              </p:ext>
            </p:extLst>
          </p:nvPr>
        </p:nvGraphicFramePr>
        <p:xfrm>
          <a:off x="5029200" y="2209801"/>
          <a:ext cx="22479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1" name="Equation" r:id="rId13" imgW="2247840" imgH="583920" progId="Equation.3">
                  <p:embed/>
                </p:oleObj>
              </mc:Choice>
              <mc:Fallback>
                <p:oleObj name="Equation" r:id="rId13" imgW="224784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209801"/>
                        <a:ext cx="22479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0" name="Object 6"/>
          <p:cNvGraphicFramePr>
            <a:graphicFrameLocks noChangeAspect="1"/>
          </p:cNvGraphicFramePr>
          <p:nvPr/>
        </p:nvGraphicFramePr>
        <p:xfrm>
          <a:off x="1346200" y="3232150"/>
          <a:ext cx="50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2" name="Equation" r:id="rId15" imgW="507960" imgH="406080" progId="Equation.3">
                  <p:embed/>
                </p:oleObj>
              </mc:Choice>
              <mc:Fallback>
                <p:oleObj name="Equation" r:id="rId15" imgW="5079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3232150"/>
                        <a:ext cx="508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6" name="Text Box 12"/>
          <p:cNvSpPr txBox="1">
            <a:spLocks noChangeArrowheads="1"/>
          </p:cNvSpPr>
          <p:nvPr/>
        </p:nvSpPr>
        <p:spPr bwMode="auto">
          <a:xfrm>
            <a:off x="2178051" y="3124200"/>
            <a:ext cx="29463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Input </a:t>
            </a:r>
            <a:r>
              <a:rPr lang="en-US" altLang="en-US" sz="2800" dirty="0" smtClean="0"/>
              <a:t>alphabet</a:t>
            </a:r>
            <a:r>
              <a:rPr lang="en-US" altLang="en-US" sz="2800" dirty="0"/>
              <a:t>, i.e.</a:t>
            </a:r>
          </a:p>
        </p:txBody>
      </p:sp>
      <p:graphicFrame>
        <p:nvGraphicFramePr>
          <p:cNvPr id="8807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073452"/>
              </p:ext>
            </p:extLst>
          </p:nvPr>
        </p:nvGraphicFramePr>
        <p:xfrm>
          <a:off x="5334000" y="3124200"/>
          <a:ext cx="11033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3" name="Equation" r:id="rId17" imgW="1104840" imgH="571320" progId="Equation.3">
                  <p:embed/>
                </p:oleObj>
              </mc:Choice>
              <mc:Fallback>
                <p:oleObj name="Equation" r:id="rId17" imgW="110484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124200"/>
                        <a:ext cx="11033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8" name="Text Box 14"/>
          <p:cNvSpPr txBox="1">
            <a:spLocks noChangeArrowheads="1"/>
          </p:cNvSpPr>
          <p:nvPr/>
        </p:nvSpPr>
        <p:spPr bwMode="auto">
          <a:xfrm>
            <a:off x="2209800" y="3886200"/>
            <a:ext cx="29202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Transition function</a:t>
            </a:r>
          </a:p>
        </p:txBody>
      </p:sp>
      <p:sp>
        <p:nvSpPr>
          <p:cNvPr id="88080" name="Text Box 16"/>
          <p:cNvSpPr txBox="1">
            <a:spLocks noChangeArrowheads="1"/>
          </p:cNvSpPr>
          <p:nvPr/>
        </p:nvSpPr>
        <p:spPr bwMode="auto">
          <a:xfrm>
            <a:off x="2209801" y="4876800"/>
            <a:ext cx="17977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Initial state</a:t>
            </a:r>
          </a:p>
        </p:txBody>
      </p: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2209801" y="5791200"/>
            <a:ext cx="18121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Final states</a:t>
            </a:r>
          </a:p>
        </p:txBody>
      </p:sp>
    </p:spTree>
    <p:extLst>
      <p:ext uri="{BB962C8B-B14F-4D97-AF65-F5344CB8AC3E}">
        <p14:creationId xmlns:p14="http://schemas.microsoft.com/office/powerpoint/2010/main" val="36453754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939" name="Object 3"/>
          <p:cNvGraphicFramePr>
            <a:graphicFrameLocks noChangeAspect="1"/>
          </p:cNvGraphicFramePr>
          <p:nvPr/>
        </p:nvGraphicFramePr>
        <p:xfrm>
          <a:off x="3429000" y="1752600"/>
          <a:ext cx="2806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03" name="Equation" r:id="rId3" imgW="2806560" imgH="583920" progId="Equation.3">
                  <p:embed/>
                </p:oleObj>
              </mc:Choice>
              <mc:Fallback>
                <p:oleObj name="Equation" r:id="rId3" imgW="280656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752600"/>
                        <a:ext cx="28067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1" name="Oval 5"/>
          <p:cNvSpPr>
            <a:spLocks noChangeArrowheads="1"/>
          </p:cNvSpPr>
          <p:nvPr/>
        </p:nvSpPr>
        <p:spPr bwMode="auto">
          <a:xfrm>
            <a:off x="2622550" y="42164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42" name="Oval 6"/>
          <p:cNvSpPr>
            <a:spLocks noChangeArrowheads="1"/>
          </p:cNvSpPr>
          <p:nvPr/>
        </p:nvSpPr>
        <p:spPr bwMode="auto">
          <a:xfrm>
            <a:off x="2470150" y="4064000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46" name="Oval 10"/>
          <p:cNvSpPr>
            <a:spLocks noChangeArrowheads="1"/>
          </p:cNvSpPr>
          <p:nvPr/>
        </p:nvSpPr>
        <p:spPr bwMode="auto">
          <a:xfrm>
            <a:off x="6889750" y="421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47" name="Oval 11"/>
          <p:cNvSpPr>
            <a:spLocks noChangeArrowheads="1"/>
          </p:cNvSpPr>
          <p:nvPr/>
        </p:nvSpPr>
        <p:spPr bwMode="auto">
          <a:xfrm>
            <a:off x="4724400" y="42672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48" name="Line 12"/>
          <p:cNvSpPr>
            <a:spLocks noChangeShapeType="1"/>
          </p:cNvSpPr>
          <p:nvPr/>
        </p:nvSpPr>
        <p:spPr bwMode="auto">
          <a:xfrm>
            <a:off x="3460750" y="4597400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49" name="Line 13"/>
          <p:cNvSpPr>
            <a:spLocks noChangeShapeType="1"/>
          </p:cNvSpPr>
          <p:nvPr/>
        </p:nvSpPr>
        <p:spPr bwMode="auto">
          <a:xfrm>
            <a:off x="5441950" y="4597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50" name="Freeform 14"/>
          <p:cNvSpPr>
            <a:spLocks/>
          </p:cNvSpPr>
          <p:nvPr/>
        </p:nvSpPr>
        <p:spPr bwMode="auto">
          <a:xfrm>
            <a:off x="3384550" y="4064000"/>
            <a:ext cx="1524000" cy="228600"/>
          </a:xfrm>
          <a:custGeom>
            <a:avLst/>
            <a:gdLst>
              <a:gd name="T0" fmla="*/ 960 w 960"/>
              <a:gd name="T1" fmla="*/ 144 h 144"/>
              <a:gd name="T2" fmla="*/ 528 w 960"/>
              <a:gd name="T3" fmla="*/ 0 h 144"/>
              <a:gd name="T4" fmla="*/ 0 w 960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144">
                <a:moveTo>
                  <a:pt x="960" y="144"/>
                </a:moveTo>
                <a:cubicBezTo>
                  <a:pt x="824" y="72"/>
                  <a:pt x="688" y="0"/>
                  <a:pt x="528" y="0"/>
                </a:cubicBezTo>
                <a:cubicBezTo>
                  <a:pt x="368" y="0"/>
                  <a:pt x="184" y="72"/>
                  <a:pt x="0" y="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51" name="Freeform 15"/>
          <p:cNvSpPr>
            <a:spLocks/>
          </p:cNvSpPr>
          <p:nvPr/>
        </p:nvSpPr>
        <p:spPr bwMode="auto">
          <a:xfrm>
            <a:off x="3155950" y="4902200"/>
            <a:ext cx="3962400" cy="1168400"/>
          </a:xfrm>
          <a:custGeom>
            <a:avLst/>
            <a:gdLst>
              <a:gd name="T0" fmla="*/ 0 w 2496"/>
              <a:gd name="T1" fmla="*/ 96 h 736"/>
              <a:gd name="T2" fmla="*/ 1152 w 2496"/>
              <a:gd name="T3" fmla="*/ 720 h 736"/>
              <a:gd name="T4" fmla="*/ 2496 w 2496"/>
              <a:gd name="T5" fmla="*/ 0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96" h="736">
                <a:moveTo>
                  <a:pt x="0" y="96"/>
                </a:moveTo>
                <a:cubicBezTo>
                  <a:pt x="368" y="416"/>
                  <a:pt x="736" y="736"/>
                  <a:pt x="1152" y="720"/>
                </a:cubicBezTo>
                <a:cubicBezTo>
                  <a:pt x="1568" y="704"/>
                  <a:pt x="2032" y="352"/>
                  <a:pt x="2496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52" name="Line 16"/>
          <p:cNvSpPr>
            <a:spLocks noChangeShapeType="1"/>
          </p:cNvSpPr>
          <p:nvPr/>
        </p:nvSpPr>
        <p:spPr bwMode="auto">
          <a:xfrm>
            <a:off x="1936750" y="459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7953" name="Object 17"/>
          <p:cNvGraphicFramePr>
            <a:graphicFrameLocks noChangeAspect="1"/>
          </p:cNvGraphicFramePr>
          <p:nvPr/>
        </p:nvGraphicFramePr>
        <p:xfrm>
          <a:off x="4064001" y="3587750"/>
          <a:ext cx="265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04" name="Equation" r:id="rId5" imgW="266400" imgH="419040" progId="Equation.3">
                  <p:embed/>
                </p:oleObj>
              </mc:Choice>
              <mc:Fallback>
                <p:oleObj name="Equation" r:id="rId5" imgW="266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1" y="3587750"/>
                        <a:ext cx="2651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54" name="Object 18"/>
          <p:cNvGraphicFramePr>
            <a:graphicFrameLocks noChangeAspect="1"/>
          </p:cNvGraphicFramePr>
          <p:nvPr/>
        </p:nvGraphicFramePr>
        <p:xfrm>
          <a:off x="4140201" y="4654550"/>
          <a:ext cx="176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05" name="Equation" r:id="rId7" imgW="177480" imgH="406080" progId="Equation.3">
                  <p:embed/>
                </p:oleObj>
              </mc:Choice>
              <mc:Fallback>
                <p:oleObj name="Equation" r:id="rId7" imgW="1774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1" y="4654550"/>
                        <a:ext cx="1762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55" name="Object 19"/>
          <p:cNvGraphicFramePr>
            <a:graphicFrameLocks noChangeAspect="1"/>
          </p:cNvGraphicFramePr>
          <p:nvPr/>
        </p:nvGraphicFramePr>
        <p:xfrm>
          <a:off x="5867400" y="4114801"/>
          <a:ext cx="660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06" name="Equation" r:id="rId9" imgW="660240" imgH="533160" progId="Equation.3">
                  <p:embed/>
                </p:oleObj>
              </mc:Choice>
              <mc:Fallback>
                <p:oleObj name="Equation" r:id="rId9" imgW="660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114801"/>
                        <a:ext cx="6604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56" name="Object 20"/>
          <p:cNvGraphicFramePr>
            <a:graphicFrameLocks noChangeAspect="1"/>
          </p:cNvGraphicFramePr>
          <p:nvPr/>
        </p:nvGraphicFramePr>
        <p:xfrm>
          <a:off x="4756151" y="5588000"/>
          <a:ext cx="328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07" name="Equation" r:id="rId11" imgW="330120" imgH="419040" progId="Equation.3">
                  <p:embed/>
                </p:oleObj>
              </mc:Choice>
              <mc:Fallback>
                <p:oleObj name="Equation" r:id="rId11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1" y="5588000"/>
                        <a:ext cx="3286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57" name="Rectangle 21"/>
          <p:cNvSpPr>
            <a:spLocks noChangeArrowheads="1"/>
          </p:cNvSpPr>
          <p:nvPr/>
        </p:nvSpPr>
        <p:spPr bwMode="auto">
          <a:xfrm>
            <a:off x="533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dirty="0">
                <a:latin typeface="+mj-lt"/>
              </a:rPr>
              <a:t>Transition Function </a:t>
            </a:r>
          </a:p>
        </p:txBody>
      </p:sp>
      <p:graphicFrame>
        <p:nvGraphicFramePr>
          <p:cNvPr id="167958" name="Object 22"/>
          <p:cNvGraphicFramePr>
            <a:graphicFrameLocks noChangeAspect="1"/>
          </p:cNvGraphicFramePr>
          <p:nvPr/>
        </p:nvGraphicFramePr>
        <p:xfrm>
          <a:off x="2743201" y="4267201"/>
          <a:ext cx="481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08" name="Equation" r:id="rId13" imgW="482400" imgH="583920" progId="Equation.3">
                  <p:embed/>
                </p:oleObj>
              </mc:Choice>
              <mc:Fallback>
                <p:oleObj name="Equation" r:id="rId13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4267201"/>
                        <a:ext cx="4810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59" name="Object 23"/>
          <p:cNvGraphicFramePr>
            <a:graphicFrameLocks noChangeAspect="1"/>
          </p:cNvGraphicFramePr>
          <p:nvPr/>
        </p:nvGraphicFramePr>
        <p:xfrm>
          <a:off x="4914901" y="4273551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09" name="Equation" r:id="rId15" imgW="406080" imgH="571320" progId="Equation.3">
                  <p:embed/>
                </p:oleObj>
              </mc:Choice>
              <mc:Fallback>
                <p:oleObj name="Equation" r:id="rId15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1" y="4273551"/>
                        <a:ext cx="4048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60" name="Object 24"/>
          <p:cNvGraphicFramePr>
            <a:graphicFrameLocks noChangeAspect="1"/>
          </p:cNvGraphicFramePr>
          <p:nvPr/>
        </p:nvGraphicFramePr>
        <p:xfrm>
          <a:off x="7010401" y="4273551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10" name="Equation" r:id="rId17" imgW="482400" imgH="571320" progId="Equation.3">
                  <p:embed/>
                </p:oleObj>
              </mc:Choice>
              <mc:Fallback>
                <p:oleObj name="Equation" r:id="rId17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1" y="4273551"/>
                        <a:ext cx="4810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61" name="Object 25"/>
          <p:cNvGraphicFramePr>
            <a:graphicFrameLocks noChangeAspect="1"/>
          </p:cNvGraphicFramePr>
          <p:nvPr/>
        </p:nvGraphicFramePr>
        <p:xfrm>
          <a:off x="7226301" y="209550"/>
          <a:ext cx="328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11" name="Equation" r:id="rId19" imgW="330120" imgH="419040" progId="Equation.3">
                  <p:embed/>
                </p:oleObj>
              </mc:Choice>
              <mc:Fallback>
                <p:oleObj name="Equation" r:id="rId19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6301" y="209550"/>
                        <a:ext cx="3286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94701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Oval 2"/>
          <p:cNvSpPr>
            <a:spLocks noChangeArrowheads="1"/>
          </p:cNvSpPr>
          <p:nvPr/>
        </p:nvSpPr>
        <p:spPr bwMode="auto">
          <a:xfrm>
            <a:off x="2622550" y="42164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63" name="Oval 3"/>
          <p:cNvSpPr>
            <a:spLocks noChangeArrowheads="1"/>
          </p:cNvSpPr>
          <p:nvPr/>
        </p:nvSpPr>
        <p:spPr bwMode="auto">
          <a:xfrm>
            <a:off x="2470150" y="4064000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8964" name="Object 4"/>
          <p:cNvGraphicFramePr>
            <a:graphicFrameLocks noChangeAspect="1"/>
          </p:cNvGraphicFramePr>
          <p:nvPr/>
        </p:nvGraphicFramePr>
        <p:xfrm>
          <a:off x="2749551" y="4267201"/>
          <a:ext cx="481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88" name="Equation" r:id="rId3" imgW="482400" imgH="583920" progId="Equation.3">
                  <p:embed/>
                </p:oleObj>
              </mc:Choice>
              <mc:Fallback>
                <p:oleObj name="Equation" r:id="rId3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1" y="4267201"/>
                        <a:ext cx="4810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7" name="Oval 7"/>
          <p:cNvSpPr>
            <a:spLocks noChangeArrowheads="1"/>
          </p:cNvSpPr>
          <p:nvPr/>
        </p:nvSpPr>
        <p:spPr bwMode="auto">
          <a:xfrm>
            <a:off x="6858000" y="42672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68" name="Oval 8"/>
          <p:cNvSpPr>
            <a:spLocks noChangeArrowheads="1"/>
          </p:cNvSpPr>
          <p:nvPr/>
        </p:nvSpPr>
        <p:spPr bwMode="auto">
          <a:xfrm>
            <a:off x="4724400" y="42672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69" name="Line 9"/>
          <p:cNvSpPr>
            <a:spLocks noChangeShapeType="1"/>
          </p:cNvSpPr>
          <p:nvPr/>
        </p:nvSpPr>
        <p:spPr bwMode="auto">
          <a:xfrm>
            <a:off x="3460750" y="4597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70" name="Line 10"/>
          <p:cNvSpPr>
            <a:spLocks noChangeShapeType="1"/>
          </p:cNvSpPr>
          <p:nvPr/>
        </p:nvSpPr>
        <p:spPr bwMode="auto">
          <a:xfrm>
            <a:off x="5441950" y="4597400"/>
            <a:ext cx="144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71" name="Freeform 11"/>
          <p:cNvSpPr>
            <a:spLocks/>
          </p:cNvSpPr>
          <p:nvPr/>
        </p:nvSpPr>
        <p:spPr bwMode="auto">
          <a:xfrm>
            <a:off x="3384550" y="4064000"/>
            <a:ext cx="1524000" cy="228600"/>
          </a:xfrm>
          <a:custGeom>
            <a:avLst/>
            <a:gdLst>
              <a:gd name="T0" fmla="*/ 960 w 960"/>
              <a:gd name="T1" fmla="*/ 144 h 144"/>
              <a:gd name="T2" fmla="*/ 528 w 960"/>
              <a:gd name="T3" fmla="*/ 0 h 144"/>
              <a:gd name="T4" fmla="*/ 0 w 960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144">
                <a:moveTo>
                  <a:pt x="960" y="144"/>
                </a:moveTo>
                <a:cubicBezTo>
                  <a:pt x="824" y="72"/>
                  <a:pt x="688" y="0"/>
                  <a:pt x="528" y="0"/>
                </a:cubicBezTo>
                <a:cubicBezTo>
                  <a:pt x="368" y="0"/>
                  <a:pt x="184" y="72"/>
                  <a:pt x="0" y="14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72" name="Freeform 12"/>
          <p:cNvSpPr>
            <a:spLocks/>
          </p:cNvSpPr>
          <p:nvPr/>
        </p:nvSpPr>
        <p:spPr bwMode="auto">
          <a:xfrm>
            <a:off x="3155950" y="4902200"/>
            <a:ext cx="3962400" cy="1168400"/>
          </a:xfrm>
          <a:custGeom>
            <a:avLst/>
            <a:gdLst>
              <a:gd name="T0" fmla="*/ 0 w 2496"/>
              <a:gd name="T1" fmla="*/ 96 h 736"/>
              <a:gd name="T2" fmla="*/ 1152 w 2496"/>
              <a:gd name="T3" fmla="*/ 720 h 736"/>
              <a:gd name="T4" fmla="*/ 2496 w 2496"/>
              <a:gd name="T5" fmla="*/ 0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96" h="736">
                <a:moveTo>
                  <a:pt x="0" y="96"/>
                </a:moveTo>
                <a:cubicBezTo>
                  <a:pt x="368" y="416"/>
                  <a:pt x="736" y="736"/>
                  <a:pt x="1152" y="720"/>
                </a:cubicBezTo>
                <a:cubicBezTo>
                  <a:pt x="1568" y="704"/>
                  <a:pt x="2032" y="352"/>
                  <a:pt x="2496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73" name="Line 13"/>
          <p:cNvSpPr>
            <a:spLocks noChangeShapeType="1"/>
          </p:cNvSpPr>
          <p:nvPr/>
        </p:nvSpPr>
        <p:spPr bwMode="auto">
          <a:xfrm>
            <a:off x="1936750" y="459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8974" name="Object 14"/>
          <p:cNvGraphicFramePr>
            <a:graphicFrameLocks noChangeAspect="1"/>
          </p:cNvGraphicFramePr>
          <p:nvPr/>
        </p:nvGraphicFramePr>
        <p:xfrm>
          <a:off x="4064001" y="3587750"/>
          <a:ext cx="265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89" name="Equation" r:id="rId5" imgW="266400" imgH="419040" progId="Equation.3">
                  <p:embed/>
                </p:oleObj>
              </mc:Choice>
              <mc:Fallback>
                <p:oleObj name="Equation" r:id="rId5" imgW="266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1" y="3587750"/>
                        <a:ext cx="2651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5" name="Object 15"/>
          <p:cNvGraphicFramePr>
            <a:graphicFrameLocks noChangeAspect="1"/>
          </p:cNvGraphicFramePr>
          <p:nvPr/>
        </p:nvGraphicFramePr>
        <p:xfrm>
          <a:off x="4140201" y="4654550"/>
          <a:ext cx="176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90" name="Equation" r:id="rId7" imgW="177480" imgH="406080" progId="Equation.3">
                  <p:embed/>
                </p:oleObj>
              </mc:Choice>
              <mc:Fallback>
                <p:oleObj name="Equation" r:id="rId7" imgW="1774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1" y="4654550"/>
                        <a:ext cx="1762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6" name="Object 16"/>
          <p:cNvGraphicFramePr>
            <a:graphicFrameLocks noChangeAspect="1"/>
          </p:cNvGraphicFramePr>
          <p:nvPr/>
        </p:nvGraphicFramePr>
        <p:xfrm>
          <a:off x="5867400" y="4114801"/>
          <a:ext cx="660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91" name="Equation" r:id="rId9" imgW="660240" imgH="533160" progId="Equation.3">
                  <p:embed/>
                </p:oleObj>
              </mc:Choice>
              <mc:Fallback>
                <p:oleObj name="Equation" r:id="rId9" imgW="660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114801"/>
                        <a:ext cx="6604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7" name="Object 17"/>
          <p:cNvGraphicFramePr>
            <a:graphicFrameLocks noChangeAspect="1"/>
          </p:cNvGraphicFramePr>
          <p:nvPr/>
        </p:nvGraphicFramePr>
        <p:xfrm>
          <a:off x="4756151" y="5588000"/>
          <a:ext cx="328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92" name="Equation" r:id="rId11" imgW="330120" imgH="419040" progId="Equation.3">
                  <p:embed/>
                </p:oleObj>
              </mc:Choice>
              <mc:Fallback>
                <p:oleObj name="Equation" r:id="rId11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1" y="5588000"/>
                        <a:ext cx="3286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9" name="Object 19"/>
          <p:cNvGraphicFramePr>
            <a:graphicFrameLocks noChangeAspect="1"/>
          </p:cNvGraphicFramePr>
          <p:nvPr/>
        </p:nvGraphicFramePr>
        <p:xfrm>
          <a:off x="3124200" y="1828800"/>
          <a:ext cx="3530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93" name="Equation" r:id="rId13" imgW="3530520" imgH="583920" progId="Equation.3">
                  <p:embed/>
                </p:oleObj>
              </mc:Choice>
              <mc:Fallback>
                <p:oleObj name="Equation" r:id="rId13" imgW="353052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828800"/>
                        <a:ext cx="3530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80" name="Object 20"/>
          <p:cNvGraphicFramePr>
            <a:graphicFrameLocks noChangeAspect="1"/>
          </p:cNvGraphicFramePr>
          <p:nvPr/>
        </p:nvGraphicFramePr>
        <p:xfrm>
          <a:off x="4914901" y="4273551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94" name="Equation" r:id="rId15" imgW="406080" imgH="571320" progId="Equation.3">
                  <p:embed/>
                </p:oleObj>
              </mc:Choice>
              <mc:Fallback>
                <p:oleObj name="Equation" r:id="rId15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1" y="4273551"/>
                        <a:ext cx="4048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81" name="Object 21"/>
          <p:cNvGraphicFramePr>
            <a:graphicFrameLocks noChangeAspect="1"/>
          </p:cNvGraphicFramePr>
          <p:nvPr/>
        </p:nvGraphicFramePr>
        <p:xfrm>
          <a:off x="7010401" y="4273551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95" name="Equation" r:id="rId17" imgW="482400" imgH="571320" progId="Equation.3">
                  <p:embed/>
                </p:oleObj>
              </mc:Choice>
              <mc:Fallback>
                <p:oleObj name="Equation" r:id="rId17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1" y="4273551"/>
                        <a:ext cx="4810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533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dirty="0">
                <a:latin typeface="+mj-lt"/>
              </a:rPr>
              <a:t>Transition Function </a:t>
            </a:r>
          </a:p>
        </p:txBody>
      </p:sp>
      <p:graphicFrame>
        <p:nvGraphicFramePr>
          <p:cNvPr id="20" name="Object 25"/>
          <p:cNvGraphicFramePr>
            <a:graphicFrameLocks noChangeAspect="1"/>
          </p:cNvGraphicFramePr>
          <p:nvPr/>
        </p:nvGraphicFramePr>
        <p:xfrm>
          <a:off x="7226301" y="209550"/>
          <a:ext cx="328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96" name="Equation" r:id="rId19" imgW="330120" imgH="419040" progId="Equation.3">
                  <p:embed/>
                </p:oleObj>
              </mc:Choice>
              <mc:Fallback>
                <p:oleObj name="Equation" r:id="rId19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6301" y="209550"/>
                        <a:ext cx="3286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5687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Oval 4"/>
          <p:cNvSpPr>
            <a:spLocks noChangeArrowheads="1"/>
          </p:cNvSpPr>
          <p:nvPr/>
        </p:nvSpPr>
        <p:spPr bwMode="auto">
          <a:xfrm>
            <a:off x="2622550" y="42164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989" name="Oval 5"/>
          <p:cNvSpPr>
            <a:spLocks noChangeArrowheads="1"/>
          </p:cNvSpPr>
          <p:nvPr/>
        </p:nvSpPr>
        <p:spPr bwMode="auto">
          <a:xfrm>
            <a:off x="2470150" y="4064000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9990" name="Object 6"/>
          <p:cNvGraphicFramePr>
            <a:graphicFrameLocks noChangeAspect="1"/>
          </p:cNvGraphicFramePr>
          <p:nvPr/>
        </p:nvGraphicFramePr>
        <p:xfrm>
          <a:off x="2749551" y="4267201"/>
          <a:ext cx="481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12" name="Equation" r:id="rId3" imgW="482400" imgH="583920" progId="Equation.3">
                  <p:embed/>
                </p:oleObj>
              </mc:Choice>
              <mc:Fallback>
                <p:oleObj name="Equation" r:id="rId3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1" y="4267201"/>
                        <a:ext cx="4810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1" name="Oval 7"/>
          <p:cNvSpPr>
            <a:spLocks noChangeArrowheads="1"/>
          </p:cNvSpPr>
          <p:nvPr/>
        </p:nvSpPr>
        <p:spPr bwMode="auto">
          <a:xfrm>
            <a:off x="6889750" y="42164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992" name="Oval 8"/>
          <p:cNvSpPr>
            <a:spLocks noChangeArrowheads="1"/>
          </p:cNvSpPr>
          <p:nvPr/>
        </p:nvSpPr>
        <p:spPr bwMode="auto">
          <a:xfrm>
            <a:off x="4756150" y="421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993" name="Line 9"/>
          <p:cNvSpPr>
            <a:spLocks noChangeShapeType="1"/>
          </p:cNvSpPr>
          <p:nvPr/>
        </p:nvSpPr>
        <p:spPr bwMode="auto">
          <a:xfrm>
            <a:off x="3460750" y="4597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994" name="Line 10"/>
          <p:cNvSpPr>
            <a:spLocks noChangeShapeType="1"/>
          </p:cNvSpPr>
          <p:nvPr/>
        </p:nvSpPr>
        <p:spPr bwMode="auto">
          <a:xfrm>
            <a:off x="5441950" y="4597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995" name="Freeform 11"/>
          <p:cNvSpPr>
            <a:spLocks/>
          </p:cNvSpPr>
          <p:nvPr/>
        </p:nvSpPr>
        <p:spPr bwMode="auto">
          <a:xfrm>
            <a:off x="3384550" y="4064000"/>
            <a:ext cx="1524000" cy="228600"/>
          </a:xfrm>
          <a:custGeom>
            <a:avLst/>
            <a:gdLst>
              <a:gd name="T0" fmla="*/ 960 w 960"/>
              <a:gd name="T1" fmla="*/ 144 h 144"/>
              <a:gd name="T2" fmla="*/ 528 w 960"/>
              <a:gd name="T3" fmla="*/ 0 h 144"/>
              <a:gd name="T4" fmla="*/ 0 w 960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144">
                <a:moveTo>
                  <a:pt x="960" y="144"/>
                </a:moveTo>
                <a:cubicBezTo>
                  <a:pt x="824" y="72"/>
                  <a:pt x="688" y="0"/>
                  <a:pt x="528" y="0"/>
                </a:cubicBezTo>
                <a:cubicBezTo>
                  <a:pt x="368" y="0"/>
                  <a:pt x="184" y="72"/>
                  <a:pt x="0" y="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996" name="Freeform 12"/>
          <p:cNvSpPr>
            <a:spLocks/>
          </p:cNvSpPr>
          <p:nvPr/>
        </p:nvSpPr>
        <p:spPr bwMode="auto">
          <a:xfrm>
            <a:off x="3155950" y="4902200"/>
            <a:ext cx="3962400" cy="1168400"/>
          </a:xfrm>
          <a:custGeom>
            <a:avLst/>
            <a:gdLst>
              <a:gd name="T0" fmla="*/ 0 w 2496"/>
              <a:gd name="T1" fmla="*/ 96 h 736"/>
              <a:gd name="T2" fmla="*/ 1152 w 2496"/>
              <a:gd name="T3" fmla="*/ 720 h 736"/>
              <a:gd name="T4" fmla="*/ 2496 w 2496"/>
              <a:gd name="T5" fmla="*/ 0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96" h="736">
                <a:moveTo>
                  <a:pt x="0" y="96"/>
                </a:moveTo>
                <a:cubicBezTo>
                  <a:pt x="368" y="416"/>
                  <a:pt x="736" y="736"/>
                  <a:pt x="1152" y="720"/>
                </a:cubicBezTo>
                <a:cubicBezTo>
                  <a:pt x="1568" y="704"/>
                  <a:pt x="2032" y="352"/>
                  <a:pt x="2496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997" name="Line 13"/>
          <p:cNvSpPr>
            <a:spLocks noChangeShapeType="1"/>
          </p:cNvSpPr>
          <p:nvPr/>
        </p:nvSpPr>
        <p:spPr bwMode="auto">
          <a:xfrm>
            <a:off x="1936750" y="459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9998" name="Object 14"/>
          <p:cNvGraphicFramePr>
            <a:graphicFrameLocks noChangeAspect="1"/>
          </p:cNvGraphicFramePr>
          <p:nvPr/>
        </p:nvGraphicFramePr>
        <p:xfrm>
          <a:off x="4064001" y="3587750"/>
          <a:ext cx="265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13" name="Equation" r:id="rId5" imgW="266400" imgH="419040" progId="Equation.3">
                  <p:embed/>
                </p:oleObj>
              </mc:Choice>
              <mc:Fallback>
                <p:oleObj name="Equation" r:id="rId5" imgW="266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1" y="3587750"/>
                        <a:ext cx="2651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9" name="Object 15"/>
          <p:cNvGraphicFramePr>
            <a:graphicFrameLocks noChangeAspect="1"/>
          </p:cNvGraphicFramePr>
          <p:nvPr/>
        </p:nvGraphicFramePr>
        <p:xfrm>
          <a:off x="4140201" y="4654550"/>
          <a:ext cx="176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14" name="Equation" r:id="rId7" imgW="177480" imgH="406080" progId="Equation.3">
                  <p:embed/>
                </p:oleObj>
              </mc:Choice>
              <mc:Fallback>
                <p:oleObj name="Equation" r:id="rId7" imgW="1774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1" y="4654550"/>
                        <a:ext cx="1762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00" name="Object 16"/>
          <p:cNvGraphicFramePr>
            <a:graphicFrameLocks noChangeAspect="1"/>
          </p:cNvGraphicFramePr>
          <p:nvPr/>
        </p:nvGraphicFramePr>
        <p:xfrm>
          <a:off x="5867400" y="4114801"/>
          <a:ext cx="660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15" name="Equation" r:id="rId9" imgW="660240" imgH="533160" progId="Equation.3">
                  <p:embed/>
                </p:oleObj>
              </mc:Choice>
              <mc:Fallback>
                <p:oleObj name="Equation" r:id="rId9" imgW="660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114801"/>
                        <a:ext cx="6604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01" name="Object 17"/>
          <p:cNvGraphicFramePr>
            <a:graphicFrameLocks noChangeAspect="1"/>
          </p:cNvGraphicFramePr>
          <p:nvPr/>
        </p:nvGraphicFramePr>
        <p:xfrm>
          <a:off x="4756151" y="5588000"/>
          <a:ext cx="328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16" name="Equation" r:id="rId11" imgW="330120" imgH="419040" progId="Equation.3">
                  <p:embed/>
                </p:oleObj>
              </mc:Choice>
              <mc:Fallback>
                <p:oleObj name="Equation" r:id="rId11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1" y="5588000"/>
                        <a:ext cx="3286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02" name="Object 18"/>
          <p:cNvGraphicFramePr>
            <a:graphicFrameLocks noChangeAspect="1"/>
          </p:cNvGraphicFramePr>
          <p:nvPr/>
        </p:nvGraphicFramePr>
        <p:xfrm>
          <a:off x="4914901" y="4273551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17" name="Equation" r:id="rId13" imgW="406080" imgH="571320" progId="Equation.3">
                  <p:embed/>
                </p:oleObj>
              </mc:Choice>
              <mc:Fallback>
                <p:oleObj name="Equation" r:id="rId13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1" y="4273551"/>
                        <a:ext cx="4048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03" name="Object 19"/>
          <p:cNvGraphicFramePr>
            <a:graphicFrameLocks noChangeAspect="1"/>
          </p:cNvGraphicFramePr>
          <p:nvPr/>
        </p:nvGraphicFramePr>
        <p:xfrm>
          <a:off x="7010401" y="4273551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18" name="Equation" r:id="rId15" imgW="482400" imgH="571320" progId="Equation.3">
                  <p:embed/>
                </p:oleObj>
              </mc:Choice>
              <mc:Fallback>
                <p:oleObj name="Equation" r:id="rId15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1" y="4273551"/>
                        <a:ext cx="4810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04" name="Object 20"/>
          <p:cNvGraphicFramePr>
            <a:graphicFrameLocks noChangeAspect="1"/>
          </p:cNvGraphicFramePr>
          <p:nvPr/>
        </p:nvGraphicFramePr>
        <p:xfrm>
          <a:off x="3035300" y="1828800"/>
          <a:ext cx="3708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19" name="Equation" r:id="rId17" imgW="3708360" imgH="583920" progId="Equation.3">
                  <p:embed/>
                </p:oleObj>
              </mc:Choice>
              <mc:Fallback>
                <p:oleObj name="Equation" r:id="rId17" imgW="370836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1828800"/>
                        <a:ext cx="37084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533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dirty="0">
                <a:latin typeface="+mj-lt"/>
              </a:rPr>
              <a:t>Transition Function </a:t>
            </a:r>
          </a:p>
        </p:txBody>
      </p:sp>
      <p:graphicFrame>
        <p:nvGraphicFramePr>
          <p:cNvPr id="20" name="Object 25"/>
          <p:cNvGraphicFramePr>
            <a:graphicFrameLocks noChangeAspect="1"/>
          </p:cNvGraphicFramePr>
          <p:nvPr/>
        </p:nvGraphicFramePr>
        <p:xfrm>
          <a:off x="7226301" y="209550"/>
          <a:ext cx="328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20" name="Equation" r:id="rId19" imgW="330120" imgH="419040" progId="Equation.3">
                  <p:embed/>
                </p:oleObj>
              </mc:Choice>
              <mc:Fallback>
                <p:oleObj name="Equation" r:id="rId19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6301" y="209550"/>
                        <a:ext cx="3286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52712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Oval 2"/>
          <p:cNvSpPr>
            <a:spLocks noChangeArrowheads="1"/>
          </p:cNvSpPr>
          <p:nvPr/>
        </p:nvSpPr>
        <p:spPr bwMode="auto">
          <a:xfrm>
            <a:off x="2622550" y="421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11" name="Oval 3"/>
          <p:cNvSpPr>
            <a:spLocks noChangeArrowheads="1"/>
          </p:cNvSpPr>
          <p:nvPr/>
        </p:nvSpPr>
        <p:spPr bwMode="auto">
          <a:xfrm>
            <a:off x="2470150" y="4064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1012" name="Object 4"/>
          <p:cNvGraphicFramePr>
            <a:graphicFrameLocks noChangeAspect="1"/>
          </p:cNvGraphicFramePr>
          <p:nvPr/>
        </p:nvGraphicFramePr>
        <p:xfrm>
          <a:off x="2749551" y="4267201"/>
          <a:ext cx="481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36" name="Equation" r:id="rId3" imgW="482400" imgH="583920" progId="Equation.3">
                  <p:embed/>
                </p:oleObj>
              </mc:Choice>
              <mc:Fallback>
                <p:oleObj name="Equation" r:id="rId3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1" y="4267201"/>
                        <a:ext cx="4810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3" name="Oval 5"/>
          <p:cNvSpPr>
            <a:spLocks noChangeArrowheads="1"/>
          </p:cNvSpPr>
          <p:nvPr/>
        </p:nvSpPr>
        <p:spPr bwMode="auto">
          <a:xfrm>
            <a:off x="6889750" y="42164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14" name="Oval 6"/>
          <p:cNvSpPr>
            <a:spLocks noChangeArrowheads="1"/>
          </p:cNvSpPr>
          <p:nvPr/>
        </p:nvSpPr>
        <p:spPr bwMode="auto">
          <a:xfrm>
            <a:off x="4756150" y="421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15" name="Line 7"/>
          <p:cNvSpPr>
            <a:spLocks noChangeShapeType="1"/>
          </p:cNvSpPr>
          <p:nvPr/>
        </p:nvSpPr>
        <p:spPr bwMode="auto">
          <a:xfrm>
            <a:off x="3460750" y="4597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16" name="Line 8"/>
          <p:cNvSpPr>
            <a:spLocks noChangeShapeType="1"/>
          </p:cNvSpPr>
          <p:nvPr/>
        </p:nvSpPr>
        <p:spPr bwMode="auto">
          <a:xfrm>
            <a:off x="5441950" y="4597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17" name="Freeform 9"/>
          <p:cNvSpPr>
            <a:spLocks/>
          </p:cNvSpPr>
          <p:nvPr/>
        </p:nvSpPr>
        <p:spPr bwMode="auto">
          <a:xfrm>
            <a:off x="3384550" y="4064000"/>
            <a:ext cx="1524000" cy="228600"/>
          </a:xfrm>
          <a:custGeom>
            <a:avLst/>
            <a:gdLst>
              <a:gd name="T0" fmla="*/ 960 w 960"/>
              <a:gd name="T1" fmla="*/ 144 h 144"/>
              <a:gd name="T2" fmla="*/ 528 w 960"/>
              <a:gd name="T3" fmla="*/ 0 h 144"/>
              <a:gd name="T4" fmla="*/ 0 w 960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144">
                <a:moveTo>
                  <a:pt x="960" y="144"/>
                </a:moveTo>
                <a:cubicBezTo>
                  <a:pt x="824" y="72"/>
                  <a:pt x="688" y="0"/>
                  <a:pt x="528" y="0"/>
                </a:cubicBezTo>
                <a:cubicBezTo>
                  <a:pt x="368" y="0"/>
                  <a:pt x="184" y="72"/>
                  <a:pt x="0" y="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18" name="Freeform 10"/>
          <p:cNvSpPr>
            <a:spLocks/>
          </p:cNvSpPr>
          <p:nvPr/>
        </p:nvSpPr>
        <p:spPr bwMode="auto">
          <a:xfrm>
            <a:off x="3155950" y="4902200"/>
            <a:ext cx="3962400" cy="1168400"/>
          </a:xfrm>
          <a:custGeom>
            <a:avLst/>
            <a:gdLst>
              <a:gd name="T0" fmla="*/ 0 w 2496"/>
              <a:gd name="T1" fmla="*/ 96 h 736"/>
              <a:gd name="T2" fmla="*/ 1152 w 2496"/>
              <a:gd name="T3" fmla="*/ 720 h 736"/>
              <a:gd name="T4" fmla="*/ 2496 w 2496"/>
              <a:gd name="T5" fmla="*/ 0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96" h="736">
                <a:moveTo>
                  <a:pt x="0" y="96"/>
                </a:moveTo>
                <a:cubicBezTo>
                  <a:pt x="368" y="416"/>
                  <a:pt x="736" y="736"/>
                  <a:pt x="1152" y="720"/>
                </a:cubicBezTo>
                <a:cubicBezTo>
                  <a:pt x="1568" y="704"/>
                  <a:pt x="2032" y="352"/>
                  <a:pt x="2496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19" name="Line 11"/>
          <p:cNvSpPr>
            <a:spLocks noChangeShapeType="1"/>
          </p:cNvSpPr>
          <p:nvPr/>
        </p:nvSpPr>
        <p:spPr bwMode="auto">
          <a:xfrm>
            <a:off x="1936750" y="459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1020" name="Object 12"/>
          <p:cNvGraphicFramePr>
            <a:graphicFrameLocks noChangeAspect="1"/>
          </p:cNvGraphicFramePr>
          <p:nvPr/>
        </p:nvGraphicFramePr>
        <p:xfrm>
          <a:off x="4064001" y="3587750"/>
          <a:ext cx="265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37" name="Equation" r:id="rId5" imgW="266400" imgH="419040" progId="Equation.3">
                  <p:embed/>
                </p:oleObj>
              </mc:Choice>
              <mc:Fallback>
                <p:oleObj name="Equation" r:id="rId5" imgW="266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1" y="3587750"/>
                        <a:ext cx="2651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21" name="Object 13"/>
          <p:cNvGraphicFramePr>
            <a:graphicFrameLocks noChangeAspect="1"/>
          </p:cNvGraphicFramePr>
          <p:nvPr/>
        </p:nvGraphicFramePr>
        <p:xfrm>
          <a:off x="4140201" y="4654550"/>
          <a:ext cx="176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38" name="Equation" r:id="rId7" imgW="177480" imgH="406080" progId="Equation.3">
                  <p:embed/>
                </p:oleObj>
              </mc:Choice>
              <mc:Fallback>
                <p:oleObj name="Equation" r:id="rId7" imgW="1774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1" y="4654550"/>
                        <a:ext cx="1762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22" name="Object 14"/>
          <p:cNvGraphicFramePr>
            <a:graphicFrameLocks noChangeAspect="1"/>
          </p:cNvGraphicFramePr>
          <p:nvPr/>
        </p:nvGraphicFramePr>
        <p:xfrm>
          <a:off x="5867400" y="4114801"/>
          <a:ext cx="660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39" name="Equation" r:id="rId9" imgW="660240" imgH="533160" progId="Equation.3">
                  <p:embed/>
                </p:oleObj>
              </mc:Choice>
              <mc:Fallback>
                <p:oleObj name="Equation" r:id="rId9" imgW="660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114801"/>
                        <a:ext cx="6604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23" name="Object 15"/>
          <p:cNvGraphicFramePr>
            <a:graphicFrameLocks noChangeAspect="1"/>
          </p:cNvGraphicFramePr>
          <p:nvPr/>
        </p:nvGraphicFramePr>
        <p:xfrm>
          <a:off x="4756151" y="5588000"/>
          <a:ext cx="328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40" name="Equation" r:id="rId11" imgW="330120" imgH="419040" progId="Equation.3">
                  <p:embed/>
                </p:oleObj>
              </mc:Choice>
              <mc:Fallback>
                <p:oleObj name="Equation" r:id="rId11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1" y="5588000"/>
                        <a:ext cx="3286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24" name="Object 16"/>
          <p:cNvGraphicFramePr>
            <a:graphicFrameLocks noChangeAspect="1"/>
          </p:cNvGraphicFramePr>
          <p:nvPr/>
        </p:nvGraphicFramePr>
        <p:xfrm>
          <a:off x="4914901" y="4273551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41" name="Equation" r:id="rId13" imgW="406080" imgH="571320" progId="Equation.3">
                  <p:embed/>
                </p:oleObj>
              </mc:Choice>
              <mc:Fallback>
                <p:oleObj name="Equation" r:id="rId13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1" y="4273551"/>
                        <a:ext cx="4048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25" name="Object 17"/>
          <p:cNvGraphicFramePr>
            <a:graphicFrameLocks noChangeAspect="1"/>
          </p:cNvGraphicFramePr>
          <p:nvPr/>
        </p:nvGraphicFramePr>
        <p:xfrm>
          <a:off x="7010401" y="4273551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42" name="Equation" r:id="rId15" imgW="482400" imgH="571320" progId="Equation.3">
                  <p:embed/>
                </p:oleObj>
              </mc:Choice>
              <mc:Fallback>
                <p:oleObj name="Equation" r:id="rId15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1" y="4273551"/>
                        <a:ext cx="4810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26" name="Object 18"/>
          <p:cNvGraphicFramePr>
            <a:graphicFrameLocks noChangeAspect="1"/>
          </p:cNvGraphicFramePr>
          <p:nvPr/>
        </p:nvGraphicFramePr>
        <p:xfrm>
          <a:off x="3689350" y="1835150"/>
          <a:ext cx="2400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43" name="Equation" r:id="rId17" imgW="2400120" imgH="571320" progId="Equation.3">
                  <p:embed/>
                </p:oleObj>
              </mc:Choice>
              <mc:Fallback>
                <p:oleObj name="Equation" r:id="rId17" imgW="240012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350" y="1835150"/>
                        <a:ext cx="2400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533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dirty="0">
                <a:latin typeface="+mj-lt"/>
              </a:rPr>
              <a:t>Transition Function </a:t>
            </a:r>
          </a:p>
        </p:txBody>
      </p:sp>
      <p:graphicFrame>
        <p:nvGraphicFramePr>
          <p:cNvPr id="20" name="Object 25"/>
          <p:cNvGraphicFramePr>
            <a:graphicFrameLocks noChangeAspect="1"/>
          </p:cNvGraphicFramePr>
          <p:nvPr/>
        </p:nvGraphicFramePr>
        <p:xfrm>
          <a:off x="7226301" y="209550"/>
          <a:ext cx="328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44" name="Equation" r:id="rId19" imgW="330120" imgH="419040" progId="Equation.3">
                  <p:embed/>
                </p:oleObj>
              </mc:Choice>
              <mc:Fallback>
                <p:oleObj name="Equation" r:id="rId19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6301" y="209550"/>
                        <a:ext cx="3286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02741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Extended Transition Function 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 </a:t>
            </a:r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069393"/>
              </p:ext>
            </p:extLst>
          </p:nvPr>
        </p:nvGraphicFramePr>
        <p:xfrm>
          <a:off x="8280400" y="484187"/>
          <a:ext cx="6096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0" name="Equation" r:id="rId3" imgW="609480" imgH="431640" progId="Equation.3">
                  <p:embed/>
                </p:oleObj>
              </mc:Choice>
              <mc:Fallback>
                <p:oleObj name="Equation" r:id="rId3" imgW="609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0400" y="484187"/>
                        <a:ext cx="6096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43" name="Object 31"/>
          <p:cNvGraphicFramePr>
            <a:graphicFrameLocks noChangeAspect="1"/>
          </p:cNvGraphicFramePr>
          <p:nvPr/>
        </p:nvGraphicFramePr>
        <p:xfrm>
          <a:off x="3321050" y="1663700"/>
          <a:ext cx="3213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1" name="Equation" r:id="rId5" imgW="3213000" imgH="583920" progId="Equation.3">
                  <p:embed/>
                </p:oleObj>
              </mc:Choice>
              <mc:Fallback>
                <p:oleObj name="Equation" r:id="rId5" imgW="32130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1663700"/>
                        <a:ext cx="32131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219200" y="2895600"/>
            <a:ext cx="7315200" cy="3009900"/>
            <a:chOff x="1219200" y="3581400"/>
            <a:chExt cx="7315200" cy="3009900"/>
          </a:xfrm>
        </p:grpSpPr>
        <p:sp>
          <p:nvSpPr>
            <p:cNvPr id="90117" name="Oval 5"/>
            <p:cNvSpPr>
              <a:spLocks noChangeArrowheads="1"/>
            </p:cNvSpPr>
            <p:nvPr/>
          </p:nvSpPr>
          <p:spPr bwMode="auto">
            <a:xfrm>
              <a:off x="1981200" y="5105400"/>
              <a:ext cx="914400" cy="9144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18" name="Oval 6"/>
            <p:cNvSpPr>
              <a:spLocks noChangeArrowheads="1"/>
            </p:cNvSpPr>
            <p:nvPr/>
          </p:nvSpPr>
          <p:spPr bwMode="auto">
            <a:xfrm>
              <a:off x="2133600" y="5257800"/>
              <a:ext cx="609600" cy="60960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9011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6427049"/>
                </p:ext>
              </p:extLst>
            </p:nvPr>
          </p:nvGraphicFramePr>
          <p:xfrm>
            <a:off x="2209801" y="5257801"/>
            <a:ext cx="430213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62" name="Equation" r:id="rId7" imgW="431640" imgH="533160" progId="Equation.3">
                    <p:embed/>
                  </p:oleObj>
                </mc:Choice>
                <mc:Fallback>
                  <p:oleObj name="Equation" r:id="rId7" imgW="431640" imgH="5331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9801" y="5257801"/>
                          <a:ext cx="430213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20" name="Oval 8"/>
            <p:cNvSpPr>
              <a:spLocks noChangeArrowheads="1"/>
            </p:cNvSpPr>
            <p:nvPr/>
          </p:nvSpPr>
          <p:spPr bwMode="auto">
            <a:xfrm>
              <a:off x="4114800" y="5257800"/>
              <a:ext cx="609600" cy="60960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21" name="Oval 9"/>
            <p:cNvSpPr>
              <a:spLocks noChangeArrowheads="1"/>
            </p:cNvSpPr>
            <p:nvPr/>
          </p:nvSpPr>
          <p:spPr bwMode="auto">
            <a:xfrm>
              <a:off x="6019800" y="5257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22" name="Oval 10"/>
            <p:cNvSpPr>
              <a:spLocks noChangeArrowheads="1"/>
            </p:cNvSpPr>
            <p:nvPr/>
          </p:nvSpPr>
          <p:spPr bwMode="auto">
            <a:xfrm>
              <a:off x="7924800" y="5257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23" name="Oval 11"/>
            <p:cNvSpPr>
              <a:spLocks noChangeArrowheads="1"/>
            </p:cNvSpPr>
            <p:nvPr/>
          </p:nvSpPr>
          <p:spPr bwMode="auto">
            <a:xfrm>
              <a:off x="3429000" y="3733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24" name="Oval 12"/>
            <p:cNvSpPr>
              <a:spLocks noChangeArrowheads="1"/>
            </p:cNvSpPr>
            <p:nvPr/>
          </p:nvSpPr>
          <p:spPr bwMode="auto">
            <a:xfrm>
              <a:off x="4953000" y="3733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25" name="Line 13"/>
            <p:cNvSpPr>
              <a:spLocks noChangeShapeType="1"/>
            </p:cNvSpPr>
            <p:nvPr/>
          </p:nvSpPr>
          <p:spPr bwMode="auto">
            <a:xfrm>
              <a:off x="2895600" y="5562600"/>
              <a:ext cx="12192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26" name="Oval 14"/>
            <p:cNvSpPr>
              <a:spLocks noChangeArrowheads="1"/>
            </p:cNvSpPr>
            <p:nvPr/>
          </p:nvSpPr>
          <p:spPr bwMode="auto">
            <a:xfrm>
              <a:off x="4800600" y="3581400"/>
              <a:ext cx="914400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27" name="Line 15"/>
            <p:cNvSpPr>
              <a:spLocks noChangeShapeType="1"/>
            </p:cNvSpPr>
            <p:nvPr/>
          </p:nvSpPr>
          <p:spPr bwMode="auto">
            <a:xfrm>
              <a:off x="47244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28" name="Line 16"/>
            <p:cNvSpPr>
              <a:spLocks noChangeShapeType="1"/>
            </p:cNvSpPr>
            <p:nvPr/>
          </p:nvSpPr>
          <p:spPr bwMode="auto">
            <a:xfrm>
              <a:off x="66294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29" name="Line 17"/>
            <p:cNvSpPr>
              <a:spLocks noChangeShapeType="1"/>
            </p:cNvSpPr>
            <p:nvPr/>
          </p:nvSpPr>
          <p:spPr bwMode="auto">
            <a:xfrm flipH="1" flipV="1">
              <a:off x="3886200" y="4343400"/>
              <a:ext cx="3810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30" name="Line 18"/>
            <p:cNvSpPr>
              <a:spLocks noChangeShapeType="1"/>
            </p:cNvSpPr>
            <p:nvPr/>
          </p:nvSpPr>
          <p:spPr bwMode="auto">
            <a:xfrm flipV="1">
              <a:off x="4572000" y="4419600"/>
              <a:ext cx="3810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31" name="Freeform 19"/>
            <p:cNvSpPr>
              <a:spLocks/>
            </p:cNvSpPr>
            <p:nvPr/>
          </p:nvSpPr>
          <p:spPr bwMode="auto">
            <a:xfrm>
              <a:off x="2667000" y="5791200"/>
              <a:ext cx="5410200" cy="800100"/>
            </a:xfrm>
            <a:custGeom>
              <a:avLst/>
              <a:gdLst>
                <a:gd name="T0" fmla="*/ 3408 w 3408"/>
                <a:gd name="T1" fmla="*/ 0 h 504"/>
                <a:gd name="T2" fmla="*/ 2256 w 3408"/>
                <a:gd name="T3" fmla="*/ 432 h 504"/>
                <a:gd name="T4" fmla="*/ 624 w 3408"/>
                <a:gd name="T5" fmla="*/ 432 h 504"/>
                <a:gd name="T6" fmla="*/ 0 w 3408"/>
                <a:gd name="T7" fmla="*/ 14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08" h="504">
                  <a:moveTo>
                    <a:pt x="3408" y="0"/>
                  </a:moveTo>
                  <a:cubicBezTo>
                    <a:pt x="3064" y="180"/>
                    <a:pt x="2720" y="360"/>
                    <a:pt x="2256" y="432"/>
                  </a:cubicBezTo>
                  <a:cubicBezTo>
                    <a:pt x="1792" y="504"/>
                    <a:pt x="1000" y="480"/>
                    <a:pt x="624" y="432"/>
                  </a:cubicBezTo>
                  <a:cubicBezTo>
                    <a:pt x="248" y="384"/>
                    <a:pt x="124" y="264"/>
                    <a:pt x="0" y="14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90132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85432"/>
                </p:ext>
              </p:extLst>
            </p:nvPr>
          </p:nvGraphicFramePr>
          <p:xfrm>
            <a:off x="4876801" y="6172200"/>
            <a:ext cx="3032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63" name="Equation" r:id="rId9" imgW="304560" imgH="380880" progId="Equation.3">
                    <p:embed/>
                  </p:oleObj>
                </mc:Choice>
                <mc:Fallback>
                  <p:oleObj name="Equation" r:id="rId9" imgW="304560" imgH="3808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801" y="6172200"/>
                          <a:ext cx="303213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33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8282560"/>
                </p:ext>
              </p:extLst>
            </p:nvPr>
          </p:nvGraphicFramePr>
          <p:xfrm>
            <a:off x="5033963" y="3733801"/>
            <a:ext cx="419100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64" name="Equation" r:id="rId11" imgW="419040" imgH="533160" progId="Equation.3">
                    <p:embed/>
                  </p:oleObj>
                </mc:Choice>
                <mc:Fallback>
                  <p:oleObj name="Equation" r:id="rId11" imgW="419040" imgH="5331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3963" y="3733801"/>
                          <a:ext cx="419100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34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0846095"/>
                </p:ext>
              </p:extLst>
            </p:nvPr>
          </p:nvGraphicFramePr>
          <p:xfrm>
            <a:off x="3498851" y="3738563"/>
            <a:ext cx="442913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65" name="Equation" r:id="rId13" imgW="444240" imgH="520560" progId="Equation.3">
                    <p:embed/>
                  </p:oleObj>
                </mc:Choice>
                <mc:Fallback>
                  <p:oleObj name="Equation" r:id="rId13" imgW="444240" imgH="5205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8851" y="3738563"/>
                          <a:ext cx="442913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35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8726780"/>
                </p:ext>
              </p:extLst>
            </p:nvPr>
          </p:nvGraphicFramePr>
          <p:xfrm>
            <a:off x="8001000" y="5257801"/>
            <a:ext cx="419100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66" name="Equation" r:id="rId15" imgW="419040" imgH="533160" progId="Equation.3">
                    <p:embed/>
                  </p:oleObj>
                </mc:Choice>
                <mc:Fallback>
                  <p:oleObj name="Equation" r:id="rId15" imgW="419040" imgH="5331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01000" y="5257801"/>
                          <a:ext cx="419100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36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7858577"/>
                </p:ext>
              </p:extLst>
            </p:nvPr>
          </p:nvGraphicFramePr>
          <p:xfrm>
            <a:off x="6089651" y="5262563"/>
            <a:ext cx="442913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67" name="Equation" r:id="rId17" imgW="444240" imgH="520560" progId="Equation.3">
                    <p:embed/>
                  </p:oleObj>
                </mc:Choice>
                <mc:Fallback>
                  <p:oleObj name="Equation" r:id="rId17" imgW="444240" imgH="5205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9651" y="5262563"/>
                          <a:ext cx="442913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37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9936867"/>
                </p:ext>
              </p:extLst>
            </p:nvPr>
          </p:nvGraphicFramePr>
          <p:xfrm>
            <a:off x="4221163" y="5262563"/>
            <a:ext cx="3683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68" name="Equation" r:id="rId19" imgW="368280" imgH="520560" progId="Equation.3">
                    <p:embed/>
                  </p:oleObj>
                </mc:Choice>
                <mc:Fallback>
                  <p:oleObj name="Equation" r:id="rId19" imgW="368280" imgH="5205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1163" y="5262563"/>
                          <a:ext cx="3683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38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6484983"/>
                </p:ext>
              </p:extLst>
            </p:nvPr>
          </p:nvGraphicFramePr>
          <p:xfrm>
            <a:off x="3352801" y="52578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69" name="Equation" r:id="rId21" imgW="266400" imgH="279360" progId="Equation.3">
                    <p:embed/>
                  </p:oleObj>
                </mc:Choice>
                <mc:Fallback>
                  <p:oleObj name="Equation" r:id="rId21" imgW="266400" imgH="2793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2801" y="52578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39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5344295"/>
                </p:ext>
              </p:extLst>
            </p:nvPr>
          </p:nvGraphicFramePr>
          <p:xfrm>
            <a:off x="4800601" y="46482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70" name="Equation" r:id="rId23" imgW="266400" imgH="279360" progId="Equation.3">
                    <p:embed/>
                  </p:oleObj>
                </mc:Choice>
                <mc:Fallback>
                  <p:oleObj name="Equation" r:id="rId23" imgW="266400" imgH="2793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601" y="46482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40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6212687"/>
                </p:ext>
              </p:extLst>
            </p:nvPr>
          </p:nvGraphicFramePr>
          <p:xfrm>
            <a:off x="4114801" y="46482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71" name="Equation" r:id="rId24" imgW="266400" imgH="279360" progId="Equation.3">
                    <p:embed/>
                  </p:oleObj>
                </mc:Choice>
                <mc:Fallback>
                  <p:oleObj name="Equation" r:id="rId24" imgW="266400" imgH="2793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801" y="46482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41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8290119"/>
                </p:ext>
              </p:extLst>
            </p:nvPr>
          </p:nvGraphicFramePr>
          <p:xfrm>
            <a:off x="5181601" y="5181601"/>
            <a:ext cx="2524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72" name="Equation" r:id="rId25" imgW="253800" imgH="393480" progId="Equation.3">
                    <p:embed/>
                  </p:oleObj>
                </mc:Choice>
                <mc:Fallback>
                  <p:oleObj name="Equation" r:id="rId25" imgW="253800" imgH="393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1601" y="5181601"/>
                          <a:ext cx="252413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42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9497743"/>
                </p:ext>
              </p:extLst>
            </p:nvPr>
          </p:nvGraphicFramePr>
          <p:xfrm>
            <a:off x="7086601" y="5181600"/>
            <a:ext cx="3032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73" name="Equation" r:id="rId27" imgW="304560" imgH="380880" progId="Equation.3">
                    <p:embed/>
                  </p:oleObj>
                </mc:Choice>
                <mc:Fallback>
                  <p:oleObj name="Equation" r:id="rId27" imgW="304560" imgH="3808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6601" y="5181600"/>
                          <a:ext cx="303213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44" name="Line 32"/>
            <p:cNvSpPr>
              <a:spLocks noChangeShapeType="1"/>
            </p:cNvSpPr>
            <p:nvPr/>
          </p:nvSpPr>
          <p:spPr bwMode="auto">
            <a:xfrm>
              <a:off x="1219200" y="55626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023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Lambda Transitions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71600" y="2209800"/>
            <a:ext cx="6781800" cy="990600"/>
            <a:chOff x="1371600" y="4038600"/>
            <a:chExt cx="6781800" cy="990600"/>
          </a:xfrm>
        </p:grpSpPr>
        <p:sp>
          <p:nvSpPr>
            <p:cNvPr id="141332" name="Oval 20"/>
            <p:cNvSpPr>
              <a:spLocks noChangeArrowheads="1"/>
            </p:cNvSpPr>
            <p:nvPr/>
          </p:nvSpPr>
          <p:spPr bwMode="auto">
            <a:xfrm>
              <a:off x="3657600" y="41910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33" name="Oval 21"/>
            <p:cNvSpPr>
              <a:spLocks noChangeArrowheads="1"/>
            </p:cNvSpPr>
            <p:nvPr/>
          </p:nvSpPr>
          <p:spPr bwMode="auto">
            <a:xfrm>
              <a:off x="1905000" y="41910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37" name="Line 25"/>
            <p:cNvSpPr>
              <a:spLocks noChangeShapeType="1"/>
            </p:cNvSpPr>
            <p:nvPr/>
          </p:nvSpPr>
          <p:spPr bwMode="auto">
            <a:xfrm>
              <a:off x="1371600" y="45720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338" name="Oval 26"/>
            <p:cNvSpPr>
              <a:spLocks noChangeArrowheads="1"/>
            </p:cNvSpPr>
            <p:nvPr/>
          </p:nvSpPr>
          <p:spPr bwMode="auto">
            <a:xfrm>
              <a:off x="7315200" y="41910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39" name="Line 27"/>
            <p:cNvSpPr>
              <a:spLocks noChangeShapeType="1"/>
            </p:cNvSpPr>
            <p:nvPr/>
          </p:nvSpPr>
          <p:spPr bwMode="auto">
            <a:xfrm>
              <a:off x="4343400" y="45720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41340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6458801"/>
                </p:ext>
              </p:extLst>
            </p:nvPr>
          </p:nvGraphicFramePr>
          <p:xfrm>
            <a:off x="3810000" y="4191000"/>
            <a:ext cx="40640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3" name="Equation" r:id="rId3" imgW="406080" imgH="571320" progId="Equation.3">
                    <p:embed/>
                  </p:oleObj>
                </mc:Choice>
                <mc:Fallback>
                  <p:oleObj name="Equation" r:id="rId3" imgW="40608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000" y="4191000"/>
                          <a:ext cx="406400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1341" name="Oval 29"/>
            <p:cNvSpPr>
              <a:spLocks noChangeArrowheads="1"/>
            </p:cNvSpPr>
            <p:nvPr/>
          </p:nvSpPr>
          <p:spPr bwMode="auto">
            <a:xfrm>
              <a:off x="7162800" y="4038600"/>
              <a:ext cx="9906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41342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5128078"/>
                </p:ext>
              </p:extLst>
            </p:nvPr>
          </p:nvGraphicFramePr>
          <p:xfrm>
            <a:off x="7404100" y="4184650"/>
            <a:ext cx="457200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4" name="Equation" r:id="rId5" imgW="457200" imgH="583920" progId="Equation.3">
                    <p:embed/>
                  </p:oleObj>
                </mc:Choice>
                <mc:Fallback>
                  <p:oleObj name="Equation" r:id="rId5" imgW="457200" imgH="5839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04100" y="4184650"/>
                          <a:ext cx="457200" cy="584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44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3978961"/>
                </p:ext>
              </p:extLst>
            </p:nvPr>
          </p:nvGraphicFramePr>
          <p:xfrm>
            <a:off x="2895601" y="42672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5" name="Equation" r:id="rId7" imgW="266400" imgH="279360" progId="Equation.3">
                    <p:embed/>
                  </p:oleObj>
                </mc:Choice>
                <mc:Fallback>
                  <p:oleObj name="Equation" r:id="rId7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5601" y="42672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47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6684108"/>
                </p:ext>
              </p:extLst>
            </p:nvPr>
          </p:nvGraphicFramePr>
          <p:xfrm>
            <a:off x="1981200" y="4191000"/>
            <a:ext cx="482600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6" name="Equation" r:id="rId9" imgW="482400" imgH="583920" progId="Equation.3">
                    <p:embed/>
                  </p:oleObj>
                </mc:Choice>
                <mc:Fallback>
                  <p:oleObj name="Equation" r:id="rId9" imgW="482400" imgH="5839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1200" y="4191000"/>
                          <a:ext cx="482600" cy="584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51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5810465"/>
                </p:ext>
              </p:extLst>
            </p:nvPr>
          </p:nvGraphicFramePr>
          <p:xfrm>
            <a:off x="4648200" y="4114800"/>
            <a:ext cx="3302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7" name="Equation" r:id="rId11" imgW="330120" imgH="419040" progId="Equation.3">
                    <p:embed/>
                  </p:oleObj>
                </mc:Choice>
                <mc:Fallback>
                  <p:oleObj name="Equation" r:id="rId11" imgW="33012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8200" y="4114800"/>
                          <a:ext cx="330200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1352" name="Line 40"/>
            <p:cNvSpPr>
              <a:spLocks noChangeShapeType="1"/>
            </p:cNvSpPr>
            <p:nvPr/>
          </p:nvSpPr>
          <p:spPr bwMode="auto">
            <a:xfrm>
              <a:off x="2590800" y="45720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359" name="Oval 47"/>
            <p:cNvSpPr>
              <a:spLocks noChangeArrowheads="1"/>
            </p:cNvSpPr>
            <p:nvPr/>
          </p:nvSpPr>
          <p:spPr bwMode="auto">
            <a:xfrm>
              <a:off x="5410200" y="41910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41360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9580285"/>
                </p:ext>
              </p:extLst>
            </p:nvPr>
          </p:nvGraphicFramePr>
          <p:xfrm>
            <a:off x="5518150" y="4191000"/>
            <a:ext cx="49530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8" name="Equation" r:id="rId13" imgW="495000" imgH="571320" progId="Equation.3">
                    <p:embed/>
                  </p:oleObj>
                </mc:Choice>
                <mc:Fallback>
                  <p:oleObj name="Equation" r:id="rId13" imgW="49500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8150" y="4191000"/>
                          <a:ext cx="495300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1361" name="Line 49"/>
            <p:cNvSpPr>
              <a:spLocks noChangeShapeType="1"/>
            </p:cNvSpPr>
            <p:nvPr/>
          </p:nvSpPr>
          <p:spPr bwMode="auto">
            <a:xfrm>
              <a:off x="6096000" y="45720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41362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2681968"/>
                </p:ext>
              </p:extLst>
            </p:nvPr>
          </p:nvGraphicFramePr>
          <p:xfrm>
            <a:off x="6477001" y="42672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9" name="Equation" r:id="rId15" imgW="266400" imgH="279360" progId="Equation.3">
                    <p:embed/>
                  </p:oleObj>
                </mc:Choice>
                <mc:Fallback>
                  <p:oleObj name="Equation" r:id="rId15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7001" y="42672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54425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250" name="Object 2"/>
          <p:cNvGraphicFramePr>
            <a:graphicFrameLocks noChangeAspect="1"/>
          </p:cNvGraphicFramePr>
          <p:nvPr/>
        </p:nvGraphicFramePr>
        <p:xfrm>
          <a:off x="2825750" y="1663700"/>
          <a:ext cx="4203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90" name="Equation" r:id="rId3" imgW="4203360" imgH="583920" progId="Equation.3">
                  <p:embed/>
                </p:oleObj>
              </mc:Choice>
              <mc:Fallback>
                <p:oleObj name="Equation" r:id="rId3" imgW="420336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1663700"/>
                        <a:ext cx="42037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1" name="Oval 3"/>
          <p:cNvSpPr>
            <a:spLocks noChangeArrowheads="1"/>
          </p:cNvSpPr>
          <p:nvPr/>
        </p:nvSpPr>
        <p:spPr bwMode="auto">
          <a:xfrm>
            <a:off x="1981200" y="5105400"/>
            <a:ext cx="9144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1252" name="Oval 4"/>
          <p:cNvSpPr>
            <a:spLocks noChangeArrowheads="1"/>
          </p:cNvSpPr>
          <p:nvPr/>
        </p:nvSpPr>
        <p:spPr bwMode="auto">
          <a:xfrm>
            <a:off x="2133600" y="5257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1253" name="Object 5"/>
          <p:cNvGraphicFramePr>
            <a:graphicFrameLocks noChangeAspect="1"/>
          </p:cNvGraphicFramePr>
          <p:nvPr/>
        </p:nvGraphicFramePr>
        <p:xfrm>
          <a:off x="2209801" y="5257801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91" name="Equation" r:id="rId5" imgW="431640" imgH="533160" progId="Equation.3">
                  <p:embed/>
                </p:oleObj>
              </mc:Choice>
              <mc:Fallback>
                <p:oleObj name="Equation" r:id="rId5" imgW="431640" imgH="5331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5257801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4" name="Oval 6"/>
          <p:cNvSpPr>
            <a:spLocks noChangeArrowheads="1"/>
          </p:cNvSpPr>
          <p:nvPr/>
        </p:nvSpPr>
        <p:spPr bwMode="auto">
          <a:xfrm>
            <a:off x="4114800" y="5257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1255" name="Oval 7"/>
          <p:cNvSpPr>
            <a:spLocks noChangeArrowheads="1"/>
          </p:cNvSpPr>
          <p:nvPr/>
        </p:nvSpPr>
        <p:spPr bwMode="auto">
          <a:xfrm>
            <a:off x="60198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1256" name="Oval 8"/>
          <p:cNvSpPr>
            <a:spLocks noChangeArrowheads="1"/>
          </p:cNvSpPr>
          <p:nvPr/>
        </p:nvSpPr>
        <p:spPr bwMode="auto">
          <a:xfrm>
            <a:off x="79248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1257" name="Oval 9"/>
          <p:cNvSpPr>
            <a:spLocks noChangeArrowheads="1"/>
          </p:cNvSpPr>
          <p:nvPr/>
        </p:nvSpPr>
        <p:spPr bwMode="auto">
          <a:xfrm>
            <a:off x="3429000" y="3733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1258" name="Oval 10"/>
          <p:cNvSpPr>
            <a:spLocks noChangeArrowheads="1"/>
          </p:cNvSpPr>
          <p:nvPr/>
        </p:nvSpPr>
        <p:spPr bwMode="auto">
          <a:xfrm>
            <a:off x="4953000" y="3733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1259" name="Line 11"/>
          <p:cNvSpPr>
            <a:spLocks noChangeShapeType="1"/>
          </p:cNvSpPr>
          <p:nvPr/>
        </p:nvSpPr>
        <p:spPr bwMode="auto">
          <a:xfrm>
            <a:off x="2895600" y="5562600"/>
            <a:ext cx="1219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1260" name="Oval 12"/>
          <p:cNvSpPr>
            <a:spLocks noChangeArrowheads="1"/>
          </p:cNvSpPr>
          <p:nvPr/>
        </p:nvSpPr>
        <p:spPr bwMode="auto">
          <a:xfrm>
            <a:off x="4800600" y="3581400"/>
            <a:ext cx="9144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1261" name="Line 13"/>
          <p:cNvSpPr>
            <a:spLocks noChangeShapeType="1"/>
          </p:cNvSpPr>
          <p:nvPr/>
        </p:nvSpPr>
        <p:spPr bwMode="auto">
          <a:xfrm>
            <a:off x="4724400" y="5562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1262" name="Line 14"/>
          <p:cNvSpPr>
            <a:spLocks noChangeShapeType="1"/>
          </p:cNvSpPr>
          <p:nvPr/>
        </p:nvSpPr>
        <p:spPr bwMode="auto">
          <a:xfrm>
            <a:off x="6629400" y="5562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1263" name="Line 15"/>
          <p:cNvSpPr>
            <a:spLocks noChangeShapeType="1"/>
          </p:cNvSpPr>
          <p:nvPr/>
        </p:nvSpPr>
        <p:spPr bwMode="auto">
          <a:xfrm flipH="1" flipV="1">
            <a:off x="3886200" y="4343400"/>
            <a:ext cx="38100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1264" name="Line 16"/>
          <p:cNvSpPr>
            <a:spLocks noChangeShapeType="1"/>
          </p:cNvSpPr>
          <p:nvPr/>
        </p:nvSpPr>
        <p:spPr bwMode="auto">
          <a:xfrm flipV="1">
            <a:off x="4572000" y="4419600"/>
            <a:ext cx="3810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1265" name="Freeform 17"/>
          <p:cNvSpPr>
            <a:spLocks/>
          </p:cNvSpPr>
          <p:nvPr/>
        </p:nvSpPr>
        <p:spPr bwMode="auto">
          <a:xfrm>
            <a:off x="2667000" y="5791200"/>
            <a:ext cx="5410200" cy="800100"/>
          </a:xfrm>
          <a:custGeom>
            <a:avLst/>
            <a:gdLst>
              <a:gd name="T0" fmla="*/ 3408 w 3408"/>
              <a:gd name="T1" fmla="*/ 0 h 504"/>
              <a:gd name="T2" fmla="*/ 2256 w 3408"/>
              <a:gd name="T3" fmla="*/ 432 h 504"/>
              <a:gd name="T4" fmla="*/ 624 w 3408"/>
              <a:gd name="T5" fmla="*/ 432 h 504"/>
              <a:gd name="T6" fmla="*/ 0 w 3408"/>
              <a:gd name="T7" fmla="*/ 14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08" h="504">
                <a:moveTo>
                  <a:pt x="3408" y="0"/>
                </a:moveTo>
                <a:cubicBezTo>
                  <a:pt x="3064" y="180"/>
                  <a:pt x="2720" y="360"/>
                  <a:pt x="2256" y="432"/>
                </a:cubicBezTo>
                <a:cubicBezTo>
                  <a:pt x="1792" y="504"/>
                  <a:pt x="1000" y="480"/>
                  <a:pt x="624" y="432"/>
                </a:cubicBezTo>
                <a:cubicBezTo>
                  <a:pt x="248" y="384"/>
                  <a:pt x="124" y="264"/>
                  <a:pt x="0" y="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1266" name="Object 18"/>
          <p:cNvGraphicFramePr>
            <a:graphicFrameLocks noChangeAspect="1"/>
          </p:cNvGraphicFramePr>
          <p:nvPr/>
        </p:nvGraphicFramePr>
        <p:xfrm>
          <a:off x="4876801" y="6172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92" name="Equation" r:id="rId7" imgW="304560" imgH="380880" progId="Equation.3">
                  <p:embed/>
                </p:oleObj>
              </mc:Choice>
              <mc:Fallback>
                <p:oleObj name="Equation" r:id="rId7" imgW="3045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1" y="61722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67" name="Object 19"/>
          <p:cNvGraphicFramePr>
            <a:graphicFrameLocks noChangeAspect="1"/>
          </p:cNvGraphicFramePr>
          <p:nvPr/>
        </p:nvGraphicFramePr>
        <p:xfrm>
          <a:off x="5033963" y="3733801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93" name="Equation" r:id="rId9" imgW="419040" imgH="533160" progId="Equation.3">
                  <p:embed/>
                </p:oleObj>
              </mc:Choice>
              <mc:Fallback>
                <p:oleObj name="Equation" r:id="rId9" imgW="419040" imgH="5331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3963" y="3733801"/>
                        <a:ext cx="419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68" name="Object 20"/>
          <p:cNvGraphicFramePr>
            <a:graphicFrameLocks noChangeAspect="1"/>
          </p:cNvGraphicFramePr>
          <p:nvPr/>
        </p:nvGraphicFramePr>
        <p:xfrm>
          <a:off x="3498851" y="3738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94" name="Equation" r:id="rId11" imgW="444240" imgH="520560" progId="Equation.3">
                  <p:embed/>
                </p:oleObj>
              </mc:Choice>
              <mc:Fallback>
                <p:oleObj name="Equation" r:id="rId11" imgW="444240" imgH="5205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851" y="37385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69" name="Object 21"/>
          <p:cNvGraphicFramePr>
            <a:graphicFrameLocks noChangeAspect="1"/>
          </p:cNvGraphicFramePr>
          <p:nvPr/>
        </p:nvGraphicFramePr>
        <p:xfrm>
          <a:off x="8001000" y="5257801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95" name="Equation" r:id="rId13" imgW="419040" imgH="533160" progId="Equation.3">
                  <p:embed/>
                </p:oleObj>
              </mc:Choice>
              <mc:Fallback>
                <p:oleObj name="Equation" r:id="rId13" imgW="419040" imgH="5331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5257801"/>
                        <a:ext cx="419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70" name="Object 22"/>
          <p:cNvGraphicFramePr>
            <a:graphicFrameLocks noChangeAspect="1"/>
          </p:cNvGraphicFramePr>
          <p:nvPr/>
        </p:nvGraphicFramePr>
        <p:xfrm>
          <a:off x="6089651" y="5262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96" name="Equation" r:id="rId15" imgW="444240" imgH="520560" progId="Equation.3">
                  <p:embed/>
                </p:oleObj>
              </mc:Choice>
              <mc:Fallback>
                <p:oleObj name="Equation" r:id="rId15" imgW="444240" imgH="5205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1" y="52625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71" name="Object 23"/>
          <p:cNvGraphicFramePr>
            <a:graphicFrameLocks noChangeAspect="1"/>
          </p:cNvGraphicFramePr>
          <p:nvPr/>
        </p:nvGraphicFramePr>
        <p:xfrm>
          <a:off x="4221163" y="52625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97" name="Equation" r:id="rId17" imgW="368280" imgH="520560" progId="Equation.3">
                  <p:embed/>
                </p:oleObj>
              </mc:Choice>
              <mc:Fallback>
                <p:oleObj name="Equation" r:id="rId17" imgW="368280" imgH="5205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1163" y="52625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72" name="Object 24"/>
          <p:cNvGraphicFramePr>
            <a:graphicFrameLocks noChangeAspect="1"/>
          </p:cNvGraphicFramePr>
          <p:nvPr/>
        </p:nvGraphicFramePr>
        <p:xfrm>
          <a:off x="3352801" y="5257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98"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1" y="5257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73" name="Object 25"/>
          <p:cNvGraphicFramePr>
            <a:graphicFrameLocks noChangeAspect="1"/>
          </p:cNvGraphicFramePr>
          <p:nvPr/>
        </p:nvGraphicFramePr>
        <p:xfrm>
          <a:off x="4800601" y="464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99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464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74" name="Object 26"/>
          <p:cNvGraphicFramePr>
            <a:graphicFrameLocks noChangeAspect="1"/>
          </p:cNvGraphicFramePr>
          <p:nvPr/>
        </p:nvGraphicFramePr>
        <p:xfrm>
          <a:off x="4114801" y="464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00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1" y="464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75" name="Object 27"/>
          <p:cNvGraphicFramePr>
            <a:graphicFrameLocks noChangeAspect="1"/>
          </p:cNvGraphicFramePr>
          <p:nvPr/>
        </p:nvGraphicFramePr>
        <p:xfrm>
          <a:off x="5181601" y="51816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01" name="Equation" r:id="rId23" imgW="253800" imgH="393480" progId="Equation.3">
                  <p:embed/>
                </p:oleObj>
              </mc:Choice>
              <mc:Fallback>
                <p:oleObj name="Equation" r:id="rId23" imgW="2538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1" y="51816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76" name="Object 28"/>
          <p:cNvGraphicFramePr>
            <a:graphicFrameLocks noChangeAspect="1"/>
          </p:cNvGraphicFramePr>
          <p:nvPr/>
        </p:nvGraphicFramePr>
        <p:xfrm>
          <a:off x="7086601" y="51816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02" name="Equation" r:id="rId25" imgW="304560" imgH="380880" progId="Equation.3">
                  <p:embed/>
                </p:oleObj>
              </mc:Choice>
              <mc:Fallback>
                <p:oleObj name="Equation" r:id="rId25" imgW="3045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1" y="51816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77" name="Line 29"/>
          <p:cNvSpPr>
            <a:spLocks noChangeShapeType="1"/>
          </p:cNvSpPr>
          <p:nvPr/>
        </p:nvSpPr>
        <p:spPr bwMode="auto">
          <a:xfrm>
            <a:off x="1219200" y="5562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Extended Transition Function </a:t>
            </a:r>
            <a:endParaRPr lang="en-US" altLang="en-US" dirty="0"/>
          </a:p>
        </p:txBody>
      </p:sp>
      <p:graphicFrame>
        <p:nvGraphicFramePr>
          <p:cNvPr id="3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507222"/>
              </p:ext>
            </p:extLst>
          </p:nvPr>
        </p:nvGraphicFramePr>
        <p:xfrm>
          <a:off x="8280400" y="484187"/>
          <a:ext cx="6096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03" name="Equation" r:id="rId26" imgW="609480" imgH="431640" progId="Equation.3">
                  <p:embed/>
                </p:oleObj>
              </mc:Choice>
              <mc:Fallback>
                <p:oleObj name="Equation" r:id="rId26" imgW="609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0400" y="484187"/>
                        <a:ext cx="6096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38597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74" name="Object 2"/>
          <p:cNvGraphicFramePr>
            <a:graphicFrameLocks noChangeAspect="1"/>
          </p:cNvGraphicFramePr>
          <p:nvPr/>
        </p:nvGraphicFramePr>
        <p:xfrm>
          <a:off x="2501900" y="1663700"/>
          <a:ext cx="4851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14" name="Equation" r:id="rId3" imgW="4851360" imgH="583920" progId="Equation.3">
                  <p:embed/>
                </p:oleObj>
              </mc:Choice>
              <mc:Fallback>
                <p:oleObj name="Equation" r:id="rId3" imgW="485136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1663700"/>
                        <a:ext cx="48514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066800" y="2971800"/>
            <a:ext cx="7315200" cy="3009900"/>
            <a:chOff x="1219200" y="3581400"/>
            <a:chExt cx="7315200" cy="3009900"/>
          </a:xfrm>
        </p:grpSpPr>
        <p:sp>
          <p:nvSpPr>
            <p:cNvPr id="182275" name="Oval 3"/>
            <p:cNvSpPr>
              <a:spLocks noChangeArrowheads="1"/>
            </p:cNvSpPr>
            <p:nvPr/>
          </p:nvSpPr>
          <p:spPr bwMode="auto">
            <a:xfrm>
              <a:off x="1981200" y="5105400"/>
              <a:ext cx="914400" cy="9144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76" name="Oval 4"/>
            <p:cNvSpPr>
              <a:spLocks noChangeArrowheads="1"/>
            </p:cNvSpPr>
            <p:nvPr/>
          </p:nvSpPr>
          <p:spPr bwMode="auto">
            <a:xfrm>
              <a:off x="2133600" y="5257800"/>
              <a:ext cx="609600" cy="60960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8227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3186485"/>
                </p:ext>
              </p:extLst>
            </p:nvPr>
          </p:nvGraphicFramePr>
          <p:xfrm>
            <a:off x="2209801" y="5257801"/>
            <a:ext cx="430213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15" name="Equation" r:id="rId5" imgW="431640" imgH="533160" progId="Equation.3">
                    <p:embed/>
                  </p:oleObj>
                </mc:Choice>
                <mc:Fallback>
                  <p:oleObj name="Equation" r:id="rId5" imgW="431640" imgH="5331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9801" y="5257801"/>
                          <a:ext cx="430213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2278" name="Oval 6"/>
            <p:cNvSpPr>
              <a:spLocks noChangeArrowheads="1"/>
            </p:cNvSpPr>
            <p:nvPr/>
          </p:nvSpPr>
          <p:spPr bwMode="auto">
            <a:xfrm>
              <a:off x="4114800" y="5257800"/>
              <a:ext cx="609600" cy="60960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79" name="Oval 7"/>
            <p:cNvSpPr>
              <a:spLocks noChangeArrowheads="1"/>
            </p:cNvSpPr>
            <p:nvPr/>
          </p:nvSpPr>
          <p:spPr bwMode="auto">
            <a:xfrm>
              <a:off x="6019800" y="5257800"/>
              <a:ext cx="609600" cy="60960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0" name="Oval 8"/>
            <p:cNvSpPr>
              <a:spLocks noChangeArrowheads="1"/>
            </p:cNvSpPr>
            <p:nvPr/>
          </p:nvSpPr>
          <p:spPr bwMode="auto">
            <a:xfrm>
              <a:off x="7924800" y="5257800"/>
              <a:ext cx="609600" cy="60960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Oval 9"/>
            <p:cNvSpPr>
              <a:spLocks noChangeArrowheads="1"/>
            </p:cNvSpPr>
            <p:nvPr/>
          </p:nvSpPr>
          <p:spPr bwMode="auto">
            <a:xfrm>
              <a:off x="3429000" y="3733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Oval 10"/>
            <p:cNvSpPr>
              <a:spLocks noChangeArrowheads="1"/>
            </p:cNvSpPr>
            <p:nvPr/>
          </p:nvSpPr>
          <p:spPr bwMode="auto">
            <a:xfrm>
              <a:off x="4953000" y="3733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Line 11"/>
            <p:cNvSpPr>
              <a:spLocks noChangeShapeType="1"/>
            </p:cNvSpPr>
            <p:nvPr/>
          </p:nvSpPr>
          <p:spPr bwMode="auto">
            <a:xfrm>
              <a:off x="2895600" y="5562600"/>
              <a:ext cx="12192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Oval 12"/>
            <p:cNvSpPr>
              <a:spLocks noChangeArrowheads="1"/>
            </p:cNvSpPr>
            <p:nvPr/>
          </p:nvSpPr>
          <p:spPr bwMode="auto">
            <a:xfrm>
              <a:off x="4800600" y="3581400"/>
              <a:ext cx="914400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Line 13"/>
            <p:cNvSpPr>
              <a:spLocks noChangeShapeType="1"/>
            </p:cNvSpPr>
            <p:nvPr/>
          </p:nvSpPr>
          <p:spPr bwMode="auto">
            <a:xfrm>
              <a:off x="4724400" y="5562600"/>
              <a:ext cx="12954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Line 14"/>
            <p:cNvSpPr>
              <a:spLocks noChangeShapeType="1"/>
            </p:cNvSpPr>
            <p:nvPr/>
          </p:nvSpPr>
          <p:spPr bwMode="auto">
            <a:xfrm>
              <a:off x="6629400" y="5562600"/>
              <a:ext cx="12954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7" name="Line 15"/>
            <p:cNvSpPr>
              <a:spLocks noChangeShapeType="1"/>
            </p:cNvSpPr>
            <p:nvPr/>
          </p:nvSpPr>
          <p:spPr bwMode="auto">
            <a:xfrm flipH="1" flipV="1">
              <a:off x="3886200" y="4343400"/>
              <a:ext cx="3810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8" name="Line 16"/>
            <p:cNvSpPr>
              <a:spLocks noChangeShapeType="1"/>
            </p:cNvSpPr>
            <p:nvPr/>
          </p:nvSpPr>
          <p:spPr bwMode="auto">
            <a:xfrm flipV="1">
              <a:off x="4572000" y="4419600"/>
              <a:ext cx="3810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9" name="Freeform 17"/>
            <p:cNvSpPr>
              <a:spLocks/>
            </p:cNvSpPr>
            <p:nvPr/>
          </p:nvSpPr>
          <p:spPr bwMode="auto">
            <a:xfrm>
              <a:off x="2667000" y="5791200"/>
              <a:ext cx="5410200" cy="800100"/>
            </a:xfrm>
            <a:custGeom>
              <a:avLst/>
              <a:gdLst>
                <a:gd name="T0" fmla="*/ 3408 w 3408"/>
                <a:gd name="T1" fmla="*/ 0 h 504"/>
                <a:gd name="T2" fmla="*/ 2256 w 3408"/>
                <a:gd name="T3" fmla="*/ 432 h 504"/>
                <a:gd name="T4" fmla="*/ 624 w 3408"/>
                <a:gd name="T5" fmla="*/ 432 h 504"/>
                <a:gd name="T6" fmla="*/ 0 w 3408"/>
                <a:gd name="T7" fmla="*/ 14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08" h="504">
                  <a:moveTo>
                    <a:pt x="3408" y="0"/>
                  </a:moveTo>
                  <a:cubicBezTo>
                    <a:pt x="3064" y="180"/>
                    <a:pt x="2720" y="360"/>
                    <a:pt x="2256" y="432"/>
                  </a:cubicBezTo>
                  <a:cubicBezTo>
                    <a:pt x="1792" y="504"/>
                    <a:pt x="1000" y="480"/>
                    <a:pt x="624" y="432"/>
                  </a:cubicBezTo>
                  <a:cubicBezTo>
                    <a:pt x="248" y="384"/>
                    <a:pt x="124" y="264"/>
                    <a:pt x="0" y="144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82290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8399577"/>
                </p:ext>
              </p:extLst>
            </p:nvPr>
          </p:nvGraphicFramePr>
          <p:xfrm>
            <a:off x="4876801" y="6172200"/>
            <a:ext cx="3032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16" name="Equation" r:id="rId7" imgW="304560" imgH="380880" progId="Equation.3">
                    <p:embed/>
                  </p:oleObj>
                </mc:Choice>
                <mc:Fallback>
                  <p:oleObj name="Equation" r:id="rId7" imgW="304560" imgH="3808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801" y="6172200"/>
                          <a:ext cx="303213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2291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0673579"/>
                </p:ext>
              </p:extLst>
            </p:nvPr>
          </p:nvGraphicFramePr>
          <p:xfrm>
            <a:off x="5033963" y="3733801"/>
            <a:ext cx="419100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17" name="Equation" r:id="rId9" imgW="419040" imgH="533160" progId="Equation.3">
                    <p:embed/>
                  </p:oleObj>
                </mc:Choice>
                <mc:Fallback>
                  <p:oleObj name="Equation" r:id="rId9" imgW="419040" imgH="5331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3963" y="3733801"/>
                          <a:ext cx="419100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2292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5806598"/>
                </p:ext>
              </p:extLst>
            </p:nvPr>
          </p:nvGraphicFramePr>
          <p:xfrm>
            <a:off x="3498851" y="3738563"/>
            <a:ext cx="442913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18" name="Equation" r:id="rId11" imgW="444240" imgH="520560" progId="Equation.3">
                    <p:embed/>
                  </p:oleObj>
                </mc:Choice>
                <mc:Fallback>
                  <p:oleObj name="Equation" r:id="rId11" imgW="444240" imgH="5205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8851" y="3738563"/>
                          <a:ext cx="442913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2293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8654540"/>
                </p:ext>
              </p:extLst>
            </p:nvPr>
          </p:nvGraphicFramePr>
          <p:xfrm>
            <a:off x="8001000" y="5257801"/>
            <a:ext cx="419100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19" name="Equation" r:id="rId13" imgW="419040" imgH="533160" progId="Equation.3">
                    <p:embed/>
                  </p:oleObj>
                </mc:Choice>
                <mc:Fallback>
                  <p:oleObj name="Equation" r:id="rId13" imgW="419040" imgH="5331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01000" y="5257801"/>
                          <a:ext cx="419100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2294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8159332"/>
                </p:ext>
              </p:extLst>
            </p:nvPr>
          </p:nvGraphicFramePr>
          <p:xfrm>
            <a:off x="6089651" y="5262563"/>
            <a:ext cx="442913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20" name="Equation" r:id="rId15" imgW="444240" imgH="520560" progId="Equation.3">
                    <p:embed/>
                  </p:oleObj>
                </mc:Choice>
                <mc:Fallback>
                  <p:oleObj name="Equation" r:id="rId15" imgW="444240" imgH="5205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9651" y="5262563"/>
                          <a:ext cx="442913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2295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5104914"/>
                </p:ext>
              </p:extLst>
            </p:nvPr>
          </p:nvGraphicFramePr>
          <p:xfrm>
            <a:off x="4221163" y="5262563"/>
            <a:ext cx="3683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21" name="Equation" r:id="rId17" imgW="368280" imgH="520560" progId="Equation.3">
                    <p:embed/>
                  </p:oleObj>
                </mc:Choice>
                <mc:Fallback>
                  <p:oleObj name="Equation" r:id="rId17" imgW="368280" imgH="5205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1163" y="5262563"/>
                          <a:ext cx="3683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2296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2061602"/>
                </p:ext>
              </p:extLst>
            </p:nvPr>
          </p:nvGraphicFramePr>
          <p:xfrm>
            <a:off x="3352801" y="52578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22" name="Equation" r:id="rId19" imgW="266400" imgH="279360" progId="Equation.3">
                    <p:embed/>
                  </p:oleObj>
                </mc:Choice>
                <mc:Fallback>
                  <p:oleObj name="Equation" r:id="rId19" imgW="266400" imgH="2793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2801" y="52578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2297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5370020"/>
                </p:ext>
              </p:extLst>
            </p:nvPr>
          </p:nvGraphicFramePr>
          <p:xfrm>
            <a:off x="4800601" y="46482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23" name="Equation" r:id="rId21" imgW="266400" imgH="279360" progId="Equation.3">
                    <p:embed/>
                  </p:oleObj>
                </mc:Choice>
                <mc:Fallback>
                  <p:oleObj name="Equation" r:id="rId21" imgW="266400" imgH="2793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601" y="46482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2298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1631038"/>
                </p:ext>
              </p:extLst>
            </p:nvPr>
          </p:nvGraphicFramePr>
          <p:xfrm>
            <a:off x="4114801" y="46482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24" name="Equation" r:id="rId22" imgW="266400" imgH="279360" progId="Equation.3">
                    <p:embed/>
                  </p:oleObj>
                </mc:Choice>
                <mc:Fallback>
                  <p:oleObj name="Equation" r:id="rId22" imgW="266400" imgH="2793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801" y="46482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2299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9383208"/>
                </p:ext>
              </p:extLst>
            </p:nvPr>
          </p:nvGraphicFramePr>
          <p:xfrm>
            <a:off x="5181601" y="5181601"/>
            <a:ext cx="2524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25" name="Equation" r:id="rId23" imgW="253800" imgH="393480" progId="Equation.3">
                    <p:embed/>
                  </p:oleObj>
                </mc:Choice>
                <mc:Fallback>
                  <p:oleObj name="Equation" r:id="rId23" imgW="253800" imgH="393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1601" y="5181601"/>
                          <a:ext cx="252413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2300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6367439"/>
                </p:ext>
              </p:extLst>
            </p:nvPr>
          </p:nvGraphicFramePr>
          <p:xfrm>
            <a:off x="7086601" y="5181600"/>
            <a:ext cx="3032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26" name="Equation" r:id="rId25" imgW="304560" imgH="380880" progId="Equation.3">
                    <p:embed/>
                  </p:oleObj>
                </mc:Choice>
                <mc:Fallback>
                  <p:oleObj name="Equation" r:id="rId25" imgW="304560" imgH="3808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6601" y="5181600"/>
                          <a:ext cx="303213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2301" name="Line 29"/>
            <p:cNvSpPr>
              <a:spLocks noChangeShapeType="1"/>
            </p:cNvSpPr>
            <p:nvPr/>
          </p:nvSpPr>
          <p:spPr bwMode="auto">
            <a:xfrm>
              <a:off x="1219200" y="55626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Extended Transition Function </a:t>
            </a:r>
            <a:endParaRPr lang="en-US" altLang="en-US" dirty="0"/>
          </a:p>
        </p:txBody>
      </p:sp>
      <p:graphicFrame>
        <p:nvGraphicFramePr>
          <p:cNvPr id="3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507222"/>
              </p:ext>
            </p:extLst>
          </p:nvPr>
        </p:nvGraphicFramePr>
        <p:xfrm>
          <a:off x="8280400" y="484187"/>
          <a:ext cx="6096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27" name="Equation" r:id="rId26" imgW="609480" imgH="431640" progId="Equation.3">
                  <p:embed/>
                </p:oleObj>
              </mc:Choice>
              <mc:Fallback>
                <p:oleObj name="Equation" r:id="rId26" imgW="609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0400" y="484187"/>
                        <a:ext cx="6096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86756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  <p:graphicFrame>
        <p:nvGraphicFramePr>
          <p:cNvPr id="122884" name="Object 1028"/>
          <p:cNvGraphicFramePr>
            <a:graphicFrameLocks noChangeAspect="1"/>
          </p:cNvGraphicFramePr>
          <p:nvPr/>
        </p:nvGraphicFramePr>
        <p:xfrm>
          <a:off x="3505200" y="1066800"/>
          <a:ext cx="3200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06" name="Equation" r:id="rId3" imgW="3200400" imgH="660240" progId="Equation.3">
                  <p:embed/>
                </p:oleObj>
              </mc:Choice>
              <mc:Fallback>
                <p:oleObj name="Equation" r:id="rId3" imgW="320040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066800"/>
                        <a:ext cx="32004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5" name="Text Box 1029"/>
          <p:cNvSpPr txBox="1">
            <a:spLocks noChangeArrowheads="1"/>
          </p:cNvSpPr>
          <p:nvPr/>
        </p:nvSpPr>
        <p:spPr bwMode="auto">
          <a:xfrm>
            <a:off x="1219201" y="1066800"/>
            <a:ext cx="19049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It holds</a:t>
            </a:r>
          </a:p>
        </p:txBody>
      </p:sp>
      <p:sp>
        <p:nvSpPr>
          <p:cNvPr id="122886" name="Text Box 1030"/>
          <p:cNvSpPr txBox="1">
            <a:spLocks noChangeArrowheads="1"/>
          </p:cNvSpPr>
          <p:nvPr/>
        </p:nvSpPr>
        <p:spPr bwMode="auto">
          <a:xfrm>
            <a:off x="1093160" y="2211288"/>
            <a:ext cx="20310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I</a:t>
            </a:r>
            <a:r>
              <a:rPr lang="en-US" altLang="en-US" sz="2800" dirty="0" smtClean="0"/>
              <a:t>f </a:t>
            </a:r>
            <a:r>
              <a:rPr lang="en-US" altLang="en-US" sz="2800" dirty="0"/>
              <a:t>and only if</a:t>
            </a:r>
          </a:p>
        </p:txBody>
      </p:sp>
      <p:sp>
        <p:nvSpPr>
          <p:cNvPr id="122887" name="Text Box 1031"/>
          <p:cNvSpPr txBox="1">
            <a:spLocks noChangeArrowheads="1"/>
          </p:cNvSpPr>
          <p:nvPr/>
        </p:nvSpPr>
        <p:spPr bwMode="auto">
          <a:xfrm>
            <a:off x="3048000" y="2192362"/>
            <a:ext cx="65532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 smtClean="0"/>
              <a:t>there is a walk from        to        with label </a:t>
            </a:r>
          </a:p>
          <a:p>
            <a:r>
              <a:rPr lang="en-US" altLang="en-US" dirty="0" smtClean="0"/>
              <a:t>     </a:t>
            </a:r>
            <a:endParaRPr lang="en-US" altLang="en-US" dirty="0"/>
          </a:p>
        </p:txBody>
      </p:sp>
      <p:graphicFrame>
        <p:nvGraphicFramePr>
          <p:cNvPr id="122888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108569"/>
              </p:ext>
            </p:extLst>
          </p:nvPr>
        </p:nvGraphicFramePr>
        <p:xfrm>
          <a:off x="6019800" y="2133600"/>
          <a:ext cx="3921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07" name="Equation" r:id="rId5" imgW="393480" imgH="583920" progId="Equation.3">
                  <p:embed/>
                </p:oleObj>
              </mc:Choice>
              <mc:Fallback>
                <p:oleObj name="Equation" r:id="rId5" imgW="39348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133600"/>
                        <a:ext cx="3921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9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877091"/>
              </p:ext>
            </p:extLst>
          </p:nvPr>
        </p:nvGraphicFramePr>
        <p:xfrm>
          <a:off x="6973888" y="2133600"/>
          <a:ext cx="49371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08" name="Equation" r:id="rId7" imgW="495000" imgH="660240" progId="Equation.3">
                  <p:embed/>
                </p:oleObj>
              </mc:Choice>
              <mc:Fallback>
                <p:oleObj name="Equation" r:id="rId7" imgW="49500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888" y="2133600"/>
                        <a:ext cx="493712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0" name="Object 10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351586"/>
              </p:ext>
            </p:extLst>
          </p:nvPr>
        </p:nvGraphicFramePr>
        <p:xfrm>
          <a:off x="9226550" y="2317552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09" name="Equation" r:id="rId9" imgW="368280" imgH="304560" progId="Equation.3">
                  <p:embed/>
                </p:oleObj>
              </mc:Choice>
              <mc:Fallback>
                <p:oleObj name="Equation" r:id="rId9" imgW="3682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6550" y="2317552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495300" y="76200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Extended Transition Function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554514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1650" y="165289"/>
            <a:ext cx="8915400" cy="1143000"/>
          </a:xfrm>
        </p:spPr>
        <p:txBody>
          <a:bodyPr/>
          <a:lstStyle/>
          <a:p>
            <a:r>
              <a:rPr lang="en-US" altLang="en-US"/>
              <a:t>The Language of an NFA</a:t>
            </a:r>
          </a:p>
        </p:txBody>
      </p:sp>
      <p:sp>
        <p:nvSpPr>
          <p:cNvPr id="91140" name="Oval 4"/>
          <p:cNvSpPr>
            <a:spLocks noChangeArrowheads="1"/>
          </p:cNvSpPr>
          <p:nvPr/>
        </p:nvSpPr>
        <p:spPr bwMode="auto">
          <a:xfrm>
            <a:off x="2667000" y="2819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Oval 5"/>
          <p:cNvSpPr>
            <a:spLocks noChangeArrowheads="1"/>
          </p:cNvSpPr>
          <p:nvPr/>
        </p:nvSpPr>
        <p:spPr bwMode="auto">
          <a:xfrm>
            <a:off x="28194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2895601" y="2971801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96" name="Equation" r:id="rId3" imgW="431640" imgH="533160" progId="Equation.3">
                  <p:embed/>
                </p:oleObj>
              </mc:Choice>
              <mc:Fallback>
                <p:oleObj name="Equation" r:id="rId3" imgW="431640" imgH="5331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2971801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3" name="Oval 7"/>
          <p:cNvSpPr>
            <a:spLocks noChangeArrowheads="1"/>
          </p:cNvSpPr>
          <p:nvPr/>
        </p:nvSpPr>
        <p:spPr bwMode="auto">
          <a:xfrm>
            <a:off x="48006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4" name="Oval 8"/>
          <p:cNvSpPr>
            <a:spLocks noChangeArrowheads="1"/>
          </p:cNvSpPr>
          <p:nvPr/>
        </p:nvSpPr>
        <p:spPr bwMode="auto">
          <a:xfrm>
            <a:off x="67056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5" name="Oval 9"/>
          <p:cNvSpPr>
            <a:spLocks noChangeArrowheads="1"/>
          </p:cNvSpPr>
          <p:nvPr/>
        </p:nvSpPr>
        <p:spPr bwMode="auto">
          <a:xfrm>
            <a:off x="86106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6" name="Oval 10"/>
          <p:cNvSpPr>
            <a:spLocks noChangeArrowheads="1"/>
          </p:cNvSpPr>
          <p:nvPr/>
        </p:nvSpPr>
        <p:spPr bwMode="auto">
          <a:xfrm>
            <a:off x="4114800" y="144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7" name="Oval 11"/>
          <p:cNvSpPr>
            <a:spLocks noChangeArrowheads="1"/>
          </p:cNvSpPr>
          <p:nvPr/>
        </p:nvSpPr>
        <p:spPr bwMode="auto">
          <a:xfrm>
            <a:off x="5638800" y="144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8" name="Line 12"/>
          <p:cNvSpPr>
            <a:spLocks noChangeShapeType="1"/>
          </p:cNvSpPr>
          <p:nvPr/>
        </p:nvSpPr>
        <p:spPr bwMode="auto">
          <a:xfrm>
            <a:off x="3581400" y="3276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9" name="Oval 13"/>
          <p:cNvSpPr>
            <a:spLocks noChangeArrowheads="1"/>
          </p:cNvSpPr>
          <p:nvPr/>
        </p:nvSpPr>
        <p:spPr bwMode="auto">
          <a:xfrm>
            <a:off x="5486400" y="1295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0" name="Line 14"/>
          <p:cNvSpPr>
            <a:spLocks noChangeShapeType="1"/>
          </p:cNvSpPr>
          <p:nvPr/>
        </p:nvSpPr>
        <p:spPr bwMode="auto">
          <a:xfrm>
            <a:off x="5410200" y="3276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1" name="Line 15"/>
          <p:cNvSpPr>
            <a:spLocks noChangeShapeType="1"/>
          </p:cNvSpPr>
          <p:nvPr/>
        </p:nvSpPr>
        <p:spPr bwMode="auto">
          <a:xfrm>
            <a:off x="7315200" y="3276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2" name="Line 16"/>
          <p:cNvSpPr>
            <a:spLocks noChangeShapeType="1"/>
          </p:cNvSpPr>
          <p:nvPr/>
        </p:nvSpPr>
        <p:spPr bwMode="auto">
          <a:xfrm flipH="1" flipV="1">
            <a:off x="4572000" y="20574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3" name="Line 17"/>
          <p:cNvSpPr>
            <a:spLocks noChangeShapeType="1"/>
          </p:cNvSpPr>
          <p:nvPr/>
        </p:nvSpPr>
        <p:spPr bwMode="auto">
          <a:xfrm flipV="1">
            <a:off x="5257800" y="2133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4" name="Freeform 18"/>
          <p:cNvSpPr>
            <a:spLocks/>
          </p:cNvSpPr>
          <p:nvPr/>
        </p:nvSpPr>
        <p:spPr bwMode="auto">
          <a:xfrm>
            <a:off x="3352800" y="3505200"/>
            <a:ext cx="5410200" cy="800100"/>
          </a:xfrm>
          <a:custGeom>
            <a:avLst/>
            <a:gdLst>
              <a:gd name="T0" fmla="*/ 3408 w 3408"/>
              <a:gd name="T1" fmla="*/ 0 h 504"/>
              <a:gd name="T2" fmla="*/ 2256 w 3408"/>
              <a:gd name="T3" fmla="*/ 432 h 504"/>
              <a:gd name="T4" fmla="*/ 624 w 3408"/>
              <a:gd name="T5" fmla="*/ 432 h 504"/>
              <a:gd name="T6" fmla="*/ 0 w 3408"/>
              <a:gd name="T7" fmla="*/ 14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08" h="504">
                <a:moveTo>
                  <a:pt x="3408" y="0"/>
                </a:moveTo>
                <a:cubicBezTo>
                  <a:pt x="3064" y="180"/>
                  <a:pt x="2720" y="360"/>
                  <a:pt x="2256" y="432"/>
                </a:cubicBezTo>
                <a:cubicBezTo>
                  <a:pt x="1792" y="504"/>
                  <a:pt x="1000" y="480"/>
                  <a:pt x="624" y="432"/>
                </a:cubicBezTo>
                <a:cubicBezTo>
                  <a:pt x="248" y="384"/>
                  <a:pt x="124" y="264"/>
                  <a:pt x="0" y="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1155" name="Object 19"/>
          <p:cNvGraphicFramePr>
            <a:graphicFrameLocks noChangeAspect="1"/>
          </p:cNvGraphicFramePr>
          <p:nvPr/>
        </p:nvGraphicFramePr>
        <p:xfrm>
          <a:off x="5562601" y="3886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97" name="Equation" r:id="rId5" imgW="304560" imgH="380880" progId="Equation.3">
                  <p:embed/>
                </p:oleObj>
              </mc:Choice>
              <mc:Fallback>
                <p:oleObj name="Equation" r:id="rId5" imgW="3045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1" y="38862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6" name="Object 20"/>
          <p:cNvGraphicFramePr>
            <a:graphicFrameLocks noChangeAspect="1"/>
          </p:cNvGraphicFramePr>
          <p:nvPr/>
        </p:nvGraphicFramePr>
        <p:xfrm>
          <a:off x="5719763" y="1447801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98" name="Equation" r:id="rId7" imgW="419040" imgH="533160" progId="Equation.3">
                  <p:embed/>
                </p:oleObj>
              </mc:Choice>
              <mc:Fallback>
                <p:oleObj name="Equation" r:id="rId7" imgW="419040" imgH="5331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9763" y="1447801"/>
                        <a:ext cx="419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7" name="Object 21"/>
          <p:cNvGraphicFramePr>
            <a:graphicFrameLocks noChangeAspect="1"/>
          </p:cNvGraphicFramePr>
          <p:nvPr/>
        </p:nvGraphicFramePr>
        <p:xfrm>
          <a:off x="4184651" y="1452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99" name="Equation" r:id="rId9" imgW="444240" imgH="520560" progId="Equation.3">
                  <p:embed/>
                </p:oleObj>
              </mc:Choice>
              <mc:Fallback>
                <p:oleObj name="Equation" r:id="rId9" imgW="444240" imgH="5205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1" y="14525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8" name="Object 22"/>
          <p:cNvGraphicFramePr>
            <a:graphicFrameLocks noChangeAspect="1"/>
          </p:cNvGraphicFramePr>
          <p:nvPr/>
        </p:nvGraphicFramePr>
        <p:xfrm>
          <a:off x="8686800" y="2971801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00" name="Equation" r:id="rId11" imgW="419040" imgH="533160" progId="Equation.3">
                  <p:embed/>
                </p:oleObj>
              </mc:Choice>
              <mc:Fallback>
                <p:oleObj name="Equation" r:id="rId11" imgW="419040" imgH="5331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2971801"/>
                        <a:ext cx="419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9" name="Object 23"/>
          <p:cNvGraphicFramePr>
            <a:graphicFrameLocks noChangeAspect="1"/>
          </p:cNvGraphicFramePr>
          <p:nvPr/>
        </p:nvGraphicFramePr>
        <p:xfrm>
          <a:off x="6775451" y="2976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01" name="Equation" r:id="rId13" imgW="444240" imgH="520560" progId="Equation.3">
                  <p:embed/>
                </p:oleObj>
              </mc:Choice>
              <mc:Fallback>
                <p:oleObj name="Equation" r:id="rId13" imgW="444240" imgH="5205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451" y="29765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0" name="Object 24"/>
          <p:cNvGraphicFramePr>
            <a:graphicFrameLocks noChangeAspect="1"/>
          </p:cNvGraphicFramePr>
          <p:nvPr/>
        </p:nvGraphicFramePr>
        <p:xfrm>
          <a:off x="4906963" y="29765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02" name="Equation" r:id="rId15" imgW="368280" imgH="520560" progId="Equation.3">
                  <p:embed/>
                </p:oleObj>
              </mc:Choice>
              <mc:Fallback>
                <p:oleObj name="Equation" r:id="rId15" imgW="368280" imgH="5205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963" y="29765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1" name="Object 25"/>
          <p:cNvGraphicFramePr>
            <a:graphicFrameLocks noChangeAspect="1"/>
          </p:cNvGraphicFramePr>
          <p:nvPr/>
        </p:nvGraphicFramePr>
        <p:xfrm>
          <a:off x="4038601" y="2971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03"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2971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2" name="Object 26"/>
          <p:cNvGraphicFramePr>
            <a:graphicFrameLocks noChangeAspect="1"/>
          </p:cNvGraphicFramePr>
          <p:nvPr/>
        </p:nvGraphicFramePr>
        <p:xfrm>
          <a:off x="5486401" y="236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04"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1" y="236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3" name="Object 27"/>
          <p:cNvGraphicFramePr>
            <a:graphicFrameLocks noChangeAspect="1"/>
          </p:cNvGraphicFramePr>
          <p:nvPr/>
        </p:nvGraphicFramePr>
        <p:xfrm>
          <a:off x="4800601" y="236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05"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236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4" name="Object 28"/>
          <p:cNvGraphicFramePr>
            <a:graphicFrameLocks noChangeAspect="1"/>
          </p:cNvGraphicFramePr>
          <p:nvPr/>
        </p:nvGraphicFramePr>
        <p:xfrm>
          <a:off x="5867401" y="28956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06" name="Equation" r:id="rId21" imgW="253800" imgH="393480" progId="Equation.3">
                  <p:embed/>
                </p:oleObj>
              </mc:Choice>
              <mc:Fallback>
                <p:oleObj name="Equation" r:id="rId21" imgW="2538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1" y="28956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5" name="Object 29"/>
          <p:cNvGraphicFramePr>
            <a:graphicFrameLocks noChangeAspect="1"/>
          </p:cNvGraphicFramePr>
          <p:nvPr/>
        </p:nvGraphicFramePr>
        <p:xfrm>
          <a:off x="7772401" y="28956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07" name="Equation" r:id="rId23" imgW="304560" imgH="380880" progId="Equation.3">
                  <p:embed/>
                </p:oleObj>
              </mc:Choice>
              <mc:Fallback>
                <p:oleObj name="Equation" r:id="rId23" imgW="3045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1" y="28956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6" name="Object 30"/>
          <p:cNvGraphicFramePr>
            <a:graphicFrameLocks noChangeAspect="1"/>
          </p:cNvGraphicFramePr>
          <p:nvPr/>
        </p:nvGraphicFramePr>
        <p:xfrm>
          <a:off x="5524500" y="3549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08" name="Equation" r:id="rId24" imgW="228600" imgH="520560" progId="Equation.3">
                  <p:embed/>
                </p:oleObj>
              </mc:Choice>
              <mc:Fallback>
                <p:oleObj name="Equation" r:id="rId24" imgW="228600" imgH="5205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3549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67" name="Line 31"/>
          <p:cNvSpPr>
            <a:spLocks noChangeShapeType="1"/>
          </p:cNvSpPr>
          <p:nvPr/>
        </p:nvSpPr>
        <p:spPr bwMode="auto">
          <a:xfrm>
            <a:off x="20574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1168" name="Object 32"/>
          <p:cNvGraphicFramePr>
            <a:graphicFrameLocks noChangeAspect="1"/>
          </p:cNvGraphicFramePr>
          <p:nvPr/>
        </p:nvGraphicFramePr>
        <p:xfrm>
          <a:off x="781050" y="5422900"/>
          <a:ext cx="4178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09" name="Equation" r:id="rId26" imgW="4178160" imgH="609480" progId="Equation.3">
                  <p:embed/>
                </p:oleObj>
              </mc:Choice>
              <mc:Fallback>
                <p:oleObj name="Equation" r:id="rId26" imgW="417816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5422900"/>
                        <a:ext cx="4178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9" name="Object 33"/>
          <p:cNvGraphicFramePr>
            <a:graphicFrameLocks noChangeAspect="1"/>
          </p:cNvGraphicFramePr>
          <p:nvPr/>
        </p:nvGraphicFramePr>
        <p:xfrm>
          <a:off x="5524500" y="3549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10" name="Equation" r:id="rId28" imgW="228600" imgH="520560" progId="Equation.3">
                  <p:embed/>
                </p:oleObj>
              </mc:Choice>
              <mc:Fallback>
                <p:oleObj name="Equation" r:id="rId28" imgW="228600" imgH="5205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3549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71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371293"/>
              </p:ext>
            </p:extLst>
          </p:nvPr>
        </p:nvGraphicFramePr>
        <p:xfrm>
          <a:off x="7848600" y="3048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11" name="Equation" r:id="rId29" imgW="545760" imgH="393480" progId="Equation.3">
                  <p:embed/>
                </p:oleObj>
              </mc:Choice>
              <mc:Fallback>
                <p:oleObj name="Equation" r:id="rId29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048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73" name="Object 37"/>
          <p:cNvGraphicFramePr>
            <a:graphicFrameLocks noChangeAspect="1"/>
          </p:cNvGraphicFramePr>
          <p:nvPr/>
        </p:nvGraphicFramePr>
        <p:xfrm>
          <a:off x="6369050" y="5422900"/>
          <a:ext cx="2209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12" name="Equation" r:id="rId31" imgW="2209680" imgH="533160" progId="Equation.3">
                  <p:embed/>
                </p:oleObj>
              </mc:Choice>
              <mc:Fallback>
                <p:oleObj name="Equation" r:id="rId31" imgW="22096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9050" y="5422900"/>
                        <a:ext cx="2209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74" name="Object 38"/>
          <p:cNvGraphicFramePr>
            <a:graphicFrameLocks noChangeAspect="1"/>
          </p:cNvGraphicFramePr>
          <p:nvPr/>
        </p:nvGraphicFramePr>
        <p:xfrm>
          <a:off x="565150" y="1041401"/>
          <a:ext cx="23876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13" name="Equation" r:id="rId33" imgW="2387520" imgH="583920" progId="Equation.3">
                  <p:embed/>
                </p:oleObj>
              </mc:Choice>
              <mc:Fallback>
                <p:oleObj name="Equation" r:id="rId33" imgW="238752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1041401"/>
                        <a:ext cx="23876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34908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ChangeArrowheads="1"/>
          </p:cNvSpPr>
          <p:nvPr/>
        </p:nvSpPr>
        <p:spPr bwMode="auto">
          <a:xfrm>
            <a:off x="533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32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183299" name="Oval 3"/>
          <p:cNvSpPr>
            <a:spLocks noChangeArrowheads="1"/>
          </p:cNvSpPr>
          <p:nvPr/>
        </p:nvSpPr>
        <p:spPr bwMode="auto">
          <a:xfrm>
            <a:off x="2667000" y="2819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0" name="Oval 4"/>
          <p:cNvSpPr>
            <a:spLocks noChangeArrowheads="1"/>
          </p:cNvSpPr>
          <p:nvPr/>
        </p:nvSpPr>
        <p:spPr bwMode="auto">
          <a:xfrm>
            <a:off x="28194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3301" name="Object 5"/>
          <p:cNvGraphicFramePr>
            <a:graphicFrameLocks noChangeAspect="1"/>
          </p:cNvGraphicFramePr>
          <p:nvPr/>
        </p:nvGraphicFramePr>
        <p:xfrm>
          <a:off x="2895601" y="2971801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51" name="Equation" r:id="rId3" imgW="431640" imgH="533160" progId="Equation.3">
                  <p:embed/>
                </p:oleObj>
              </mc:Choice>
              <mc:Fallback>
                <p:oleObj name="Equation" r:id="rId3" imgW="431640" imgH="5331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2971801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2" name="Oval 6"/>
          <p:cNvSpPr>
            <a:spLocks noChangeArrowheads="1"/>
          </p:cNvSpPr>
          <p:nvPr/>
        </p:nvSpPr>
        <p:spPr bwMode="auto">
          <a:xfrm>
            <a:off x="48006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3" name="Oval 7"/>
          <p:cNvSpPr>
            <a:spLocks noChangeArrowheads="1"/>
          </p:cNvSpPr>
          <p:nvPr/>
        </p:nvSpPr>
        <p:spPr bwMode="auto">
          <a:xfrm>
            <a:off x="67056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4" name="Oval 8"/>
          <p:cNvSpPr>
            <a:spLocks noChangeArrowheads="1"/>
          </p:cNvSpPr>
          <p:nvPr/>
        </p:nvSpPr>
        <p:spPr bwMode="auto">
          <a:xfrm>
            <a:off x="86106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5" name="Oval 9"/>
          <p:cNvSpPr>
            <a:spLocks noChangeArrowheads="1"/>
          </p:cNvSpPr>
          <p:nvPr/>
        </p:nvSpPr>
        <p:spPr bwMode="auto">
          <a:xfrm>
            <a:off x="4114800" y="144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6" name="Oval 10"/>
          <p:cNvSpPr>
            <a:spLocks noChangeArrowheads="1"/>
          </p:cNvSpPr>
          <p:nvPr/>
        </p:nvSpPr>
        <p:spPr bwMode="auto">
          <a:xfrm>
            <a:off x="5638800" y="144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Line 11"/>
          <p:cNvSpPr>
            <a:spLocks noChangeShapeType="1"/>
          </p:cNvSpPr>
          <p:nvPr/>
        </p:nvSpPr>
        <p:spPr bwMode="auto">
          <a:xfrm>
            <a:off x="3581400" y="3276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8" name="Oval 12"/>
          <p:cNvSpPr>
            <a:spLocks noChangeArrowheads="1"/>
          </p:cNvSpPr>
          <p:nvPr/>
        </p:nvSpPr>
        <p:spPr bwMode="auto">
          <a:xfrm>
            <a:off x="5486400" y="1295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9" name="Line 13"/>
          <p:cNvSpPr>
            <a:spLocks noChangeShapeType="1"/>
          </p:cNvSpPr>
          <p:nvPr/>
        </p:nvSpPr>
        <p:spPr bwMode="auto">
          <a:xfrm>
            <a:off x="5410200" y="3276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10" name="Line 14"/>
          <p:cNvSpPr>
            <a:spLocks noChangeShapeType="1"/>
          </p:cNvSpPr>
          <p:nvPr/>
        </p:nvSpPr>
        <p:spPr bwMode="auto">
          <a:xfrm>
            <a:off x="7315200" y="3276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11" name="Line 15"/>
          <p:cNvSpPr>
            <a:spLocks noChangeShapeType="1"/>
          </p:cNvSpPr>
          <p:nvPr/>
        </p:nvSpPr>
        <p:spPr bwMode="auto">
          <a:xfrm flipH="1" flipV="1">
            <a:off x="4572000" y="20574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12" name="Line 16"/>
          <p:cNvSpPr>
            <a:spLocks noChangeShapeType="1"/>
          </p:cNvSpPr>
          <p:nvPr/>
        </p:nvSpPr>
        <p:spPr bwMode="auto">
          <a:xfrm flipV="1">
            <a:off x="5257800" y="2133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13" name="Freeform 17"/>
          <p:cNvSpPr>
            <a:spLocks/>
          </p:cNvSpPr>
          <p:nvPr/>
        </p:nvSpPr>
        <p:spPr bwMode="auto">
          <a:xfrm>
            <a:off x="3352800" y="3505200"/>
            <a:ext cx="5410200" cy="800100"/>
          </a:xfrm>
          <a:custGeom>
            <a:avLst/>
            <a:gdLst>
              <a:gd name="T0" fmla="*/ 3408 w 3408"/>
              <a:gd name="T1" fmla="*/ 0 h 504"/>
              <a:gd name="T2" fmla="*/ 2256 w 3408"/>
              <a:gd name="T3" fmla="*/ 432 h 504"/>
              <a:gd name="T4" fmla="*/ 624 w 3408"/>
              <a:gd name="T5" fmla="*/ 432 h 504"/>
              <a:gd name="T6" fmla="*/ 0 w 3408"/>
              <a:gd name="T7" fmla="*/ 14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08" h="504">
                <a:moveTo>
                  <a:pt x="3408" y="0"/>
                </a:moveTo>
                <a:cubicBezTo>
                  <a:pt x="3064" y="180"/>
                  <a:pt x="2720" y="360"/>
                  <a:pt x="2256" y="432"/>
                </a:cubicBezTo>
                <a:cubicBezTo>
                  <a:pt x="1792" y="504"/>
                  <a:pt x="1000" y="480"/>
                  <a:pt x="624" y="432"/>
                </a:cubicBezTo>
                <a:cubicBezTo>
                  <a:pt x="248" y="384"/>
                  <a:pt x="124" y="264"/>
                  <a:pt x="0" y="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3314" name="Object 18"/>
          <p:cNvGraphicFramePr>
            <a:graphicFrameLocks noChangeAspect="1"/>
          </p:cNvGraphicFramePr>
          <p:nvPr/>
        </p:nvGraphicFramePr>
        <p:xfrm>
          <a:off x="5562601" y="3886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52" name="Equation" r:id="rId5" imgW="304560" imgH="380880" progId="Equation.3">
                  <p:embed/>
                </p:oleObj>
              </mc:Choice>
              <mc:Fallback>
                <p:oleObj name="Equation" r:id="rId5" imgW="3045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1" y="38862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15" name="Object 19"/>
          <p:cNvGraphicFramePr>
            <a:graphicFrameLocks noChangeAspect="1"/>
          </p:cNvGraphicFramePr>
          <p:nvPr/>
        </p:nvGraphicFramePr>
        <p:xfrm>
          <a:off x="5719763" y="1447801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53" name="Equation" r:id="rId7" imgW="419040" imgH="533160" progId="Equation.3">
                  <p:embed/>
                </p:oleObj>
              </mc:Choice>
              <mc:Fallback>
                <p:oleObj name="Equation" r:id="rId7" imgW="419040" imgH="5331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9763" y="1447801"/>
                        <a:ext cx="419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16" name="Object 20"/>
          <p:cNvGraphicFramePr>
            <a:graphicFrameLocks noChangeAspect="1"/>
          </p:cNvGraphicFramePr>
          <p:nvPr/>
        </p:nvGraphicFramePr>
        <p:xfrm>
          <a:off x="4184651" y="1452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54" name="Equation" r:id="rId9" imgW="444240" imgH="520560" progId="Equation.3">
                  <p:embed/>
                </p:oleObj>
              </mc:Choice>
              <mc:Fallback>
                <p:oleObj name="Equation" r:id="rId9" imgW="444240" imgH="5205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1" y="14525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17" name="Object 21"/>
          <p:cNvGraphicFramePr>
            <a:graphicFrameLocks noChangeAspect="1"/>
          </p:cNvGraphicFramePr>
          <p:nvPr/>
        </p:nvGraphicFramePr>
        <p:xfrm>
          <a:off x="8686800" y="2971801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55" name="Equation" r:id="rId11" imgW="419040" imgH="533160" progId="Equation.3">
                  <p:embed/>
                </p:oleObj>
              </mc:Choice>
              <mc:Fallback>
                <p:oleObj name="Equation" r:id="rId11" imgW="419040" imgH="5331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2971801"/>
                        <a:ext cx="419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18" name="Object 22"/>
          <p:cNvGraphicFramePr>
            <a:graphicFrameLocks noChangeAspect="1"/>
          </p:cNvGraphicFramePr>
          <p:nvPr/>
        </p:nvGraphicFramePr>
        <p:xfrm>
          <a:off x="6775451" y="2976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56" name="Equation" r:id="rId13" imgW="444240" imgH="520560" progId="Equation.3">
                  <p:embed/>
                </p:oleObj>
              </mc:Choice>
              <mc:Fallback>
                <p:oleObj name="Equation" r:id="rId13" imgW="444240" imgH="5205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451" y="29765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19" name="Object 23"/>
          <p:cNvGraphicFramePr>
            <a:graphicFrameLocks noChangeAspect="1"/>
          </p:cNvGraphicFramePr>
          <p:nvPr/>
        </p:nvGraphicFramePr>
        <p:xfrm>
          <a:off x="4906963" y="29765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57" name="Equation" r:id="rId15" imgW="368280" imgH="520560" progId="Equation.3">
                  <p:embed/>
                </p:oleObj>
              </mc:Choice>
              <mc:Fallback>
                <p:oleObj name="Equation" r:id="rId15" imgW="368280" imgH="5205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963" y="29765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20" name="Object 24"/>
          <p:cNvGraphicFramePr>
            <a:graphicFrameLocks noChangeAspect="1"/>
          </p:cNvGraphicFramePr>
          <p:nvPr/>
        </p:nvGraphicFramePr>
        <p:xfrm>
          <a:off x="4038601" y="2971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58"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2971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21" name="Object 25"/>
          <p:cNvGraphicFramePr>
            <a:graphicFrameLocks noChangeAspect="1"/>
          </p:cNvGraphicFramePr>
          <p:nvPr/>
        </p:nvGraphicFramePr>
        <p:xfrm>
          <a:off x="5486401" y="236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59"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1" y="236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22" name="Object 26"/>
          <p:cNvGraphicFramePr>
            <a:graphicFrameLocks noChangeAspect="1"/>
          </p:cNvGraphicFramePr>
          <p:nvPr/>
        </p:nvGraphicFramePr>
        <p:xfrm>
          <a:off x="4800601" y="236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60"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236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23" name="Object 27"/>
          <p:cNvGraphicFramePr>
            <a:graphicFrameLocks noChangeAspect="1"/>
          </p:cNvGraphicFramePr>
          <p:nvPr/>
        </p:nvGraphicFramePr>
        <p:xfrm>
          <a:off x="5867401" y="28956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61" name="Equation" r:id="rId21" imgW="253800" imgH="393480" progId="Equation.3">
                  <p:embed/>
                </p:oleObj>
              </mc:Choice>
              <mc:Fallback>
                <p:oleObj name="Equation" r:id="rId21" imgW="2538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1" y="28956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24" name="Object 28"/>
          <p:cNvGraphicFramePr>
            <a:graphicFrameLocks noChangeAspect="1"/>
          </p:cNvGraphicFramePr>
          <p:nvPr/>
        </p:nvGraphicFramePr>
        <p:xfrm>
          <a:off x="7772401" y="28956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62" name="Equation" r:id="rId23" imgW="304560" imgH="380880" progId="Equation.3">
                  <p:embed/>
                </p:oleObj>
              </mc:Choice>
              <mc:Fallback>
                <p:oleObj name="Equation" r:id="rId23" imgW="3045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1" y="28956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25" name="Object 29"/>
          <p:cNvGraphicFramePr>
            <a:graphicFrameLocks noChangeAspect="1"/>
          </p:cNvGraphicFramePr>
          <p:nvPr/>
        </p:nvGraphicFramePr>
        <p:xfrm>
          <a:off x="5524500" y="3549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63" name="Equation" r:id="rId24" imgW="228600" imgH="520560" progId="Equation.3">
                  <p:embed/>
                </p:oleObj>
              </mc:Choice>
              <mc:Fallback>
                <p:oleObj name="Equation" r:id="rId24" imgW="228600" imgH="5205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3549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26" name="Line 30"/>
          <p:cNvSpPr>
            <a:spLocks noChangeShapeType="1"/>
          </p:cNvSpPr>
          <p:nvPr/>
        </p:nvSpPr>
        <p:spPr bwMode="auto">
          <a:xfrm>
            <a:off x="20574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3327" name="Object 31"/>
          <p:cNvGraphicFramePr>
            <a:graphicFrameLocks noChangeAspect="1"/>
          </p:cNvGraphicFramePr>
          <p:nvPr/>
        </p:nvGraphicFramePr>
        <p:xfrm>
          <a:off x="450850" y="5422900"/>
          <a:ext cx="4838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64" name="Equation" r:id="rId26" imgW="4838400" imgH="609480" progId="Equation.3">
                  <p:embed/>
                </p:oleObj>
              </mc:Choice>
              <mc:Fallback>
                <p:oleObj name="Equation" r:id="rId26" imgW="483840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5422900"/>
                        <a:ext cx="4838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28" name="Object 32"/>
          <p:cNvGraphicFramePr>
            <a:graphicFrameLocks noChangeAspect="1"/>
          </p:cNvGraphicFramePr>
          <p:nvPr/>
        </p:nvGraphicFramePr>
        <p:xfrm>
          <a:off x="5524500" y="3549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65" name="Equation" r:id="rId28" imgW="228600" imgH="520560" progId="Equation.3">
                  <p:embed/>
                </p:oleObj>
              </mc:Choice>
              <mc:Fallback>
                <p:oleObj name="Equation" r:id="rId28" imgW="228600" imgH="5205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3549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29" name="Object 33"/>
          <p:cNvGraphicFramePr>
            <a:graphicFrameLocks noChangeAspect="1"/>
          </p:cNvGraphicFramePr>
          <p:nvPr/>
        </p:nvGraphicFramePr>
        <p:xfrm>
          <a:off x="6388100" y="5410200"/>
          <a:ext cx="2171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66" name="Equation" r:id="rId29" imgW="2171520" imgH="558720" progId="Equation.3">
                  <p:embed/>
                </p:oleObj>
              </mc:Choice>
              <mc:Fallback>
                <p:oleObj name="Equation" r:id="rId29" imgW="217152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8100" y="5410200"/>
                        <a:ext cx="2171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30" name="Object 34"/>
          <p:cNvGraphicFramePr>
            <a:graphicFrameLocks noChangeAspect="1"/>
          </p:cNvGraphicFramePr>
          <p:nvPr/>
        </p:nvGraphicFramePr>
        <p:xfrm>
          <a:off x="565150" y="1041401"/>
          <a:ext cx="23876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67" name="Equation" r:id="rId31" imgW="2387520" imgH="583920" progId="Equation.3">
                  <p:embed/>
                </p:oleObj>
              </mc:Choice>
              <mc:Fallback>
                <p:oleObj name="Equation" r:id="rId31" imgW="238752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1041401"/>
                        <a:ext cx="23876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2"/>
          <p:cNvSpPr txBox="1">
            <a:spLocks noChangeArrowheads="1"/>
          </p:cNvSpPr>
          <p:nvPr/>
        </p:nvSpPr>
        <p:spPr>
          <a:xfrm>
            <a:off x="501650" y="165289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The Language of an NFA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46448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92164" name="Oval 4"/>
          <p:cNvSpPr>
            <a:spLocks noChangeArrowheads="1"/>
          </p:cNvSpPr>
          <p:nvPr/>
        </p:nvSpPr>
        <p:spPr bwMode="auto">
          <a:xfrm>
            <a:off x="2667000" y="2819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5" name="Oval 5"/>
          <p:cNvSpPr>
            <a:spLocks noChangeArrowheads="1"/>
          </p:cNvSpPr>
          <p:nvPr/>
        </p:nvSpPr>
        <p:spPr bwMode="auto">
          <a:xfrm>
            <a:off x="28194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166" name="Object 6"/>
          <p:cNvGraphicFramePr>
            <a:graphicFrameLocks noChangeAspect="1"/>
          </p:cNvGraphicFramePr>
          <p:nvPr/>
        </p:nvGraphicFramePr>
        <p:xfrm>
          <a:off x="2895601" y="2971801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75" name="Equation" r:id="rId3" imgW="431640" imgH="533160" progId="Equation.3">
                  <p:embed/>
                </p:oleObj>
              </mc:Choice>
              <mc:Fallback>
                <p:oleObj name="Equation" r:id="rId3" imgW="431640" imgH="5331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2971801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7" name="Oval 7"/>
          <p:cNvSpPr>
            <a:spLocks noChangeArrowheads="1"/>
          </p:cNvSpPr>
          <p:nvPr/>
        </p:nvSpPr>
        <p:spPr bwMode="auto">
          <a:xfrm>
            <a:off x="48006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8" name="Oval 8"/>
          <p:cNvSpPr>
            <a:spLocks noChangeArrowheads="1"/>
          </p:cNvSpPr>
          <p:nvPr/>
        </p:nvSpPr>
        <p:spPr bwMode="auto">
          <a:xfrm>
            <a:off x="67056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9" name="Oval 9"/>
          <p:cNvSpPr>
            <a:spLocks noChangeArrowheads="1"/>
          </p:cNvSpPr>
          <p:nvPr/>
        </p:nvSpPr>
        <p:spPr bwMode="auto">
          <a:xfrm>
            <a:off x="4114800" y="144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0" name="Oval 10"/>
          <p:cNvSpPr>
            <a:spLocks noChangeArrowheads="1"/>
          </p:cNvSpPr>
          <p:nvPr/>
        </p:nvSpPr>
        <p:spPr bwMode="auto">
          <a:xfrm>
            <a:off x="5638800" y="144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1" name="Line 11"/>
          <p:cNvSpPr>
            <a:spLocks noChangeShapeType="1"/>
          </p:cNvSpPr>
          <p:nvPr/>
        </p:nvSpPr>
        <p:spPr bwMode="auto">
          <a:xfrm>
            <a:off x="3581400" y="3276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2" name="Oval 12"/>
          <p:cNvSpPr>
            <a:spLocks noChangeArrowheads="1"/>
          </p:cNvSpPr>
          <p:nvPr/>
        </p:nvSpPr>
        <p:spPr bwMode="auto">
          <a:xfrm>
            <a:off x="5486400" y="1295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3" name="Line 13"/>
          <p:cNvSpPr>
            <a:spLocks noChangeShapeType="1"/>
          </p:cNvSpPr>
          <p:nvPr/>
        </p:nvSpPr>
        <p:spPr bwMode="auto">
          <a:xfrm>
            <a:off x="5410200" y="3276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4" name="Line 14"/>
          <p:cNvSpPr>
            <a:spLocks noChangeShapeType="1"/>
          </p:cNvSpPr>
          <p:nvPr/>
        </p:nvSpPr>
        <p:spPr bwMode="auto">
          <a:xfrm>
            <a:off x="7315200" y="3276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5" name="Line 15"/>
          <p:cNvSpPr>
            <a:spLocks noChangeShapeType="1"/>
          </p:cNvSpPr>
          <p:nvPr/>
        </p:nvSpPr>
        <p:spPr bwMode="auto">
          <a:xfrm flipH="1" flipV="1">
            <a:off x="4572000" y="20574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6" name="Line 16"/>
          <p:cNvSpPr>
            <a:spLocks noChangeShapeType="1"/>
          </p:cNvSpPr>
          <p:nvPr/>
        </p:nvSpPr>
        <p:spPr bwMode="auto">
          <a:xfrm flipV="1">
            <a:off x="5257800" y="2133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7" name="Freeform 17"/>
          <p:cNvSpPr>
            <a:spLocks/>
          </p:cNvSpPr>
          <p:nvPr/>
        </p:nvSpPr>
        <p:spPr bwMode="auto">
          <a:xfrm>
            <a:off x="3352800" y="3505200"/>
            <a:ext cx="5410200" cy="800100"/>
          </a:xfrm>
          <a:custGeom>
            <a:avLst/>
            <a:gdLst>
              <a:gd name="T0" fmla="*/ 3408 w 3408"/>
              <a:gd name="T1" fmla="*/ 0 h 504"/>
              <a:gd name="T2" fmla="*/ 2256 w 3408"/>
              <a:gd name="T3" fmla="*/ 432 h 504"/>
              <a:gd name="T4" fmla="*/ 624 w 3408"/>
              <a:gd name="T5" fmla="*/ 432 h 504"/>
              <a:gd name="T6" fmla="*/ 0 w 3408"/>
              <a:gd name="T7" fmla="*/ 14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08" h="504">
                <a:moveTo>
                  <a:pt x="3408" y="0"/>
                </a:moveTo>
                <a:cubicBezTo>
                  <a:pt x="3064" y="180"/>
                  <a:pt x="2720" y="360"/>
                  <a:pt x="2256" y="432"/>
                </a:cubicBezTo>
                <a:cubicBezTo>
                  <a:pt x="1792" y="504"/>
                  <a:pt x="1000" y="480"/>
                  <a:pt x="624" y="432"/>
                </a:cubicBezTo>
                <a:cubicBezTo>
                  <a:pt x="248" y="384"/>
                  <a:pt x="124" y="264"/>
                  <a:pt x="0" y="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178" name="Object 18"/>
          <p:cNvGraphicFramePr>
            <a:graphicFrameLocks noChangeAspect="1"/>
          </p:cNvGraphicFramePr>
          <p:nvPr/>
        </p:nvGraphicFramePr>
        <p:xfrm>
          <a:off x="5562601" y="3886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76" name="Equation" r:id="rId5" imgW="304560" imgH="380880" progId="Equation.3">
                  <p:embed/>
                </p:oleObj>
              </mc:Choice>
              <mc:Fallback>
                <p:oleObj name="Equation" r:id="rId5" imgW="3045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1" y="38862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9" name="Object 19"/>
          <p:cNvGraphicFramePr>
            <a:graphicFrameLocks noChangeAspect="1"/>
          </p:cNvGraphicFramePr>
          <p:nvPr/>
        </p:nvGraphicFramePr>
        <p:xfrm>
          <a:off x="5719763" y="1447801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77" name="Equation" r:id="rId7" imgW="419040" imgH="533160" progId="Equation.3">
                  <p:embed/>
                </p:oleObj>
              </mc:Choice>
              <mc:Fallback>
                <p:oleObj name="Equation" r:id="rId7" imgW="419040" imgH="5331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9763" y="1447801"/>
                        <a:ext cx="419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0" name="Object 20"/>
          <p:cNvGraphicFramePr>
            <a:graphicFrameLocks noChangeAspect="1"/>
          </p:cNvGraphicFramePr>
          <p:nvPr/>
        </p:nvGraphicFramePr>
        <p:xfrm>
          <a:off x="4184651" y="1452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78" name="Equation" r:id="rId9" imgW="444240" imgH="520560" progId="Equation.3">
                  <p:embed/>
                </p:oleObj>
              </mc:Choice>
              <mc:Fallback>
                <p:oleObj name="Equation" r:id="rId9" imgW="444240" imgH="5205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1" y="14525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1" name="Object 21"/>
          <p:cNvGraphicFramePr>
            <a:graphicFrameLocks noChangeAspect="1"/>
          </p:cNvGraphicFramePr>
          <p:nvPr/>
        </p:nvGraphicFramePr>
        <p:xfrm>
          <a:off x="8686800" y="2971801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79" name="Equation" r:id="rId11" imgW="419040" imgH="533160" progId="Equation.3">
                  <p:embed/>
                </p:oleObj>
              </mc:Choice>
              <mc:Fallback>
                <p:oleObj name="Equation" r:id="rId11" imgW="419040" imgH="5331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2971801"/>
                        <a:ext cx="419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2" name="Object 22"/>
          <p:cNvGraphicFramePr>
            <a:graphicFrameLocks noChangeAspect="1"/>
          </p:cNvGraphicFramePr>
          <p:nvPr/>
        </p:nvGraphicFramePr>
        <p:xfrm>
          <a:off x="6775451" y="2976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80" name="Equation" r:id="rId13" imgW="444240" imgH="520560" progId="Equation.3">
                  <p:embed/>
                </p:oleObj>
              </mc:Choice>
              <mc:Fallback>
                <p:oleObj name="Equation" r:id="rId13" imgW="444240" imgH="5205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451" y="29765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3" name="Object 23"/>
          <p:cNvGraphicFramePr>
            <a:graphicFrameLocks noChangeAspect="1"/>
          </p:cNvGraphicFramePr>
          <p:nvPr/>
        </p:nvGraphicFramePr>
        <p:xfrm>
          <a:off x="4906963" y="29765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81" name="Equation" r:id="rId15" imgW="368280" imgH="520560" progId="Equation.3">
                  <p:embed/>
                </p:oleObj>
              </mc:Choice>
              <mc:Fallback>
                <p:oleObj name="Equation" r:id="rId15" imgW="368280" imgH="5205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963" y="29765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4" name="Object 24"/>
          <p:cNvGraphicFramePr>
            <a:graphicFrameLocks noChangeAspect="1"/>
          </p:cNvGraphicFramePr>
          <p:nvPr/>
        </p:nvGraphicFramePr>
        <p:xfrm>
          <a:off x="4038601" y="2971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82"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2971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5" name="Object 25"/>
          <p:cNvGraphicFramePr>
            <a:graphicFrameLocks noChangeAspect="1"/>
          </p:cNvGraphicFramePr>
          <p:nvPr/>
        </p:nvGraphicFramePr>
        <p:xfrm>
          <a:off x="5486401" y="236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83"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1" y="236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6" name="Object 26"/>
          <p:cNvGraphicFramePr>
            <a:graphicFrameLocks noChangeAspect="1"/>
          </p:cNvGraphicFramePr>
          <p:nvPr/>
        </p:nvGraphicFramePr>
        <p:xfrm>
          <a:off x="4800601" y="236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84"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236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7" name="Object 27"/>
          <p:cNvGraphicFramePr>
            <a:graphicFrameLocks noChangeAspect="1"/>
          </p:cNvGraphicFramePr>
          <p:nvPr/>
        </p:nvGraphicFramePr>
        <p:xfrm>
          <a:off x="5867401" y="28956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85" name="Equation" r:id="rId21" imgW="253800" imgH="393480" progId="Equation.3">
                  <p:embed/>
                </p:oleObj>
              </mc:Choice>
              <mc:Fallback>
                <p:oleObj name="Equation" r:id="rId21" imgW="2538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1" y="28956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8" name="Object 28"/>
          <p:cNvGraphicFramePr>
            <a:graphicFrameLocks noChangeAspect="1"/>
          </p:cNvGraphicFramePr>
          <p:nvPr/>
        </p:nvGraphicFramePr>
        <p:xfrm>
          <a:off x="7772401" y="28956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86" name="Equation" r:id="rId23" imgW="304560" imgH="380880" progId="Equation.3">
                  <p:embed/>
                </p:oleObj>
              </mc:Choice>
              <mc:Fallback>
                <p:oleObj name="Equation" r:id="rId23" imgW="3045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1" y="28956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9" name="Object 29"/>
          <p:cNvGraphicFramePr>
            <a:graphicFrameLocks noChangeAspect="1"/>
          </p:cNvGraphicFramePr>
          <p:nvPr/>
        </p:nvGraphicFramePr>
        <p:xfrm>
          <a:off x="5524500" y="3549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87" name="Equation" r:id="rId24" imgW="228600" imgH="520560" progId="Equation.3">
                  <p:embed/>
                </p:oleObj>
              </mc:Choice>
              <mc:Fallback>
                <p:oleObj name="Equation" r:id="rId24" imgW="228600" imgH="5205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3549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0" name="Line 30"/>
          <p:cNvSpPr>
            <a:spLocks noChangeShapeType="1"/>
          </p:cNvSpPr>
          <p:nvPr/>
        </p:nvSpPr>
        <p:spPr bwMode="auto">
          <a:xfrm>
            <a:off x="20574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191" name="Object 31"/>
          <p:cNvGraphicFramePr>
            <a:graphicFrameLocks noChangeAspect="1"/>
          </p:cNvGraphicFramePr>
          <p:nvPr/>
        </p:nvGraphicFramePr>
        <p:xfrm>
          <a:off x="5524500" y="3549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88" name="Equation" r:id="rId26" imgW="228600" imgH="520560" progId="Equation.3">
                  <p:embed/>
                </p:oleObj>
              </mc:Choice>
              <mc:Fallback>
                <p:oleObj name="Equation" r:id="rId26" imgW="228600" imgH="5205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3549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2" name="Object 32"/>
          <p:cNvGraphicFramePr>
            <a:graphicFrameLocks noChangeAspect="1"/>
          </p:cNvGraphicFramePr>
          <p:nvPr/>
        </p:nvGraphicFramePr>
        <p:xfrm>
          <a:off x="565150" y="1041401"/>
          <a:ext cx="23876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89" name="Equation" r:id="rId27" imgW="2387520" imgH="583920" progId="Equation.3">
                  <p:embed/>
                </p:oleObj>
              </mc:Choice>
              <mc:Fallback>
                <p:oleObj name="Equation" r:id="rId27" imgW="238752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1041401"/>
                        <a:ext cx="23876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3" name="Object 33"/>
          <p:cNvGraphicFramePr>
            <a:graphicFrameLocks noChangeAspect="1"/>
          </p:cNvGraphicFramePr>
          <p:nvPr/>
        </p:nvGraphicFramePr>
        <p:xfrm>
          <a:off x="527050" y="5422900"/>
          <a:ext cx="4686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90" name="Equation" r:id="rId29" imgW="4686120" imgH="609480" progId="Equation.3">
                  <p:embed/>
                </p:oleObj>
              </mc:Choice>
              <mc:Fallback>
                <p:oleObj name="Equation" r:id="rId29" imgW="468612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5422900"/>
                        <a:ext cx="4686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4" name="Object 34"/>
          <p:cNvGraphicFramePr>
            <a:graphicFrameLocks noChangeAspect="1"/>
          </p:cNvGraphicFramePr>
          <p:nvPr/>
        </p:nvGraphicFramePr>
        <p:xfrm>
          <a:off x="6115050" y="5422900"/>
          <a:ext cx="2717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91" name="Equation" r:id="rId31" imgW="2717640" imgH="533160" progId="Equation.3">
                  <p:embed/>
                </p:oleObj>
              </mc:Choice>
              <mc:Fallback>
                <p:oleObj name="Equation" r:id="rId31" imgW="2717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050" y="5422900"/>
                        <a:ext cx="2717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7" name="Oval 37"/>
          <p:cNvSpPr>
            <a:spLocks noChangeArrowheads="1"/>
          </p:cNvSpPr>
          <p:nvPr/>
        </p:nvSpPr>
        <p:spPr bwMode="auto">
          <a:xfrm>
            <a:off x="86106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Language of an NFA</a:t>
            </a:r>
          </a:p>
        </p:txBody>
      </p:sp>
    </p:spTree>
    <p:extLst>
      <p:ext uri="{BB962C8B-B14F-4D97-AF65-F5344CB8AC3E}">
        <p14:creationId xmlns:p14="http://schemas.microsoft.com/office/powerpoint/2010/main" val="35617911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1026"/>
          <p:cNvSpPr>
            <a:spLocks noChangeArrowheads="1"/>
          </p:cNvSpPr>
          <p:nvPr/>
        </p:nvSpPr>
        <p:spPr bwMode="auto">
          <a:xfrm>
            <a:off x="533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32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184323" name="Oval 1027"/>
          <p:cNvSpPr>
            <a:spLocks noChangeArrowheads="1"/>
          </p:cNvSpPr>
          <p:nvPr/>
        </p:nvSpPr>
        <p:spPr bwMode="auto">
          <a:xfrm>
            <a:off x="2667000" y="2819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24" name="Oval 1028"/>
          <p:cNvSpPr>
            <a:spLocks noChangeArrowheads="1"/>
          </p:cNvSpPr>
          <p:nvPr/>
        </p:nvSpPr>
        <p:spPr bwMode="auto">
          <a:xfrm>
            <a:off x="28194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4325" name="Object 1029"/>
          <p:cNvGraphicFramePr>
            <a:graphicFrameLocks noChangeAspect="1"/>
          </p:cNvGraphicFramePr>
          <p:nvPr/>
        </p:nvGraphicFramePr>
        <p:xfrm>
          <a:off x="2895601" y="2971801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9" name="Equation" r:id="rId3" imgW="431640" imgH="533160" progId="Equation.3">
                  <p:embed/>
                </p:oleObj>
              </mc:Choice>
              <mc:Fallback>
                <p:oleObj name="Equation" r:id="rId3" imgW="431640" imgH="5331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2971801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26" name="Oval 1030"/>
          <p:cNvSpPr>
            <a:spLocks noChangeArrowheads="1"/>
          </p:cNvSpPr>
          <p:nvPr/>
        </p:nvSpPr>
        <p:spPr bwMode="auto">
          <a:xfrm>
            <a:off x="48006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27" name="Oval 1031"/>
          <p:cNvSpPr>
            <a:spLocks noChangeArrowheads="1"/>
          </p:cNvSpPr>
          <p:nvPr/>
        </p:nvSpPr>
        <p:spPr bwMode="auto">
          <a:xfrm>
            <a:off x="67056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28" name="Oval 1032"/>
          <p:cNvSpPr>
            <a:spLocks noChangeArrowheads="1"/>
          </p:cNvSpPr>
          <p:nvPr/>
        </p:nvSpPr>
        <p:spPr bwMode="auto">
          <a:xfrm>
            <a:off x="4114800" y="144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29" name="Oval 1033"/>
          <p:cNvSpPr>
            <a:spLocks noChangeArrowheads="1"/>
          </p:cNvSpPr>
          <p:nvPr/>
        </p:nvSpPr>
        <p:spPr bwMode="auto">
          <a:xfrm>
            <a:off x="5638800" y="144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30" name="Line 1034"/>
          <p:cNvSpPr>
            <a:spLocks noChangeShapeType="1"/>
          </p:cNvSpPr>
          <p:nvPr/>
        </p:nvSpPr>
        <p:spPr bwMode="auto">
          <a:xfrm>
            <a:off x="3581400" y="3276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31" name="Oval 1035"/>
          <p:cNvSpPr>
            <a:spLocks noChangeArrowheads="1"/>
          </p:cNvSpPr>
          <p:nvPr/>
        </p:nvSpPr>
        <p:spPr bwMode="auto">
          <a:xfrm>
            <a:off x="5486400" y="1295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32" name="Line 1036"/>
          <p:cNvSpPr>
            <a:spLocks noChangeShapeType="1"/>
          </p:cNvSpPr>
          <p:nvPr/>
        </p:nvSpPr>
        <p:spPr bwMode="auto">
          <a:xfrm>
            <a:off x="5410200" y="3276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33" name="Line 1037"/>
          <p:cNvSpPr>
            <a:spLocks noChangeShapeType="1"/>
          </p:cNvSpPr>
          <p:nvPr/>
        </p:nvSpPr>
        <p:spPr bwMode="auto">
          <a:xfrm>
            <a:off x="7315200" y="3276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34" name="Line 1038"/>
          <p:cNvSpPr>
            <a:spLocks noChangeShapeType="1"/>
          </p:cNvSpPr>
          <p:nvPr/>
        </p:nvSpPr>
        <p:spPr bwMode="auto">
          <a:xfrm flipH="1" flipV="1">
            <a:off x="4572000" y="20574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35" name="Line 1039"/>
          <p:cNvSpPr>
            <a:spLocks noChangeShapeType="1"/>
          </p:cNvSpPr>
          <p:nvPr/>
        </p:nvSpPr>
        <p:spPr bwMode="auto">
          <a:xfrm flipV="1">
            <a:off x="5257800" y="2133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36" name="Freeform 1040"/>
          <p:cNvSpPr>
            <a:spLocks/>
          </p:cNvSpPr>
          <p:nvPr/>
        </p:nvSpPr>
        <p:spPr bwMode="auto">
          <a:xfrm>
            <a:off x="3352800" y="3505200"/>
            <a:ext cx="5410200" cy="800100"/>
          </a:xfrm>
          <a:custGeom>
            <a:avLst/>
            <a:gdLst>
              <a:gd name="T0" fmla="*/ 3408 w 3408"/>
              <a:gd name="T1" fmla="*/ 0 h 504"/>
              <a:gd name="T2" fmla="*/ 2256 w 3408"/>
              <a:gd name="T3" fmla="*/ 432 h 504"/>
              <a:gd name="T4" fmla="*/ 624 w 3408"/>
              <a:gd name="T5" fmla="*/ 432 h 504"/>
              <a:gd name="T6" fmla="*/ 0 w 3408"/>
              <a:gd name="T7" fmla="*/ 14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08" h="504">
                <a:moveTo>
                  <a:pt x="3408" y="0"/>
                </a:moveTo>
                <a:cubicBezTo>
                  <a:pt x="3064" y="180"/>
                  <a:pt x="2720" y="360"/>
                  <a:pt x="2256" y="432"/>
                </a:cubicBezTo>
                <a:cubicBezTo>
                  <a:pt x="1792" y="504"/>
                  <a:pt x="1000" y="480"/>
                  <a:pt x="624" y="432"/>
                </a:cubicBezTo>
                <a:cubicBezTo>
                  <a:pt x="248" y="384"/>
                  <a:pt x="124" y="264"/>
                  <a:pt x="0" y="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4337" name="Object 1041"/>
          <p:cNvGraphicFramePr>
            <a:graphicFrameLocks noChangeAspect="1"/>
          </p:cNvGraphicFramePr>
          <p:nvPr/>
        </p:nvGraphicFramePr>
        <p:xfrm>
          <a:off x="5562601" y="3886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0" name="Equation" r:id="rId5" imgW="304560" imgH="380880" progId="Equation.3">
                  <p:embed/>
                </p:oleObj>
              </mc:Choice>
              <mc:Fallback>
                <p:oleObj name="Equation" r:id="rId5" imgW="3045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1" y="38862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38" name="Object 1042"/>
          <p:cNvGraphicFramePr>
            <a:graphicFrameLocks noChangeAspect="1"/>
          </p:cNvGraphicFramePr>
          <p:nvPr/>
        </p:nvGraphicFramePr>
        <p:xfrm>
          <a:off x="5719763" y="1447801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1" name="Equation" r:id="rId7" imgW="419040" imgH="533160" progId="Equation.3">
                  <p:embed/>
                </p:oleObj>
              </mc:Choice>
              <mc:Fallback>
                <p:oleObj name="Equation" r:id="rId7" imgW="419040" imgH="5331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9763" y="1447801"/>
                        <a:ext cx="419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39" name="Object 1043"/>
          <p:cNvGraphicFramePr>
            <a:graphicFrameLocks noChangeAspect="1"/>
          </p:cNvGraphicFramePr>
          <p:nvPr/>
        </p:nvGraphicFramePr>
        <p:xfrm>
          <a:off x="4184651" y="1452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2" name="Equation" r:id="rId9" imgW="444240" imgH="520560" progId="Equation.3">
                  <p:embed/>
                </p:oleObj>
              </mc:Choice>
              <mc:Fallback>
                <p:oleObj name="Equation" r:id="rId9" imgW="444240" imgH="5205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1" y="14525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40" name="Object 1044"/>
          <p:cNvGraphicFramePr>
            <a:graphicFrameLocks noChangeAspect="1"/>
          </p:cNvGraphicFramePr>
          <p:nvPr/>
        </p:nvGraphicFramePr>
        <p:xfrm>
          <a:off x="8686800" y="2971801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3" name="Equation" r:id="rId11" imgW="419040" imgH="533160" progId="Equation.3">
                  <p:embed/>
                </p:oleObj>
              </mc:Choice>
              <mc:Fallback>
                <p:oleObj name="Equation" r:id="rId11" imgW="419040" imgH="5331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2971801"/>
                        <a:ext cx="419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41" name="Object 1045"/>
          <p:cNvGraphicFramePr>
            <a:graphicFrameLocks noChangeAspect="1"/>
          </p:cNvGraphicFramePr>
          <p:nvPr/>
        </p:nvGraphicFramePr>
        <p:xfrm>
          <a:off x="6775451" y="2976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4" name="Equation" r:id="rId13" imgW="444240" imgH="520560" progId="Equation.3">
                  <p:embed/>
                </p:oleObj>
              </mc:Choice>
              <mc:Fallback>
                <p:oleObj name="Equation" r:id="rId13" imgW="444240" imgH="5205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451" y="29765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42" name="Object 1046"/>
          <p:cNvGraphicFramePr>
            <a:graphicFrameLocks noChangeAspect="1"/>
          </p:cNvGraphicFramePr>
          <p:nvPr/>
        </p:nvGraphicFramePr>
        <p:xfrm>
          <a:off x="4906963" y="29765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5" name="Equation" r:id="rId15" imgW="368280" imgH="520560" progId="Equation.3">
                  <p:embed/>
                </p:oleObj>
              </mc:Choice>
              <mc:Fallback>
                <p:oleObj name="Equation" r:id="rId15" imgW="368280" imgH="5205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963" y="29765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43" name="Object 1047"/>
          <p:cNvGraphicFramePr>
            <a:graphicFrameLocks noChangeAspect="1"/>
          </p:cNvGraphicFramePr>
          <p:nvPr/>
        </p:nvGraphicFramePr>
        <p:xfrm>
          <a:off x="4038601" y="2971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6"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2971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44" name="Object 1048"/>
          <p:cNvGraphicFramePr>
            <a:graphicFrameLocks noChangeAspect="1"/>
          </p:cNvGraphicFramePr>
          <p:nvPr/>
        </p:nvGraphicFramePr>
        <p:xfrm>
          <a:off x="5486401" y="236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7"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1" y="236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45" name="Object 1049"/>
          <p:cNvGraphicFramePr>
            <a:graphicFrameLocks noChangeAspect="1"/>
          </p:cNvGraphicFramePr>
          <p:nvPr/>
        </p:nvGraphicFramePr>
        <p:xfrm>
          <a:off x="4800601" y="236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8"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236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46" name="Object 1050"/>
          <p:cNvGraphicFramePr>
            <a:graphicFrameLocks noChangeAspect="1"/>
          </p:cNvGraphicFramePr>
          <p:nvPr/>
        </p:nvGraphicFramePr>
        <p:xfrm>
          <a:off x="5867401" y="28956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9" name="Equation" r:id="rId21" imgW="253800" imgH="393480" progId="Equation.3">
                  <p:embed/>
                </p:oleObj>
              </mc:Choice>
              <mc:Fallback>
                <p:oleObj name="Equation" r:id="rId21" imgW="2538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1" y="28956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47" name="Object 1051"/>
          <p:cNvGraphicFramePr>
            <a:graphicFrameLocks noChangeAspect="1"/>
          </p:cNvGraphicFramePr>
          <p:nvPr/>
        </p:nvGraphicFramePr>
        <p:xfrm>
          <a:off x="7772401" y="28956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0" name="Equation" r:id="rId23" imgW="304560" imgH="380880" progId="Equation.3">
                  <p:embed/>
                </p:oleObj>
              </mc:Choice>
              <mc:Fallback>
                <p:oleObj name="Equation" r:id="rId23" imgW="3045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1" y="28956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48" name="Object 1052"/>
          <p:cNvGraphicFramePr>
            <a:graphicFrameLocks noChangeAspect="1"/>
          </p:cNvGraphicFramePr>
          <p:nvPr/>
        </p:nvGraphicFramePr>
        <p:xfrm>
          <a:off x="5524500" y="3549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1" name="Equation" r:id="rId24" imgW="228600" imgH="520560" progId="Equation.3">
                  <p:embed/>
                </p:oleObj>
              </mc:Choice>
              <mc:Fallback>
                <p:oleObj name="Equation" r:id="rId24" imgW="228600" imgH="5205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3549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49" name="Line 1053"/>
          <p:cNvSpPr>
            <a:spLocks noChangeShapeType="1"/>
          </p:cNvSpPr>
          <p:nvPr/>
        </p:nvSpPr>
        <p:spPr bwMode="auto">
          <a:xfrm>
            <a:off x="20574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4350" name="Object 1054"/>
          <p:cNvGraphicFramePr>
            <a:graphicFrameLocks noChangeAspect="1"/>
          </p:cNvGraphicFramePr>
          <p:nvPr/>
        </p:nvGraphicFramePr>
        <p:xfrm>
          <a:off x="5524500" y="3549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2" name="Equation" r:id="rId26" imgW="228600" imgH="520560" progId="Equation.3">
                  <p:embed/>
                </p:oleObj>
              </mc:Choice>
              <mc:Fallback>
                <p:oleObj name="Equation" r:id="rId26" imgW="228600" imgH="5205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3549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1" name="Object 1055"/>
          <p:cNvGraphicFramePr>
            <a:graphicFrameLocks noChangeAspect="1"/>
          </p:cNvGraphicFramePr>
          <p:nvPr/>
        </p:nvGraphicFramePr>
        <p:xfrm>
          <a:off x="565150" y="1041401"/>
          <a:ext cx="23876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3" name="Equation" r:id="rId27" imgW="2387520" imgH="583920" progId="Equation.3">
                  <p:embed/>
                </p:oleObj>
              </mc:Choice>
              <mc:Fallback>
                <p:oleObj name="Equation" r:id="rId27" imgW="238752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1041401"/>
                        <a:ext cx="23876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2" name="Object 1056"/>
          <p:cNvGraphicFramePr>
            <a:graphicFrameLocks noChangeAspect="1"/>
          </p:cNvGraphicFramePr>
          <p:nvPr/>
        </p:nvGraphicFramePr>
        <p:xfrm>
          <a:off x="1009650" y="5435600"/>
          <a:ext cx="3721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4" name="Equation" r:id="rId29" imgW="3720960" imgH="583920" progId="Equation.3">
                  <p:embed/>
                </p:oleObj>
              </mc:Choice>
              <mc:Fallback>
                <p:oleObj name="Equation" r:id="rId29" imgW="372096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5435600"/>
                        <a:ext cx="37211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3" name="Object 1057"/>
          <p:cNvGraphicFramePr>
            <a:graphicFrameLocks noChangeAspect="1"/>
          </p:cNvGraphicFramePr>
          <p:nvPr/>
        </p:nvGraphicFramePr>
        <p:xfrm>
          <a:off x="6254750" y="5410200"/>
          <a:ext cx="2438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5" name="Equation" r:id="rId31" imgW="2438280" imgH="558720" progId="Equation.3">
                  <p:embed/>
                </p:oleObj>
              </mc:Choice>
              <mc:Fallback>
                <p:oleObj name="Equation" r:id="rId31" imgW="243828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0" y="5410200"/>
                        <a:ext cx="2438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4" name="Oval 1058"/>
          <p:cNvSpPr>
            <a:spLocks noChangeArrowheads="1"/>
          </p:cNvSpPr>
          <p:nvPr/>
        </p:nvSpPr>
        <p:spPr bwMode="auto">
          <a:xfrm>
            <a:off x="86106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>
          <a:xfrm>
            <a:off x="501650" y="165289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The Language of an NFA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9429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 </a:t>
            </a:r>
          </a:p>
        </p:txBody>
      </p:sp>
      <p:sp>
        <p:nvSpPr>
          <p:cNvPr id="93188" name="Oval 4"/>
          <p:cNvSpPr>
            <a:spLocks noChangeArrowheads="1"/>
          </p:cNvSpPr>
          <p:nvPr/>
        </p:nvSpPr>
        <p:spPr bwMode="auto">
          <a:xfrm>
            <a:off x="2667000" y="2819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9" name="Oval 5"/>
          <p:cNvSpPr>
            <a:spLocks noChangeArrowheads="1"/>
          </p:cNvSpPr>
          <p:nvPr/>
        </p:nvSpPr>
        <p:spPr bwMode="auto">
          <a:xfrm>
            <a:off x="28194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190" name="Object 6"/>
          <p:cNvGraphicFramePr>
            <a:graphicFrameLocks noChangeAspect="1"/>
          </p:cNvGraphicFramePr>
          <p:nvPr/>
        </p:nvGraphicFramePr>
        <p:xfrm>
          <a:off x="2895601" y="2971801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81" name="Equation" r:id="rId3" imgW="431640" imgH="533160" progId="Equation.3">
                  <p:embed/>
                </p:oleObj>
              </mc:Choice>
              <mc:Fallback>
                <p:oleObj name="Equation" r:id="rId3" imgW="431640" imgH="5331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2971801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1" name="Oval 7"/>
          <p:cNvSpPr>
            <a:spLocks noChangeArrowheads="1"/>
          </p:cNvSpPr>
          <p:nvPr/>
        </p:nvSpPr>
        <p:spPr bwMode="auto">
          <a:xfrm>
            <a:off x="48006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2" name="Oval 8"/>
          <p:cNvSpPr>
            <a:spLocks noChangeArrowheads="1"/>
          </p:cNvSpPr>
          <p:nvPr/>
        </p:nvSpPr>
        <p:spPr bwMode="auto">
          <a:xfrm>
            <a:off x="67056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3" name="Oval 9"/>
          <p:cNvSpPr>
            <a:spLocks noChangeArrowheads="1"/>
          </p:cNvSpPr>
          <p:nvPr/>
        </p:nvSpPr>
        <p:spPr bwMode="auto">
          <a:xfrm>
            <a:off x="4114800" y="144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4" name="Oval 10"/>
          <p:cNvSpPr>
            <a:spLocks noChangeArrowheads="1"/>
          </p:cNvSpPr>
          <p:nvPr/>
        </p:nvSpPr>
        <p:spPr bwMode="auto">
          <a:xfrm>
            <a:off x="5638800" y="144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5" name="Line 11"/>
          <p:cNvSpPr>
            <a:spLocks noChangeShapeType="1"/>
          </p:cNvSpPr>
          <p:nvPr/>
        </p:nvSpPr>
        <p:spPr bwMode="auto">
          <a:xfrm>
            <a:off x="3581400" y="3276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6" name="Oval 12"/>
          <p:cNvSpPr>
            <a:spLocks noChangeArrowheads="1"/>
          </p:cNvSpPr>
          <p:nvPr/>
        </p:nvSpPr>
        <p:spPr bwMode="auto">
          <a:xfrm>
            <a:off x="5486400" y="1295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7" name="Line 13"/>
          <p:cNvSpPr>
            <a:spLocks noChangeShapeType="1"/>
          </p:cNvSpPr>
          <p:nvPr/>
        </p:nvSpPr>
        <p:spPr bwMode="auto">
          <a:xfrm>
            <a:off x="5410200" y="3276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8" name="Line 14"/>
          <p:cNvSpPr>
            <a:spLocks noChangeShapeType="1"/>
          </p:cNvSpPr>
          <p:nvPr/>
        </p:nvSpPr>
        <p:spPr bwMode="auto">
          <a:xfrm>
            <a:off x="7315200" y="3276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9" name="Line 15"/>
          <p:cNvSpPr>
            <a:spLocks noChangeShapeType="1"/>
          </p:cNvSpPr>
          <p:nvPr/>
        </p:nvSpPr>
        <p:spPr bwMode="auto">
          <a:xfrm flipH="1" flipV="1">
            <a:off x="4572000" y="20574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0" name="Line 16"/>
          <p:cNvSpPr>
            <a:spLocks noChangeShapeType="1"/>
          </p:cNvSpPr>
          <p:nvPr/>
        </p:nvSpPr>
        <p:spPr bwMode="auto">
          <a:xfrm flipV="1">
            <a:off x="5257800" y="2133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1" name="Freeform 17"/>
          <p:cNvSpPr>
            <a:spLocks/>
          </p:cNvSpPr>
          <p:nvPr/>
        </p:nvSpPr>
        <p:spPr bwMode="auto">
          <a:xfrm>
            <a:off x="3352800" y="3505200"/>
            <a:ext cx="5410200" cy="800100"/>
          </a:xfrm>
          <a:custGeom>
            <a:avLst/>
            <a:gdLst>
              <a:gd name="T0" fmla="*/ 3408 w 3408"/>
              <a:gd name="T1" fmla="*/ 0 h 504"/>
              <a:gd name="T2" fmla="*/ 2256 w 3408"/>
              <a:gd name="T3" fmla="*/ 432 h 504"/>
              <a:gd name="T4" fmla="*/ 624 w 3408"/>
              <a:gd name="T5" fmla="*/ 432 h 504"/>
              <a:gd name="T6" fmla="*/ 0 w 3408"/>
              <a:gd name="T7" fmla="*/ 14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08" h="504">
                <a:moveTo>
                  <a:pt x="3408" y="0"/>
                </a:moveTo>
                <a:cubicBezTo>
                  <a:pt x="3064" y="180"/>
                  <a:pt x="2720" y="360"/>
                  <a:pt x="2256" y="432"/>
                </a:cubicBezTo>
                <a:cubicBezTo>
                  <a:pt x="1792" y="504"/>
                  <a:pt x="1000" y="480"/>
                  <a:pt x="624" y="432"/>
                </a:cubicBezTo>
                <a:cubicBezTo>
                  <a:pt x="248" y="384"/>
                  <a:pt x="124" y="264"/>
                  <a:pt x="0" y="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202" name="Object 18"/>
          <p:cNvGraphicFramePr>
            <a:graphicFrameLocks noChangeAspect="1"/>
          </p:cNvGraphicFramePr>
          <p:nvPr/>
        </p:nvGraphicFramePr>
        <p:xfrm>
          <a:off x="5562601" y="3886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82" name="Equation" r:id="rId5" imgW="304560" imgH="380880" progId="Equation.3">
                  <p:embed/>
                </p:oleObj>
              </mc:Choice>
              <mc:Fallback>
                <p:oleObj name="Equation" r:id="rId5" imgW="3045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1" y="38862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3" name="Object 19"/>
          <p:cNvGraphicFramePr>
            <a:graphicFrameLocks noChangeAspect="1"/>
          </p:cNvGraphicFramePr>
          <p:nvPr/>
        </p:nvGraphicFramePr>
        <p:xfrm>
          <a:off x="5719763" y="1447801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83" name="Equation" r:id="rId7" imgW="419040" imgH="533160" progId="Equation.3">
                  <p:embed/>
                </p:oleObj>
              </mc:Choice>
              <mc:Fallback>
                <p:oleObj name="Equation" r:id="rId7" imgW="419040" imgH="5331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9763" y="1447801"/>
                        <a:ext cx="419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4" name="Object 20"/>
          <p:cNvGraphicFramePr>
            <a:graphicFrameLocks noChangeAspect="1"/>
          </p:cNvGraphicFramePr>
          <p:nvPr/>
        </p:nvGraphicFramePr>
        <p:xfrm>
          <a:off x="4184651" y="1452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84" name="Equation" r:id="rId9" imgW="444240" imgH="520560" progId="Equation.3">
                  <p:embed/>
                </p:oleObj>
              </mc:Choice>
              <mc:Fallback>
                <p:oleObj name="Equation" r:id="rId9" imgW="444240" imgH="5205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1" y="14525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5" name="Object 21"/>
          <p:cNvGraphicFramePr>
            <a:graphicFrameLocks noChangeAspect="1"/>
          </p:cNvGraphicFramePr>
          <p:nvPr/>
        </p:nvGraphicFramePr>
        <p:xfrm>
          <a:off x="8686800" y="2971801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85" name="Equation" r:id="rId11" imgW="419040" imgH="533160" progId="Equation.3">
                  <p:embed/>
                </p:oleObj>
              </mc:Choice>
              <mc:Fallback>
                <p:oleObj name="Equation" r:id="rId11" imgW="419040" imgH="5331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2971801"/>
                        <a:ext cx="419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6" name="Object 22"/>
          <p:cNvGraphicFramePr>
            <a:graphicFrameLocks noChangeAspect="1"/>
          </p:cNvGraphicFramePr>
          <p:nvPr/>
        </p:nvGraphicFramePr>
        <p:xfrm>
          <a:off x="6775451" y="2976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86" name="Equation" r:id="rId13" imgW="444240" imgH="520560" progId="Equation.3">
                  <p:embed/>
                </p:oleObj>
              </mc:Choice>
              <mc:Fallback>
                <p:oleObj name="Equation" r:id="rId13" imgW="444240" imgH="5205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451" y="29765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7" name="Object 23"/>
          <p:cNvGraphicFramePr>
            <a:graphicFrameLocks noChangeAspect="1"/>
          </p:cNvGraphicFramePr>
          <p:nvPr/>
        </p:nvGraphicFramePr>
        <p:xfrm>
          <a:off x="4906963" y="29765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87" name="Equation" r:id="rId15" imgW="368280" imgH="520560" progId="Equation.3">
                  <p:embed/>
                </p:oleObj>
              </mc:Choice>
              <mc:Fallback>
                <p:oleObj name="Equation" r:id="rId15" imgW="368280" imgH="5205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963" y="29765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8" name="Object 24"/>
          <p:cNvGraphicFramePr>
            <a:graphicFrameLocks noChangeAspect="1"/>
          </p:cNvGraphicFramePr>
          <p:nvPr/>
        </p:nvGraphicFramePr>
        <p:xfrm>
          <a:off x="4038601" y="2971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88"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2971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9" name="Object 25"/>
          <p:cNvGraphicFramePr>
            <a:graphicFrameLocks noChangeAspect="1"/>
          </p:cNvGraphicFramePr>
          <p:nvPr/>
        </p:nvGraphicFramePr>
        <p:xfrm>
          <a:off x="5486401" y="236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89"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1" y="236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0" name="Object 26"/>
          <p:cNvGraphicFramePr>
            <a:graphicFrameLocks noChangeAspect="1"/>
          </p:cNvGraphicFramePr>
          <p:nvPr/>
        </p:nvGraphicFramePr>
        <p:xfrm>
          <a:off x="4800601" y="236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90"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236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1" name="Object 27"/>
          <p:cNvGraphicFramePr>
            <a:graphicFrameLocks noChangeAspect="1"/>
          </p:cNvGraphicFramePr>
          <p:nvPr/>
        </p:nvGraphicFramePr>
        <p:xfrm>
          <a:off x="5867401" y="28956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91" name="Equation" r:id="rId21" imgW="253800" imgH="393480" progId="Equation.3">
                  <p:embed/>
                </p:oleObj>
              </mc:Choice>
              <mc:Fallback>
                <p:oleObj name="Equation" r:id="rId21" imgW="2538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1" y="28956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2" name="Object 28"/>
          <p:cNvGraphicFramePr>
            <a:graphicFrameLocks noChangeAspect="1"/>
          </p:cNvGraphicFramePr>
          <p:nvPr/>
        </p:nvGraphicFramePr>
        <p:xfrm>
          <a:off x="7772401" y="28956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92" name="Equation" r:id="rId23" imgW="304560" imgH="380880" progId="Equation.3">
                  <p:embed/>
                </p:oleObj>
              </mc:Choice>
              <mc:Fallback>
                <p:oleObj name="Equation" r:id="rId23" imgW="3045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1" y="28956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3" name="Object 29"/>
          <p:cNvGraphicFramePr>
            <a:graphicFrameLocks noChangeAspect="1"/>
          </p:cNvGraphicFramePr>
          <p:nvPr/>
        </p:nvGraphicFramePr>
        <p:xfrm>
          <a:off x="5524500" y="3549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93" name="Equation" r:id="rId24" imgW="228600" imgH="520560" progId="Equation.3">
                  <p:embed/>
                </p:oleObj>
              </mc:Choice>
              <mc:Fallback>
                <p:oleObj name="Equation" r:id="rId24" imgW="228600" imgH="5205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3549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14" name="Line 30"/>
          <p:cNvSpPr>
            <a:spLocks noChangeShapeType="1"/>
          </p:cNvSpPr>
          <p:nvPr/>
        </p:nvSpPr>
        <p:spPr bwMode="auto">
          <a:xfrm>
            <a:off x="20574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215" name="Object 31"/>
          <p:cNvGraphicFramePr>
            <a:graphicFrameLocks noChangeAspect="1"/>
          </p:cNvGraphicFramePr>
          <p:nvPr/>
        </p:nvGraphicFramePr>
        <p:xfrm>
          <a:off x="5524500" y="3549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94" name="Equation" r:id="rId26" imgW="228600" imgH="520560" progId="Equation.3">
                  <p:embed/>
                </p:oleObj>
              </mc:Choice>
              <mc:Fallback>
                <p:oleObj name="Equation" r:id="rId26" imgW="228600" imgH="5205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3549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17" name="Oval 33"/>
          <p:cNvSpPr>
            <a:spLocks noChangeArrowheads="1"/>
          </p:cNvSpPr>
          <p:nvPr/>
        </p:nvSpPr>
        <p:spPr bwMode="auto">
          <a:xfrm>
            <a:off x="86106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218" name="Object 34"/>
          <p:cNvGraphicFramePr>
            <a:graphicFrameLocks noChangeAspect="1"/>
          </p:cNvGraphicFramePr>
          <p:nvPr/>
        </p:nvGraphicFramePr>
        <p:xfrm>
          <a:off x="1676400" y="5181600"/>
          <a:ext cx="668178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95" name="Equation" r:id="rId27" imgW="6680160" imgH="660240" progId="Equation.3">
                  <p:embed/>
                </p:oleObj>
              </mc:Choice>
              <mc:Fallback>
                <p:oleObj name="Equation" r:id="rId27" imgW="668016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181600"/>
                        <a:ext cx="668178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Language of an NFA</a:t>
            </a:r>
          </a:p>
        </p:txBody>
      </p:sp>
    </p:spTree>
    <p:extLst>
      <p:ext uri="{BB962C8B-B14F-4D97-AF65-F5344CB8AC3E}">
        <p14:creationId xmlns:p14="http://schemas.microsoft.com/office/powerpoint/2010/main" val="785696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Formally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The language accepted by NFA        is:</a:t>
            </a:r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where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and there is some </a:t>
            </a:r>
          </a:p>
        </p:txBody>
      </p:sp>
      <p:graphicFrame>
        <p:nvGraphicFramePr>
          <p:cNvPr id="942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966647"/>
              </p:ext>
            </p:extLst>
          </p:nvPr>
        </p:nvGraphicFramePr>
        <p:xfrm>
          <a:off x="5715000" y="16637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50" name="Equation" r:id="rId3" imgW="545760" imgH="393480" progId="Equation.3">
                  <p:embed/>
                </p:oleObj>
              </mc:Choice>
              <mc:Fallback>
                <p:oleObj name="Equation" r:id="rId3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6637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845511"/>
              </p:ext>
            </p:extLst>
          </p:nvPr>
        </p:nvGraphicFramePr>
        <p:xfrm>
          <a:off x="2209800" y="2389187"/>
          <a:ext cx="44577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51" name="Equation" r:id="rId5" imgW="4457520" imgH="583920" progId="Equation.3">
                  <p:embed/>
                </p:oleObj>
              </mc:Choice>
              <mc:Fallback>
                <p:oleObj name="Equation" r:id="rId5" imgW="445752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389187"/>
                        <a:ext cx="44577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7" name="Object 9"/>
          <p:cNvGraphicFramePr>
            <a:graphicFrameLocks noChangeAspect="1"/>
          </p:cNvGraphicFramePr>
          <p:nvPr/>
        </p:nvGraphicFramePr>
        <p:xfrm>
          <a:off x="2273300" y="3733800"/>
          <a:ext cx="4876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52" name="Equation" r:id="rId7" imgW="4876560" imgH="660240" progId="Equation.3">
                  <p:embed/>
                </p:oleObj>
              </mc:Choice>
              <mc:Fallback>
                <p:oleObj name="Equation" r:id="rId7" imgW="487656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3733800"/>
                        <a:ext cx="48768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682020"/>
              </p:ext>
            </p:extLst>
          </p:nvPr>
        </p:nvGraphicFramePr>
        <p:xfrm>
          <a:off x="3657600" y="5105400"/>
          <a:ext cx="1397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53" name="Equation" r:id="rId9" imgW="1396800" imgH="583920" progId="Equation.3">
                  <p:embed/>
                </p:oleObj>
              </mc:Choice>
              <mc:Fallback>
                <p:oleObj name="Equation" r:id="rId9" imgW="13968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105400"/>
                        <a:ext cx="1397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9" name="Text Box 11"/>
          <p:cNvSpPr txBox="1">
            <a:spLocks noChangeArrowheads="1"/>
          </p:cNvSpPr>
          <p:nvPr/>
        </p:nvSpPr>
        <p:spPr bwMode="auto">
          <a:xfrm>
            <a:off x="5334000" y="5181600"/>
            <a:ext cx="18330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(final state)</a:t>
            </a:r>
          </a:p>
        </p:txBody>
      </p:sp>
      <p:sp>
        <p:nvSpPr>
          <p:cNvPr id="94220" name="Line 12"/>
          <p:cNvSpPr>
            <a:spLocks noChangeShapeType="1"/>
          </p:cNvSpPr>
          <p:nvPr/>
        </p:nvSpPr>
        <p:spPr bwMode="auto">
          <a:xfrm flipV="1">
            <a:off x="4495800" y="4267200"/>
            <a:ext cx="1219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004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Formally</a:t>
            </a:r>
            <a:endParaRPr lang="en-US" altLang="en-US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95236" name="Oval 4"/>
          <p:cNvSpPr>
            <a:spLocks noChangeArrowheads="1"/>
          </p:cNvSpPr>
          <p:nvPr/>
        </p:nvSpPr>
        <p:spPr bwMode="auto">
          <a:xfrm>
            <a:off x="2895600" y="3352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7" name="Oval 5"/>
          <p:cNvSpPr>
            <a:spLocks noChangeArrowheads="1"/>
          </p:cNvSpPr>
          <p:nvPr/>
        </p:nvSpPr>
        <p:spPr bwMode="auto">
          <a:xfrm>
            <a:off x="5867400" y="1905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8" name="Oval 6"/>
          <p:cNvSpPr>
            <a:spLocks noChangeArrowheads="1"/>
          </p:cNvSpPr>
          <p:nvPr/>
        </p:nvSpPr>
        <p:spPr bwMode="auto">
          <a:xfrm>
            <a:off x="5943600" y="4495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9" name="Oval 7"/>
          <p:cNvSpPr>
            <a:spLocks noChangeArrowheads="1"/>
          </p:cNvSpPr>
          <p:nvPr/>
        </p:nvSpPr>
        <p:spPr bwMode="auto">
          <a:xfrm>
            <a:off x="5943600" y="3124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0" name="Oval 8"/>
          <p:cNvSpPr>
            <a:spLocks noChangeArrowheads="1"/>
          </p:cNvSpPr>
          <p:nvPr/>
        </p:nvSpPr>
        <p:spPr bwMode="auto">
          <a:xfrm>
            <a:off x="5791200" y="29718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1" name="Line 9"/>
          <p:cNvSpPr>
            <a:spLocks noChangeShapeType="1"/>
          </p:cNvSpPr>
          <p:nvPr/>
        </p:nvSpPr>
        <p:spPr bwMode="auto">
          <a:xfrm>
            <a:off x="2286000" y="3657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2" name="Freeform 10"/>
          <p:cNvSpPr>
            <a:spLocks/>
          </p:cNvSpPr>
          <p:nvPr/>
        </p:nvSpPr>
        <p:spPr bwMode="auto">
          <a:xfrm>
            <a:off x="3327400" y="1866900"/>
            <a:ext cx="2540000" cy="1562100"/>
          </a:xfrm>
          <a:custGeom>
            <a:avLst/>
            <a:gdLst>
              <a:gd name="T0" fmla="*/ 16 w 1600"/>
              <a:gd name="T1" fmla="*/ 984 h 984"/>
              <a:gd name="T2" fmla="*/ 112 w 1600"/>
              <a:gd name="T3" fmla="*/ 552 h 984"/>
              <a:gd name="T4" fmla="*/ 688 w 1600"/>
              <a:gd name="T5" fmla="*/ 648 h 984"/>
              <a:gd name="T6" fmla="*/ 784 w 1600"/>
              <a:gd name="T7" fmla="*/ 168 h 984"/>
              <a:gd name="T8" fmla="*/ 1120 w 1600"/>
              <a:gd name="T9" fmla="*/ 24 h 984"/>
              <a:gd name="T10" fmla="*/ 1360 w 1600"/>
              <a:gd name="T11" fmla="*/ 312 h 984"/>
              <a:gd name="T12" fmla="*/ 1600 w 1600"/>
              <a:gd name="T13" fmla="*/ 264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00" h="984">
                <a:moveTo>
                  <a:pt x="16" y="984"/>
                </a:moveTo>
                <a:cubicBezTo>
                  <a:pt x="8" y="796"/>
                  <a:pt x="0" y="608"/>
                  <a:pt x="112" y="552"/>
                </a:cubicBezTo>
                <a:cubicBezTo>
                  <a:pt x="224" y="496"/>
                  <a:pt x="576" y="712"/>
                  <a:pt x="688" y="648"/>
                </a:cubicBezTo>
                <a:cubicBezTo>
                  <a:pt x="800" y="584"/>
                  <a:pt x="712" y="272"/>
                  <a:pt x="784" y="168"/>
                </a:cubicBezTo>
                <a:cubicBezTo>
                  <a:pt x="856" y="64"/>
                  <a:pt x="1024" y="0"/>
                  <a:pt x="1120" y="24"/>
                </a:cubicBezTo>
                <a:cubicBezTo>
                  <a:pt x="1216" y="48"/>
                  <a:pt x="1280" y="272"/>
                  <a:pt x="1360" y="312"/>
                </a:cubicBezTo>
                <a:cubicBezTo>
                  <a:pt x="1440" y="352"/>
                  <a:pt x="1520" y="308"/>
                  <a:pt x="1600" y="2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3" name="Freeform 11"/>
          <p:cNvSpPr>
            <a:spLocks/>
          </p:cNvSpPr>
          <p:nvPr/>
        </p:nvSpPr>
        <p:spPr bwMode="auto">
          <a:xfrm>
            <a:off x="3505200" y="3124200"/>
            <a:ext cx="2286000" cy="990600"/>
          </a:xfrm>
          <a:custGeom>
            <a:avLst/>
            <a:gdLst>
              <a:gd name="T0" fmla="*/ 0 w 1440"/>
              <a:gd name="T1" fmla="*/ 384 h 624"/>
              <a:gd name="T2" fmla="*/ 336 w 1440"/>
              <a:gd name="T3" fmla="*/ 624 h 624"/>
              <a:gd name="T4" fmla="*/ 624 w 1440"/>
              <a:gd name="T5" fmla="*/ 384 h 624"/>
              <a:gd name="T6" fmla="*/ 576 w 1440"/>
              <a:gd name="T7" fmla="*/ 96 h 624"/>
              <a:gd name="T8" fmla="*/ 960 w 1440"/>
              <a:gd name="T9" fmla="*/ 48 h 624"/>
              <a:gd name="T10" fmla="*/ 1056 w 1440"/>
              <a:gd name="T11" fmla="*/ 384 h 624"/>
              <a:gd name="T12" fmla="*/ 1296 w 1440"/>
              <a:gd name="T13" fmla="*/ 336 h 624"/>
              <a:gd name="T14" fmla="*/ 1440 w 1440"/>
              <a:gd name="T15" fmla="*/ 192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40" h="624">
                <a:moveTo>
                  <a:pt x="0" y="384"/>
                </a:moveTo>
                <a:cubicBezTo>
                  <a:pt x="116" y="504"/>
                  <a:pt x="232" y="624"/>
                  <a:pt x="336" y="624"/>
                </a:cubicBezTo>
                <a:cubicBezTo>
                  <a:pt x="440" y="624"/>
                  <a:pt x="584" y="472"/>
                  <a:pt x="624" y="384"/>
                </a:cubicBezTo>
                <a:cubicBezTo>
                  <a:pt x="664" y="296"/>
                  <a:pt x="520" y="152"/>
                  <a:pt x="576" y="96"/>
                </a:cubicBezTo>
                <a:cubicBezTo>
                  <a:pt x="632" y="40"/>
                  <a:pt x="880" y="0"/>
                  <a:pt x="960" y="48"/>
                </a:cubicBezTo>
                <a:cubicBezTo>
                  <a:pt x="1040" y="96"/>
                  <a:pt x="1000" y="336"/>
                  <a:pt x="1056" y="384"/>
                </a:cubicBezTo>
                <a:cubicBezTo>
                  <a:pt x="1112" y="432"/>
                  <a:pt x="1232" y="368"/>
                  <a:pt x="1296" y="336"/>
                </a:cubicBezTo>
                <a:cubicBezTo>
                  <a:pt x="1360" y="304"/>
                  <a:pt x="1400" y="248"/>
                  <a:pt x="1440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4" name="Freeform 12"/>
          <p:cNvSpPr>
            <a:spLocks/>
          </p:cNvSpPr>
          <p:nvPr/>
        </p:nvSpPr>
        <p:spPr bwMode="auto">
          <a:xfrm>
            <a:off x="3200400" y="3962400"/>
            <a:ext cx="2743200" cy="1600200"/>
          </a:xfrm>
          <a:custGeom>
            <a:avLst/>
            <a:gdLst>
              <a:gd name="T0" fmla="*/ 0 w 1728"/>
              <a:gd name="T1" fmla="*/ 0 h 1008"/>
              <a:gd name="T2" fmla="*/ 288 w 1728"/>
              <a:gd name="T3" fmla="*/ 480 h 1008"/>
              <a:gd name="T4" fmla="*/ 672 w 1728"/>
              <a:gd name="T5" fmla="*/ 240 h 1008"/>
              <a:gd name="T6" fmla="*/ 768 w 1728"/>
              <a:gd name="T7" fmla="*/ 816 h 1008"/>
              <a:gd name="T8" fmla="*/ 1008 w 1728"/>
              <a:gd name="T9" fmla="*/ 528 h 1008"/>
              <a:gd name="T10" fmla="*/ 1296 w 1728"/>
              <a:gd name="T11" fmla="*/ 1008 h 1008"/>
              <a:gd name="T12" fmla="*/ 1536 w 1728"/>
              <a:gd name="T13" fmla="*/ 528 h 1008"/>
              <a:gd name="T14" fmla="*/ 1728 w 1728"/>
              <a:gd name="T15" fmla="*/ 480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8" h="1008">
                <a:moveTo>
                  <a:pt x="0" y="0"/>
                </a:moveTo>
                <a:cubicBezTo>
                  <a:pt x="88" y="220"/>
                  <a:pt x="176" y="440"/>
                  <a:pt x="288" y="480"/>
                </a:cubicBezTo>
                <a:cubicBezTo>
                  <a:pt x="400" y="520"/>
                  <a:pt x="592" y="184"/>
                  <a:pt x="672" y="240"/>
                </a:cubicBezTo>
                <a:cubicBezTo>
                  <a:pt x="752" y="296"/>
                  <a:pt x="712" y="768"/>
                  <a:pt x="768" y="816"/>
                </a:cubicBezTo>
                <a:cubicBezTo>
                  <a:pt x="824" y="864"/>
                  <a:pt x="920" y="496"/>
                  <a:pt x="1008" y="528"/>
                </a:cubicBezTo>
                <a:cubicBezTo>
                  <a:pt x="1096" y="560"/>
                  <a:pt x="1208" y="1008"/>
                  <a:pt x="1296" y="1008"/>
                </a:cubicBezTo>
                <a:cubicBezTo>
                  <a:pt x="1384" y="1008"/>
                  <a:pt x="1464" y="616"/>
                  <a:pt x="1536" y="528"/>
                </a:cubicBezTo>
                <a:cubicBezTo>
                  <a:pt x="1608" y="440"/>
                  <a:pt x="1668" y="460"/>
                  <a:pt x="1728" y="48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5" name="Oval 13"/>
          <p:cNvSpPr>
            <a:spLocks noChangeArrowheads="1"/>
          </p:cNvSpPr>
          <p:nvPr/>
        </p:nvSpPr>
        <p:spPr bwMode="auto">
          <a:xfrm>
            <a:off x="5486400" y="1600200"/>
            <a:ext cx="1371600" cy="3886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5246" name="Object 14"/>
          <p:cNvGraphicFramePr>
            <a:graphicFrameLocks noChangeAspect="1"/>
          </p:cNvGraphicFramePr>
          <p:nvPr/>
        </p:nvGraphicFramePr>
        <p:xfrm>
          <a:off x="2971801" y="3352801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32" name="Equation" r:id="rId3" imgW="431640" imgH="533160" progId="Equation.3">
                  <p:embed/>
                </p:oleObj>
              </mc:Choice>
              <mc:Fallback>
                <p:oleObj name="Equation" r:id="rId3" imgW="431640" imgH="5331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3352801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7" name="Object 15"/>
          <p:cNvGraphicFramePr>
            <a:graphicFrameLocks noChangeAspect="1"/>
          </p:cNvGraphicFramePr>
          <p:nvPr/>
        </p:nvGraphicFramePr>
        <p:xfrm>
          <a:off x="6019801" y="3124201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33" name="Equation" r:id="rId5" imgW="444240" imgH="533160" progId="Equation.3">
                  <p:embed/>
                </p:oleObj>
              </mc:Choice>
              <mc:Fallback>
                <p:oleObj name="Equation" r:id="rId5" imgW="444240" imgH="5331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1" y="3124201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8" name="Object 16"/>
          <p:cNvGraphicFramePr>
            <a:graphicFrameLocks noChangeAspect="1"/>
          </p:cNvGraphicFramePr>
          <p:nvPr/>
        </p:nvGraphicFramePr>
        <p:xfrm>
          <a:off x="3810000" y="2438400"/>
          <a:ext cx="330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34" name="Equation" r:id="rId7" imgW="330120" imgH="279360" progId="Equation.3">
                  <p:embed/>
                </p:oleObj>
              </mc:Choice>
              <mc:Fallback>
                <p:oleObj name="Equation" r:id="rId7" imgW="33012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438400"/>
                        <a:ext cx="330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9" name="Object 17"/>
          <p:cNvGraphicFramePr>
            <a:graphicFrameLocks noChangeAspect="1"/>
          </p:cNvGraphicFramePr>
          <p:nvPr/>
        </p:nvGraphicFramePr>
        <p:xfrm>
          <a:off x="4495800" y="4495800"/>
          <a:ext cx="330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35" name="Equation" r:id="rId9" imgW="330120" imgH="279360" progId="Equation.3">
                  <p:embed/>
                </p:oleObj>
              </mc:Choice>
              <mc:Fallback>
                <p:oleObj name="Equation" r:id="rId9" imgW="33012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495800"/>
                        <a:ext cx="330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0" name="Object 18"/>
          <p:cNvGraphicFramePr>
            <a:graphicFrameLocks noChangeAspect="1"/>
          </p:cNvGraphicFramePr>
          <p:nvPr/>
        </p:nvGraphicFramePr>
        <p:xfrm>
          <a:off x="4038600" y="3657600"/>
          <a:ext cx="330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36" name="Equation" r:id="rId10" imgW="330120" imgH="279360" progId="Equation.3">
                  <p:embed/>
                </p:oleObj>
              </mc:Choice>
              <mc:Fallback>
                <p:oleObj name="Equation" r:id="rId10" imgW="33012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657600"/>
                        <a:ext cx="330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841203"/>
              </p:ext>
            </p:extLst>
          </p:nvPr>
        </p:nvGraphicFramePr>
        <p:xfrm>
          <a:off x="7010400" y="1627187"/>
          <a:ext cx="20574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37" name="Equation" r:id="rId11" imgW="2057400" imgH="583920" progId="Equation.3">
                  <p:embed/>
                </p:oleObj>
              </mc:Choice>
              <mc:Fallback>
                <p:oleObj name="Equation" r:id="rId11" imgW="2057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627187"/>
                        <a:ext cx="20574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330208"/>
              </p:ext>
            </p:extLst>
          </p:nvPr>
        </p:nvGraphicFramePr>
        <p:xfrm>
          <a:off x="825500" y="1574800"/>
          <a:ext cx="1993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38" name="Equation" r:id="rId13" imgW="1993680" imgH="558720" progId="Equation.3">
                  <p:embed/>
                </p:oleObj>
              </mc:Choice>
              <mc:Fallback>
                <p:oleObj name="Equation" r:id="rId13" imgW="199368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74800"/>
                        <a:ext cx="1993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3" name="Object 21"/>
          <p:cNvGraphicFramePr>
            <a:graphicFrameLocks noChangeAspect="1"/>
          </p:cNvGraphicFramePr>
          <p:nvPr/>
        </p:nvGraphicFramePr>
        <p:xfrm>
          <a:off x="7702550" y="3175001"/>
          <a:ext cx="1397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39" name="Equation" r:id="rId15" imgW="1396800" imgH="583920" progId="Equation.3">
                  <p:embed/>
                </p:oleObj>
              </mc:Choice>
              <mc:Fallback>
                <p:oleObj name="Equation" r:id="rId15" imgW="13968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2550" y="3175001"/>
                        <a:ext cx="1397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4" name="Object 22"/>
          <p:cNvGraphicFramePr>
            <a:graphicFrameLocks noChangeAspect="1"/>
          </p:cNvGraphicFramePr>
          <p:nvPr/>
        </p:nvGraphicFramePr>
        <p:xfrm>
          <a:off x="5981701" y="1905001"/>
          <a:ext cx="3540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40" name="Equation" r:id="rId17" imgW="355320" imgH="533160" progId="Equation.3">
                  <p:embed/>
                </p:oleObj>
              </mc:Choice>
              <mc:Fallback>
                <p:oleObj name="Equation" r:id="rId17" imgW="355320" imgH="5331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1" y="1905001"/>
                        <a:ext cx="3540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5" name="Object 23"/>
          <p:cNvGraphicFramePr>
            <a:graphicFrameLocks noChangeAspect="1"/>
          </p:cNvGraphicFramePr>
          <p:nvPr/>
        </p:nvGraphicFramePr>
        <p:xfrm>
          <a:off x="6013451" y="4457700"/>
          <a:ext cx="4429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41" name="Equation" r:id="rId19" imgW="444240" imgH="609480" progId="Equation.3">
                  <p:embed/>
                </p:oleObj>
              </mc:Choice>
              <mc:Fallback>
                <p:oleObj name="Equation" r:id="rId19" imgW="444240" imgH="609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451" y="4457700"/>
                        <a:ext cx="4429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127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0" name="Line 4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1" name="Line 5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2342" name="Object 6"/>
          <p:cNvGraphicFramePr>
            <a:graphicFrameLocks noChangeAspect="1"/>
          </p:cNvGraphicFramePr>
          <p:nvPr/>
        </p:nvGraphicFramePr>
        <p:xfrm>
          <a:off x="1219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3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3" name="Line 7"/>
          <p:cNvSpPr>
            <a:spLocks noChangeShapeType="1"/>
          </p:cNvSpPr>
          <p:nvPr/>
        </p:nvSpPr>
        <p:spPr bwMode="auto">
          <a:xfrm>
            <a:off x="990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2344" name="Object 8"/>
          <p:cNvGraphicFramePr>
            <a:graphicFrameLocks noChangeAspect="1"/>
          </p:cNvGraphicFramePr>
          <p:nvPr/>
        </p:nvGraphicFramePr>
        <p:xfrm>
          <a:off x="17526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4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5" name="Oval 9"/>
          <p:cNvSpPr>
            <a:spLocks noChangeArrowheads="1"/>
          </p:cNvSpPr>
          <p:nvPr/>
        </p:nvSpPr>
        <p:spPr bwMode="auto">
          <a:xfrm>
            <a:off x="36576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6" name="Oval 10"/>
          <p:cNvSpPr>
            <a:spLocks noChangeArrowheads="1"/>
          </p:cNvSpPr>
          <p:nvPr/>
        </p:nvSpPr>
        <p:spPr bwMode="auto">
          <a:xfrm>
            <a:off x="1905000" y="4191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7" name="Line 11"/>
          <p:cNvSpPr>
            <a:spLocks noChangeShapeType="1"/>
          </p:cNvSpPr>
          <p:nvPr/>
        </p:nvSpPr>
        <p:spPr bwMode="auto">
          <a:xfrm>
            <a:off x="1371600" y="45720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48" name="Oval 12"/>
          <p:cNvSpPr>
            <a:spLocks noChangeArrowheads="1"/>
          </p:cNvSpPr>
          <p:nvPr/>
        </p:nvSpPr>
        <p:spPr bwMode="auto">
          <a:xfrm>
            <a:off x="7315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9" name="Line 13"/>
          <p:cNvSpPr>
            <a:spLocks noChangeShapeType="1"/>
          </p:cNvSpPr>
          <p:nvPr/>
        </p:nvSpPr>
        <p:spPr bwMode="auto">
          <a:xfrm>
            <a:off x="43434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2350" name="Object 14"/>
          <p:cNvGraphicFramePr>
            <a:graphicFrameLocks noChangeAspect="1"/>
          </p:cNvGraphicFramePr>
          <p:nvPr/>
        </p:nvGraphicFramePr>
        <p:xfrm>
          <a:off x="3810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5" name="Equation" r:id="rId6" imgW="406080" imgH="571320" progId="Equation.3">
                  <p:embed/>
                </p:oleObj>
              </mc:Choice>
              <mc:Fallback>
                <p:oleObj name="Equation" r:id="rId6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51" name="Oval 15"/>
          <p:cNvSpPr>
            <a:spLocks noChangeArrowheads="1"/>
          </p:cNvSpPr>
          <p:nvPr/>
        </p:nvSpPr>
        <p:spPr bwMode="auto">
          <a:xfrm>
            <a:off x="7162800" y="4038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2352" name="Object 16"/>
          <p:cNvGraphicFramePr>
            <a:graphicFrameLocks noChangeAspect="1"/>
          </p:cNvGraphicFramePr>
          <p:nvPr/>
        </p:nvGraphicFramePr>
        <p:xfrm>
          <a:off x="7404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6" name="Equation" r:id="rId8" imgW="457200" imgH="583920" progId="Equation.3">
                  <p:embed/>
                </p:oleObj>
              </mc:Choice>
              <mc:Fallback>
                <p:oleObj name="Equation" r:id="rId8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53" name="Object 17"/>
          <p:cNvGraphicFramePr>
            <a:graphicFrameLocks noChangeAspect="1"/>
          </p:cNvGraphicFramePr>
          <p:nvPr/>
        </p:nvGraphicFramePr>
        <p:xfrm>
          <a:off x="2895601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7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54" name="Object 18"/>
          <p:cNvGraphicFramePr>
            <a:graphicFrameLocks noChangeAspect="1"/>
          </p:cNvGraphicFramePr>
          <p:nvPr/>
        </p:nvGraphicFramePr>
        <p:xfrm>
          <a:off x="1981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8" name="Equation" r:id="rId11" imgW="482400" imgH="583920" progId="Equation.3">
                  <p:embed/>
                </p:oleObj>
              </mc:Choice>
              <mc:Fallback>
                <p:oleObj name="Equation" r:id="rId11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55" name="Object 19"/>
          <p:cNvGraphicFramePr>
            <a:graphicFrameLocks noChangeAspect="1"/>
          </p:cNvGraphicFramePr>
          <p:nvPr/>
        </p:nvGraphicFramePr>
        <p:xfrm>
          <a:off x="4648200" y="41148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9" name="Equation" r:id="rId13" imgW="330120" imgH="419040" progId="Equation.3">
                  <p:embed/>
                </p:oleObj>
              </mc:Choice>
              <mc:Fallback>
                <p:oleObj name="Equation" r:id="rId13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14800"/>
                        <a:ext cx="33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56" name="Line 20"/>
          <p:cNvSpPr>
            <a:spLocks noChangeShapeType="1"/>
          </p:cNvSpPr>
          <p:nvPr/>
        </p:nvSpPr>
        <p:spPr bwMode="auto">
          <a:xfrm>
            <a:off x="25908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57" name="Oval 21"/>
          <p:cNvSpPr>
            <a:spLocks noChangeArrowheads="1"/>
          </p:cNvSpPr>
          <p:nvPr/>
        </p:nvSpPr>
        <p:spPr bwMode="auto">
          <a:xfrm>
            <a:off x="5410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2358" name="Object 22"/>
          <p:cNvGraphicFramePr>
            <a:graphicFrameLocks noChangeAspect="1"/>
          </p:cNvGraphicFramePr>
          <p:nvPr/>
        </p:nvGraphicFramePr>
        <p:xfrm>
          <a:off x="5524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0" name="Equation" r:id="rId15" imgW="482400" imgH="571320" progId="Equation.3">
                  <p:embed/>
                </p:oleObj>
              </mc:Choice>
              <mc:Fallback>
                <p:oleObj name="Equation" r:id="rId15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59" name="Line 23"/>
          <p:cNvSpPr>
            <a:spLocks noChangeShapeType="1"/>
          </p:cNvSpPr>
          <p:nvPr/>
        </p:nvSpPr>
        <p:spPr bwMode="auto">
          <a:xfrm>
            <a:off x="60960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2360" name="Object 24"/>
          <p:cNvGraphicFramePr>
            <a:graphicFrameLocks noChangeAspect="1"/>
          </p:cNvGraphicFramePr>
          <p:nvPr/>
        </p:nvGraphicFramePr>
        <p:xfrm>
          <a:off x="6477001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1"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62" name="Line 26"/>
          <p:cNvSpPr>
            <a:spLocks noChangeShapeType="1"/>
          </p:cNvSpPr>
          <p:nvPr/>
        </p:nvSpPr>
        <p:spPr bwMode="auto">
          <a:xfrm>
            <a:off x="18288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Lambda Transitions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86816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NFAs are interesting because </a:t>
            </a:r>
            <a:r>
              <a:rPr lang="en-US" dirty="0" smtClean="0"/>
              <a:t>languages are expressed easier </a:t>
            </a:r>
            <a:r>
              <a:rPr lang="en-US" dirty="0"/>
              <a:t>than DFAs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Formal definition of NFAs contains set of states,  input alphabet, transition function, initial state, final 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72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63" name="Line 3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64" name="Line 4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3365" name="Object 5"/>
          <p:cNvGraphicFramePr>
            <a:graphicFrameLocks noChangeAspect="1"/>
          </p:cNvGraphicFramePr>
          <p:nvPr/>
        </p:nvGraphicFramePr>
        <p:xfrm>
          <a:off x="1219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7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6" name="Line 6"/>
          <p:cNvSpPr>
            <a:spLocks noChangeShapeType="1"/>
          </p:cNvSpPr>
          <p:nvPr/>
        </p:nvSpPr>
        <p:spPr bwMode="auto">
          <a:xfrm>
            <a:off x="1295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3367" name="Object 7"/>
          <p:cNvGraphicFramePr>
            <a:graphicFrameLocks noChangeAspect="1"/>
          </p:cNvGraphicFramePr>
          <p:nvPr/>
        </p:nvGraphicFramePr>
        <p:xfrm>
          <a:off x="17526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8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84" name="Oval 24"/>
          <p:cNvSpPr>
            <a:spLocks noChangeArrowheads="1"/>
          </p:cNvSpPr>
          <p:nvPr/>
        </p:nvSpPr>
        <p:spPr bwMode="auto">
          <a:xfrm>
            <a:off x="3657600" y="4191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85" name="Oval 25"/>
          <p:cNvSpPr>
            <a:spLocks noChangeArrowheads="1"/>
          </p:cNvSpPr>
          <p:nvPr/>
        </p:nvSpPr>
        <p:spPr bwMode="auto">
          <a:xfrm>
            <a:off x="1905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86" name="Line 26"/>
          <p:cNvSpPr>
            <a:spLocks noChangeShapeType="1"/>
          </p:cNvSpPr>
          <p:nvPr/>
        </p:nvSpPr>
        <p:spPr bwMode="auto">
          <a:xfrm>
            <a:off x="13716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87" name="Oval 27"/>
          <p:cNvSpPr>
            <a:spLocks noChangeArrowheads="1"/>
          </p:cNvSpPr>
          <p:nvPr/>
        </p:nvSpPr>
        <p:spPr bwMode="auto">
          <a:xfrm>
            <a:off x="7315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88" name="Line 28"/>
          <p:cNvSpPr>
            <a:spLocks noChangeShapeType="1"/>
          </p:cNvSpPr>
          <p:nvPr/>
        </p:nvSpPr>
        <p:spPr bwMode="auto">
          <a:xfrm>
            <a:off x="43434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3389" name="Object 29"/>
          <p:cNvGraphicFramePr>
            <a:graphicFrameLocks noChangeAspect="1"/>
          </p:cNvGraphicFramePr>
          <p:nvPr/>
        </p:nvGraphicFramePr>
        <p:xfrm>
          <a:off x="3810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9" name="Equation" r:id="rId6" imgW="406080" imgH="571320" progId="Equation.3">
                  <p:embed/>
                </p:oleObj>
              </mc:Choice>
              <mc:Fallback>
                <p:oleObj name="Equation" r:id="rId6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0" name="Oval 30"/>
          <p:cNvSpPr>
            <a:spLocks noChangeArrowheads="1"/>
          </p:cNvSpPr>
          <p:nvPr/>
        </p:nvSpPr>
        <p:spPr bwMode="auto">
          <a:xfrm>
            <a:off x="7162800" y="4038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3391" name="Object 31"/>
          <p:cNvGraphicFramePr>
            <a:graphicFrameLocks noChangeAspect="1"/>
          </p:cNvGraphicFramePr>
          <p:nvPr/>
        </p:nvGraphicFramePr>
        <p:xfrm>
          <a:off x="7404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0" name="Equation" r:id="rId8" imgW="457200" imgH="583920" progId="Equation.3">
                  <p:embed/>
                </p:oleObj>
              </mc:Choice>
              <mc:Fallback>
                <p:oleObj name="Equation" r:id="rId8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2" name="Object 32"/>
          <p:cNvGraphicFramePr>
            <a:graphicFrameLocks noChangeAspect="1"/>
          </p:cNvGraphicFramePr>
          <p:nvPr/>
        </p:nvGraphicFramePr>
        <p:xfrm>
          <a:off x="2895601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1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3" name="Object 33"/>
          <p:cNvGraphicFramePr>
            <a:graphicFrameLocks noChangeAspect="1"/>
          </p:cNvGraphicFramePr>
          <p:nvPr/>
        </p:nvGraphicFramePr>
        <p:xfrm>
          <a:off x="1981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2" name="Equation" r:id="rId11" imgW="482400" imgH="583920" progId="Equation.3">
                  <p:embed/>
                </p:oleObj>
              </mc:Choice>
              <mc:Fallback>
                <p:oleObj name="Equation" r:id="rId11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4" name="Object 34"/>
          <p:cNvGraphicFramePr>
            <a:graphicFrameLocks noChangeAspect="1"/>
          </p:cNvGraphicFramePr>
          <p:nvPr/>
        </p:nvGraphicFramePr>
        <p:xfrm>
          <a:off x="4648200" y="41148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3" name="Equation" r:id="rId13" imgW="330120" imgH="419040" progId="Equation.3">
                  <p:embed/>
                </p:oleObj>
              </mc:Choice>
              <mc:Fallback>
                <p:oleObj name="Equation" r:id="rId13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14800"/>
                        <a:ext cx="33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5" name="Line 35"/>
          <p:cNvSpPr>
            <a:spLocks noChangeShapeType="1"/>
          </p:cNvSpPr>
          <p:nvPr/>
        </p:nvSpPr>
        <p:spPr bwMode="auto">
          <a:xfrm>
            <a:off x="2590800" y="457200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96" name="Oval 36"/>
          <p:cNvSpPr>
            <a:spLocks noChangeArrowheads="1"/>
          </p:cNvSpPr>
          <p:nvPr/>
        </p:nvSpPr>
        <p:spPr bwMode="auto">
          <a:xfrm>
            <a:off x="5410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3397" name="Object 37"/>
          <p:cNvGraphicFramePr>
            <a:graphicFrameLocks noChangeAspect="1"/>
          </p:cNvGraphicFramePr>
          <p:nvPr/>
        </p:nvGraphicFramePr>
        <p:xfrm>
          <a:off x="5524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4" name="Equation" r:id="rId15" imgW="482400" imgH="571320" progId="Equation.3">
                  <p:embed/>
                </p:oleObj>
              </mc:Choice>
              <mc:Fallback>
                <p:oleObj name="Equation" r:id="rId15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8" name="Line 38"/>
          <p:cNvSpPr>
            <a:spLocks noChangeShapeType="1"/>
          </p:cNvSpPr>
          <p:nvPr/>
        </p:nvSpPr>
        <p:spPr bwMode="auto">
          <a:xfrm>
            <a:off x="60960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3399" name="Object 39"/>
          <p:cNvGraphicFramePr>
            <a:graphicFrameLocks noChangeAspect="1"/>
          </p:cNvGraphicFramePr>
          <p:nvPr/>
        </p:nvGraphicFramePr>
        <p:xfrm>
          <a:off x="6477001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5"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0" name="Line 40"/>
          <p:cNvSpPr>
            <a:spLocks noChangeShapeType="1"/>
          </p:cNvSpPr>
          <p:nvPr/>
        </p:nvSpPr>
        <p:spPr bwMode="auto">
          <a:xfrm>
            <a:off x="35814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Lambda Transitions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218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87" name="Line 3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88" name="Line 4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389" name="Object 5"/>
          <p:cNvGraphicFramePr>
            <a:graphicFrameLocks noChangeAspect="1"/>
          </p:cNvGraphicFramePr>
          <p:nvPr/>
        </p:nvGraphicFramePr>
        <p:xfrm>
          <a:off x="1219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1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0" name="Line 6"/>
          <p:cNvSpPr>
            <a:spLocks noChangeShapeType="1"/>
          </p:cNvSpPr>
          <p:nvPr/>
        </p:nvSpPr>
        <p:spPr bwMode="auto">
          <a:xfrm>
            <a:off x="1295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391" name="Object 7"/>
          <p:cNvGraphicFramePr>
            <a:graphicFrameLocks noChangeAspect="1"/>
          </p:cNvGraphicFramePr>
          <p:nvPr/>
        </p:nvGraphicFramePr>
        <p:xfrm>
          <a:off x="17526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2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2" name="Oval 8"/>
          <p:cNvSpPr>
            <a:spLocks noChangeArrowheads="1"/>
          </p:cNvSpPr>
          <p:nvPr/>
        </p:nvSpPr>
        <p:spPr bwMode="auto">
          <a:xfrm>
            <a:off x="36576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3" name="Oval 9"/>
          <p:cNvSpPr>
            <a:spLocks noChangeArrowheads="1"/>
          </p:cNvSpPr>
          <p:nvPr/>
        </p:nvSpPr>
        <p:spPr bwMode="auto">
          <a:xfrm>
            <a:off x="1905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4" name="Line 10"/>
          <p:cNvSpPr>
            <a:spLocks noChangeShapeType="1"/>
          </p:cNvSpPr>
          <p:nvPr/>
        </p:nvSpPr>
        <p:spPr bwMode="auto">
          <a:xfrm>
            <a:off x="13716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395" name="Oval 11"/>
          <p:cNvSpPr>
            <a:spLocks noChangeArrowheads="1"/>
          </p:cNvSpPr>
          <p:nvPr/>
        </p:nvSpPr>
        <p:spPr bwMode="auto">
          <a:xfrm>
            <a:off x="7315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6" name="Line 12"/>
          <p:cNvSpPr>
            <a:spLocks noChangeShapeType="1"/>
          </p:cNvSpPr>
          <p:nvPr/>
        </p:nvSpPr>
        <p:spPr bwMode="auto">
          <a:xfrm>
            <a:off x="4343400" y="457200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4397" name="Object 13"/>
          <p:cNvGraphicFramePr>
            <a:graphicFrameLocks noChangeAspect="1"/>
          </p:cNvGraphicFramePr>
          <p:nvPr/>
        </p:nvGraphicFramePr>
        <p:xfrm>
          <a:off x="3810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3" name="Equation" r:id="rId6" imgW="406080" imgH="571320" progId="Equation.3">
                  <p:embed/>
                </p:oleObj>
              </mc:Choice>
              <mc:Fallback>
                <p:oleObj name="Equation" r:id="rId6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8" name="Oval 14"/>
          <p:cNvSpPr>
            <a:spLocks noChangeArrowheads="1"/>
          </p:cNvSpPr>
          <p:nvPr/>
        </p:nvSpPr>
        <p:spPr bwMode="auto">
          <a:xfrm>
            <a:off x="7162800" y="4038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399" name="Object 15"/>
          <p:cNvGraphicFramePr>
            <a:graphicFrameLocks noChangeAspect="1"/>
          </p:cNvGraphicFramePr>
          <p:nvPr/>
        </p:nvGraphicFramePr>
        <p:xfrm>
          <a:off x="7404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4" name="Equation" r:id="rId8" imgW="457200" imgH="583920" progId="Equation.3">
                  <p:embed/>
                </p:oleObj>
              </mc:Choice>
              <mc:Fallback>
                <p:oleObj name="Equation" r:id="rId8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0" name="Object 16"/>
          <p:cNvGraphicFramePr>
            <a:graphicFrameLocks noChangeAspect="1"/>
          </p:cNvGraphicFramePr>
          <p:nvPr/>
        </p:nvGraphicFramePr>
        <p:xfrm>
          <a:off x="2895601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5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1" name="Object 17"/>
          <p:cNvGraphicFramePr>
            <a:graphicFrameLocks noChangeAspect="1"/>
          </p:cNvGraphicFramePr>
          <p:nvPr/>
        </p:nvGraphicFramePr>
        <p:xfrm>
          <a:off x="1981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6" name="Equation" r:id="rId11" imgW="482400" imgH="583920" progId="Equation.3">
                  <p:embed/>
                </p:oleObj>
              </mc:Choice>
              <mc:Fallback>
                <p:oleObj name="Equation" r:id="rId11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2" name="Object 18"/>
          <p:cNvGraphicFramePr>
            <a:graphicFrameLocks noChangeAspect="1"/>
          </p:cNvGraphicFramePr>
          <p:nvPr/>
        </p:nvGraphicFramePr>
        <p:xfrm>
          <a:off x="4648200" y="41148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7" name="Equation" r:id="rId13" imgW="330120" imgH="419040" progId="Equation.3">
                  <p:embed/>
                </p:oleObj>
              </mc:Choice>
              <mc:Fallback>
                <p:oleObj name="Equation" r:id="rId13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14800"/>
                        <a:ext cx="33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03" name="Line 19"/>
          <p:cNvSpPr>
            <a:spLocks noChangeShapeType="1"/>
          </p:cNvSpPr>
          <p:nvPr/>
        </p:nvSpPr>
        <p:spPr bwMode="auto">
          <a:xfrm>
            <a:off x="25908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04" name="Oval 20"/>
          <p:cNvSpPr>
            <a:spLocks noChangeArrowheads="1"/>
          </p:cNvSpPr>
          <p:nvPr/>
        </p:nvSpPr>
        <p:spPr bwMode="auto">
          <a:xfrm>
            <a:off x="5410200" y="4191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405" name="Object 21"/>
          <p:cNvGraphicFramePr>
            <a:graphicFrameLocks noChangeAspect="1"/>
          </p:cNvGraphicFramePr>
          <p:nvPr/>
        </p:nvGraphicFramePr>
        <p:xfrm>
          <a:off x="5524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8" name="Equation" r:id="rId15" imgW="482400" imgH="571320" progId="Equation.3">
                  <p:embed/>
                </p:oleObj>
              </mc:Choice>
              <mc:Fallback>
                <p:oleObj name="Equation" r:id="rId15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06" name="Line 22"/>
          <p:cNvSpPr>
            <a:spLocks noChangeShapeType="1"/>
          </p:cNvSpPr>
          <p:nvPr/>
        </p:nvSpPr>
        <p:spPr bwMode="auto">
          <a:xfrm>
            <a:off x="60960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4407" name="Object 23"/>
          <p:cNvGraphicFramePr>
            <a:graphicFrameLocks noChangeAspect="1"/>
          </p:cNvGraphicFramePr>
          <p:nvPr/>
        </p:nvGraphicFramePr>
        <p:xfrm>
          <a:off x="6477001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9"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08" name="Line 24"/>
          <p:cNvSpPr>
            <a:spLocks noChangeShapeType="1"/>
          </p:cNvSpPr>
          <p:nvPr/>
        </p:nvSpPr>
        <p:spPr bwMode="auto">
          <a:xfrm>
            <a:off x="53340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09" name="Text Box 25"/>
          <p:cNvSpPr txBox="1">
            <a:spLocks noChangeArrowheads="1"/>
          </p:cNvSpPr>
          <p:nvPr/>
        </p:nvSpPr>
        <p:spPr bwMode="auto">
          <a:xfrm>
            <a:off x="1981200" y="2057400"/>
            <a:ext cx="39418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(read head doesn’t move)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Lambda Transitions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1354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11" name="Line 3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12" name="Line 4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5413" name="Object 5"/>
          <p:cNvGraphicFramePr>
            <a:graphicFrameLocks noChangeAspect="1"/>
          </p:cNvGraphicFramePr>
          <p:nvPr/>
        </p:nvGraphicFramePr>
        <p:xfrm>
          <a:off x="1219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55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4" name="Line 6"/>
          <p:cNvSpPr>
            <a:spLocks noChangeShapeType="1"/>
          </p:cNvSpPr>
          <p:nvPr/>
        </p:nvSpPr>
        <p:spPr bwMode="auto">
          <a:xfrm>
            <a:off x="18288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5415" name="Object 7"/>
          <p:cNvGraphicFramePr>
            <a:graphicFrameLocks noChangeAspect="1"/>
          </p:cNvGraphicFramePr>
          <p:nvPr/>
        </p:nvGraphicFramePr>
        <p:xfrm>
          <a:off x="17526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56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6" name="Oval 8"/>
          <p:cNvSpPr>
            <a:spLocks noChangeArrowheads="1"/>
          </p:cNvSpPr>
          <p:nvPr/>
        </p:nvSpPr>
        <p:spPr bwMode="auto">
          <a:xfrm>
            <a:off x="36576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17" name="Oval 9"/>
          <p:cNvSpPr>
            <a:spLocks noChangeArrowheads="1"/>
          </p:cNvSpPr>
          <p:nvPr/>
        </p:nvSpPr>
        <p:spPr bwMode="auto">
          <a:xfrm>
            <a:off x="1905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18" name="Line 10"/>
          <p:cNvSpPr>
            <a:spLocks noChangeShapeType="1"/>
          </p:cNvSpPr>
          <p:nvPr/>
        </p:nvSpPr>
        <p:spPr bwMode="auto">
          <a:xfrm>
            <a:off x="13716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19" name="Oval 11"/>
          <p:cNvSpPr>
            <a:spLocks noChangeArrowheads="1"/>
          </p:cNvSpPr>
          <p:nvPr/>
        </p:nvSpPr>
        <p:spPr bwMode="auto">
          <a:xfrm>
            <a:off x="7315200" y="4191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20" name="Line 12"/>
          <p:cNvSpPr>
            <a:spLocks noChangeShapeType="1"/>
          </p:cNvSpPr>
          <p:nvPr/>
        </p:nvSpPr>
        <p:spPr bwMode="auto">
          <a:xfrm>
            <a:off x="43434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5421" name="Object 13"/>
          <p:cNvGraphicFramePr>
            <a:graphicFrameLocks noChangeAspect="1"/>
          </p:cNvGraphicFramePr>
          <p:nvPr/>
        </p:nvGraphicFramePr>
        <p:xfrm>
          <a:off x="3810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57" name="Equation" r:id="rId6" imgW="406080" imgH="571320" progId="Equation.3">
                  <p:embed/>
                </p:oleObj>
              </mc:Choice>
              <mc:Fallback>
                <p:oleObj name="Equation" r:id="rId6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22" name="Oval 14"/>
          <p:cNvSpPr>
            <a:spLocks noChangeArrowheads="1"/>
          </p:cNvSpPr>
          <p:nvPr/>
        </p:nvSpPr>
        <p:spPr bwMode="auto">
          <a:xfrm>
            <a:off x="7162800" y="4038600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5423" name="Object 15"/>
          <p:cNvGraphicFramePr>
            <a:graphicFrameLocks noChangeAspect="1"/>
          </p:cNvGraphicFramePr>
          <p:nvPr/>
        </p:nvGraphicFramePr>
        <p:xfrm>
          <a:off x="7404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58" name="Equation" r:id="rId8" imgW="457200" imgH="583920" progId="Equation.3">
                  <p:embed/>
                </p:oleObj>
              </mc:Choice>
              <mc:Fallback>
                <p:oleObj name="Equation" r:id="rId8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4" name="Object 16"/>
          <p:cNvGraphicFramePr>
            <a:graphicFrameLocks noChangeAspect="1"/>
          </p:cNvGraphicFramePr>
          <p:nvPr/>
        </p:nvGraphicFramePr>
        <p:xfrm>
          <a:off x="2895601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59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5" name="Object 17"/>
          <p:cNvGraphicFramePr>
            <a:graphicFrameLocks noChangeAspect="1"/>
          </p:cNvGraphicFramePr>
          <p:nvPr/>
        </p:nvGraphicFramePr>
        <p:xfrm>
          <a:off x="1981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60" name="Equation" r:id="rId11" imgW="482400" imgH="583920" progId="Equation.3">
                  <p:embed/>
                </p:oleObj>
              </mc:Choice>
              <mc:Fallback>
                <p:oleObj name="Equation" r:id="rId11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6" name="Object 18"/>
          <p:cNvGraphicFramePr>
            <a:graphicFrameLocks noChangeAspect="1"/>
          </p:cNvGraphicFramePr>
          <p:nvPr/>
        </p:nvGraphicFramePr>
        <p:xfrm>
          <a:off x="4648200" y="41148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61" name="Equation" r:id="rId13" imgW="330120" imgH="419040" progId="Equation.3">
                  <p:embed/>
                </p:oleObj>
              </mc:Choice>
              <mc:Fallback>
                <p:oleObj name="Equation" r:id="rId13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14800"/>
                        <a:ext cx="33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27" name="Line 19"/>
          <p:cNvSpPr>
            <a:spLocks noChangeShapeType="1"/>
          </p:cNvSpPr>
          <p:nvPr/>
        </p:nvSpPr>
        <p:spPr bwMode="auto">
          <a:xfrm>
            <a:off x="25908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28" name="Oval 20"/>
          <p:cNvSpPr>
            <a:spLocks noChangeArrowheads="1"/>
          </p:cNvSpPr>
          <p:nvPr/>
        </p:nvSpPr>
        <p:spPr bwMode="auto">
          <a:xfrm>
            <a:off x="5410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5429" name="Object 21"/>
          <p:cNvGraphicFramePr>
            <a:graphicFrameLocks noChangeAspect="1"/>
          </p:cNvGraphicFramePr>
          <p:nvPr/>
        </p:nvGraphicFramePr>
        <p:xfrm>
          <a:off x="5524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62" name="Equation" r:id="rId15" imgW="482400" imgH="571320" progId="Equation.3">
                  <p:embed/>
                </p:oleObj>
              </mc:Choice>
              <mc:Fallback>
                <p:oleObj name="Equation" r:id="rId15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30" name="Line 22"/>
          <p:cNvSpPr>
            <a:spLocks noChangeShapeType="1"/>
          </p:cNvSpPr>
          <p:nvPr/>
        </p:nvSpPr>
        <p:spPr bwMode="auto">
          <a:xfrm>
            <a:off x="6096000" y="457200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5431" name="Object 23"/>
          <p:cNvGraphicFramePr>
            <a:graphicFrameLocks noChangeAspect="1"/>
          </p:cNvGraphicFramePr>
          <p:nvPr/>
        </p:nvGraphicFramePr>
        <p:xfrm>
          <a:off x="6477001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63"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32" name="Line 24"/>
          <p:cNvSpPr>
            <a:spLocks noChangeShapeType="1"/>
          </p:cNvSpPr>
          <p:nvPr/>
        </p:nvSpPr>
        <p:spPr bwMode="auto">
          <a:xfrm>
            <a:off x="7239000" y="5181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Lambda Transitions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3191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07" name="Line 3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08" name="Line 4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9509" name="Object 5"/>
          <p:cNvGraphicFramePr>
            <a:graphicFrameLocks noChangeAspect="1"/>
          </p:cNvGraphicFramePr>
          <p:nvPr/>
        </p:nvGraphicFramePr>
        <p:xfrm>
          <a:off x="1219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72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0" name="Line 6"/>
          <p:cNvSpPr>
            <a:spLocks noChangeShapeType="1"/>
          </p:cNvSpPr>
          <p:nvPr/>
        </p:nvSpPr>
        <p:spPr bwMode="auto">
          <a:xfrm>
            <a:off x="22860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9511" name="Object 7"/>
          <p:cNvGraphicFramePr>
            <a:graphicFrameLocks noChangeAspect="1"/>
          </p:cNvGraphicFramePr>
          <p:nvPr/>
        </p:nvGraphicFramePr>
        <p:xfrm>
          <a:off x="17526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73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2" name="Oval 8"/>
          <p:cNvSpPr>
            <a:spLocks noChangeArrowheads="1"/>
          </p:cNvSpPr>
          <p:nvPr/>
        </p:nvSpPr>
        <p:spPr bwMode="auto">
          <a:xfrm>
            <a:off x="36576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13" name="Oval 9"/>
          <p:cNvSpPr>
            <a:spLocks noChangeArrowheads="1"/>
          </p:cNvSpPr>
          <p:nvPr/>
        </p:nvSpPr>
        <p:spPr bwMode="auto">
          <a:xfrm>
            <a:off x="1905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14" name="Line 10"/>
          <p:cNvSpPr>
            <a:spLocks noChangeShapeType="1"/>
          </p:cNvSpPr>
          <p:nvPr/>
        </p:nvSpPr>
        <p:spPr bwMode="auto">
          <a:xfrm>
            <a:off x="13716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515" name="Oval 11"/>
          <p:cNvSpPr>
            <a:spLocks noChangeArrowheads="1"/>
          </p:cNvSpPr>
          <p:nvPr/>
        </p:nvSpPr>
        <p:spPr bwMode="auto">
          <a:xfrm>
            <a:off x="7315200" y="4191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16" name="Line 12"/>
          <p:cNvSpPr>
            <a:spLocks noChangeShapeType="1"/>
          </p:cNvSpPr>
          <p:nvPr/>
        </p:nvSpPr>
        <p:spPr bwMode="auto">
          <a:xfrm>
            <a:off x="43434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9517" name="Object 13"/>
          <p:cNvGraphicFramePr>
            <a:graphicFrameLocks noChangeAspect="1"/>
          </p:cNvGraphicFramePr>
          <p:nvPr/>
        </p:nvGraphicFramePr>
        <p:xfrm>
          <a:off x="3810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74" name="Equation" r:id="rId6" imgW="406080" imgH="571320" progId="Equation.3">
                  <p:embed/>
                </p:oleObj>
              </mc:Choice>
              <mc:Fallback>
                <p:oleObj name="Equation" r:id="rId6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8" name="Oval 14"/>
          <p:cNvSpPr>
            <a:spLocks noChangeArrowheads="1"/>
          </p:cNvSpPr>
          <p:nvPr/>
        </p:nvSpPr>
        <p:spPr bwMode="auto">
          <a:xfrm>
            <a:off x="7162800" y="4038600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9519" name="Object 15"/>
          <p:cNvGraphicFramePr>
            <a:graphicFrameLocks noChangeAspect="1"/>
          </p:cNvGraphicFramePr>
          <p:nvPr/>
        </p:nvGraphicFramePr>
        <p:xfrm>
          <a:off x="7404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75" name="Equation" r:id="rId8" imgW="457200" imgH="583920" progId="Equation.3">
                  <p:embed/>
                </p:oleObj>
              </mc:Choice>
              <mc:Fallback>
                <p:oleObj name="Equation" r:id="rId8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0" name="Object 16"/>
          <p:cNvGraphicFramePr>
            <a:graphicFrameLocks noChangeAspect="1"/>
          </p:cNvGraphicFramePr>
          <p:nvPr/>
        </p:nvGraphicFramePr>
        <p:xfrm>
          <a:off x="2895601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76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1" name="Object 17"/>
          <p:cNvGraphicFramePr>
            <a:graphicFrameLocks noChangeAspect="1"/>
          </p:cNvGraphicFramePr>
          <p:nvPr/>
        </p:nvGraphicFramePr>
        <p:xfrm>
          <a:off x="1981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77" name="Equation" r:id="rId11" imgW="482400" imgH="583920" progId="Equation.3">
                  <p:embed/>
                </p:oleObj>
              </mc:Choice>
              <mc:Fallback>
                <p:oleObj name="Equation" r:id="rId11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2" name="Object 18"/>
          <p:cNvGraphicFramePr>
            <a:graphicFrameLocks noChangeAspect="1"/>
          </p:cNvGraphicFramePr>
          <p:nvPr/>
        </p:nvGraphicFramePr>
        <p:xfrm>
          <a:off x="4648200" y="41148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78" name="Equation" r:id="rId13" imgW="330120" imgH="419040" progId="Equation.3">
                  <p:embed/>
                </p:oleObj>
              </mc:Choice>
              <mc:Fallback>
                <p:oleObj name="Equation" r:id="rId13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14800"/>
                        <a:ext cx="33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23" name="Line 19"/>
          <p:cNvSpPr>
            <a:spLocks noChangeShapeType="1"/>
          </p:cNvSpPr>
          <p:nvPr/>
        </p:nvSpPr>
        <p:spPr bwMode="auto">
          <a:xfrm>
            <a:off x="25908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524" name="Oval 20"/>
          <p:cNvSpPr>
            <a:spLocks noChangeArrowheads="1"/>
          </p:cNvSpPr>
          <p:nvPr/>
        </p:nvSpPr>
        <p:spPr bwMode="auto">
          <a:xfrm>
            <a:off x="5410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9525" name="Object 21"/>
          <p:cNvGraphicFramePr>
            <a:graphicFrameLocks noChangeAspect="1"/>
          </p:cNvGraphicFramePr>
          <p:nvPr/>
        </p:nvGraphicFramePr>
        <p:xfrm>
          <a:off x="5524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79" name="Equation" r:id="rId15" imgW="482400" imgH="571320" progId="Equation.3">
                  <p:embed/>
                </p:oleObj>
              </mc:Choice>
              <mc:Fallback>
                <p:oleObj name="Equation" r:id="rId15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26" name="Line 22"/>
          <p:cNvSpPr>
            <a:spLocks noChangeShapeType="1"/>
          </p:cNvSpPr>
          <p:nvPr/>
        </p:nvSpPr>
        <p:spPr bwMode="auto">
          <a:xfrm>
            <a:off x="6096000" y="457200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9527" name="Object 23"/>
          <p:cNvGraphicFramePr>
            <a:graphicFrameLocks noChangeAspect="1"/>
          </p:cNvGraphicFramePr>
          <p:nvPr/>
        </p:nvGraphicFramePr>
        <p:xfrm>
          <a:off x="6477001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80"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28" name="Line 24"/>
          <p:cNvSpPr>
            <a:spLocks noChangeShapeType="1"/>
          </p:cNvSpPr>
          <p:nvPr/>
        </p:nvSpPr>
        <p:spPr bwMode="auto">
          <a:xfrm>
            <a:off x="7239000" y="5181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29" name="Text Box 25"/>
          <p:cNvSpPr txBox="1">
            <a:spLocks noChangeArrowheads="1"/>
          </p:cNvSpPr>
          <p:nvPr/>
        </p:nvSpPr>
        <p:spPr bwMode="auto">
          <a:xfrm>
            <a:off x="6781801" y="3276600"/>
            <a:ext cx="14514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“accept”</a:t>
            </a:r>
          </a:p>
        </p:txBody>
      </p:sp>
      <p:sp>
        <p:nvSpPr>
          <p:cNvPr id="149530" name="Text Box 26"/>
          <p:cNvSpPr txBox="1">
            <a:spLocks noChangeArrowheads="1"/>
          </p:cNvSpPr>
          <p:nvPr/>
        </p:nvSpPr>
        <p:spPr bwMode="auto">
          <a:xfrm>
            <a:off x="1558904" y="5105400"/>
            <a:ext cx="33178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String        is accepted</a:t>
            </a:r>
          </a:p>
        </p:txBody>
      </p:sp>
      <p:graphicFrame>
        <p:nvGraphicFramePr>
          <p:cNvPr id="14953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168232"/>
              </p:ext>
            </p:extLst>
          </p:nvPr>
        </p:nvGraphicFramePr>
        <p:xfrm>
          <a:off x="2514600" y="5257800"/>
          <a:ext cx="546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81" name="Equation" r:id="rId18" imgW="545760" imgH="304560" progId="Equation.3">
                  <p:embed/>
                </p:oleObj>
              </mc:Choice>
              <mc:Fallback>
                <p:oleObj name="Equation" r:id="rId18" imgW="5457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257800"/>
                        <a:ext cx="546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32" name="Text Box 28"/>
          <p:cNvSpPr txBox="1">
            <a:spLocks noChangeArrowheads="1"/>
          </p:cNvSpPr>
          <p:nvPr/>
        </p:nvSpPr>
        <p:spPr bwMode="auto">
          <a:xfrm>
            <a:off x="2522100" y="926068"/>
            <a:ext cx="3269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all input is consumed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Lambda Transitions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6099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335</Words>
  <Application>Microsoft Office PowerPoint</Application>
  <PresentationFormat>A4 Paper (210x297 mm)</PresentationFormat>
  <Paragraphs>112</Paragraphs>
  <Slides>50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Comic Sans MS</vt:lpstr>
      <vt:lpstr>Office Theme</vt:lpstr>
      <vt:lpstr>Equation</vt:lpstr>
      <vt:lpstr>Course Code: CSC211A  Course Title: Formal Languages and Automata Theory</vt:lpstr>
      <vt:lpstr>Session Objectives</vt:lpstr>
      <vt:lpstr>Session Topics</vt:lpstr>
      <vt:lpstr>Lambda Transitions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NFA Example</vt:lpstr>
      <vt:lpstr>PowerPoint Presentation</vt:lpstr>
      <vt:lpstr>PowerPoint Presentation</vt:lpstr>
      <vt:lpstr>PowerPoint Presentation</vt:lpstr>
      <vt:lpstr>Formal Definition of NFAs</vt:lpstr>
      <vt:lpstr>PowerPoint Presentation</vt:lpstr>
      <vt:lpstr>PowerPoint Presentation</vt:lpstr>
      <vt:lpstr>PowerPoint Presentation</vt:lpstr>
      <vt:lpstr>PowerPoint Presentation</vt:lpstr>
      <vt:lpstr>Extended Transition Function </vt:lpstr>
      <vt:lpstr>PowerPoint Presentation</vt:lpstr>
      <vt:lpstr>PowerPoint Presentation</vt:lpstr>
      <vt:lpstr>PowerPoint Presentation</vt:lpstr>
      <vt:lpstr>The Language of an NFA</vt:lpstr>
      <vt:lpstr>PowerPoint Presentation</vt:lpstr>
      <vt:lpstr>The Language of an NFA</vt:lpstr>
      <vt:lpstr>PowerPoint Presentation</vt:lpstr>
      <vt:lpstr>The Language of an NFA</vt:lpstr>
      <vt:lpstr>Formally</vt:lpstr>
      <vt:lpstr>Formally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Prakash</cp:lastModifiedBy>
  <cp:revision>265</cp:revision>
  <dcterms:created xsi:type="dcterms:W3CDTF">2006-08-16T00:00:00Z</dcterms:created>
  <dcterms:modified xsi:type="dcterms:W3CDTF">2019-01-16T02:27:43Z</dcterms:modified>
</cp:coreProperties>
</file>