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9" r:id="rId1"/>
    <p:sldMasterId id="2147483685" r:id="rId2"/>
    <p:sldMasterId id="2147483698" r:id="rId3"/>
  </p:sldMasterIdLst>
  <p:notesMasterIdLst>
    <p:notesMasterId r:id="rId33"/>
  </p:notesMasterIdLst>
  <p:sldIdLst>
    <p:sldId id="256" r:id="rId4"/>
    <p:sldId id="257" r:id="rId5"/>
    <p:sldId id="258"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366" r:id="rId20"/>
    <p:sldId id="289" r:id="rId21"/>
    <p:sldId id="290" r:id="rId22"/>
    <p:sldId id="291" r:id="rId23"/>
    <p:sldId id="292" r:id="rId24"/>
    <p:sldId id="293" r:id="rId25"/>
    <p:sldId id="294" r:id="rId26"/>
    <p:sldId id="295" r:id="rId27"/>
    <p:sldId id="296" r:id="rId28"/>
    <p:sldId id="297" r:id="rId29"/>
    <p:sldId id="298" r:id="rId30"/>
    <p:sldId id="299" r:id="rId31"/>
    <p:sldId id="365" r:id="rId32"/>
  </p:sldIdLst>
  <p:sldSz cx="9144000" cy="6858000" type="screen4x3"/>
  <p:notesSz cx="6858000" cy="9144000"/>
  <p:defaultTextStyle>
    <a:defPPr>
      <a:defRPr lang="en-GB"/>
    </a:defPPr>
    <a:lvl1pPr algn="l" defTabSz="449263" rtl="0" eaLnBrk="0" fontAlgn="base" hangingPunct="0">
      <a:spcBef>
        <a:spcPct val="0"/>
      </a:spcBef>
      <a:spcAft>
        <a:spcPct val="0"/>
      </a:spcAft>
      <a:defRPr kern="1200">
        <a:solidFill>
          <a:schemeClr val="bg1"/>
        </a:solidFill>
        <a:latin typeface="Arial" panose="020B0604020202020204" pitchFamily="34" charset="0"/>
        <a:ea typeface="新細明體" panose="02020500000000000000" pitchFamily="18" charset="-120"/>
        <a:cs typeface="+mn-cs"/>
      </a:defRPr>
    </a:lvl1pPr>
    <a:lvl2pPr marL="742950" indent="-285750" algn="l" defTabSz="449263" rtl="0" eaLnBrk="0" fontAlgn="base" hangingPunct="0">
      <a:spcBef>
        <a:spcPct val="0"/>
      </a:spcBef>
      <a:spcAft>
        <a:spcPct val="0"/>
      </a:spcAft>
      <a:defRPr kern="1200">
        <a:solidFill>
          <a:schemeClr val="bg1"/>
        </a:solidFill>
        <a:latin typeface="Arial" panose="020B0604020202020204" pitchFamily="34" charset="0"/>
        <a:ea typeface="新細明體" panose="02020500000000000000" pitchFamily="18" charset="-120"/>
        <a:cs typeface="+mn-cs"/>
      </a:defRPr>
    </a:lvl2pPr>
    <a:lvl3pPr marL="1143000" indent="-228600" algn="l" defTabSz="449263" rtl="0" eaLnBrk="0" fontAlgn="base" hangingPunct="0">
      <a:spcBef>
        <a:spcPct val="0"/>
      </a:spcBef>
      <a:spcAft>
        <a:spcPct val="0"/>
      </a:spcAft>
      <a:defRPr kern="1200">
        <a:solidFill>
          <a:schemeClr val="bg1"/>
        </a:solidFill>
        <a:latin typeface="Arial" panose="020B0604020202020204" pitchFamily="34" charset="0"/>
        <a:ea typeface="新細明體" panose="02020500000000000000" pitchFamily="18" charset="-120"/>
        <a:cs typeface="+mn-cs"/>
      </a:defRPr>
    </a:lvl3pPr>
    <a:lvl4pPr marL="1600200" indent="-228600" algn="l" defTabSz="449263" rtl="0" eaLnBrk="0" fontAlgn="base" hangingPunct="0">
      <a:spcBef>
        <a:spcPct val="0"/>
      </a:spcBef>
      <a:spcAft>
        <a:spcPct val="0"/>
      </a:spcAft>
      <a:defRPr kern="1200">
        <a:solidFill>
          <a:schemeClr val="bg1"/>
        </a:solidFill>
        <a:latin typeface="Arial" panose="020B0604020202020204" pitchFamily="34" charset="0"/>
        <a:ea typeface="新細明體" panose="02020500000000000000" pitchFamily="18" charset="-120"/>
        <a:cs typeface="+mn-cs"/>
      </a:defRPr>
    </a:lvl4pPr>
    <a:lvl5pPr marL="2057400" indent="-228600" algn="l" defTabSz="449263" rtl="0" eaLnBrk="0" fontAlgn="base" hangingPunct="0">
      <a:spcBef>
        <a:spcPct val="0"/>
      </a:spcBef>
      <a:spcAft>
        <a:spcPct val="0"/>
      </a:spcAft>
      <a:defRPr kern="1200">
        <a:solidFill>
          <a:schemeClr val="bg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ern="1200">
        <a:solidFill>
          <a:schemeClr val="bg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ern="1200">
        <a:solidFill>
          <a:schemeClr val="bg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ern="1200">
        <a:solidFill>
          <a:schemeClr val="bg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ern="1200">
        <a:solidFill>
          <a:schemeClr val="bg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93939"/>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94" y="66"/>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4" d="100"/>
          <a:sy n="54" d="100"/>
        </p:scale>
        <p:origin x="2796" y="4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AutoShape 1"/>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36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4000"/>
              </a:lnSpc>
              <a:buClr>
                <a:srgbClr val="000000"/>
              </a:buClr>
              <a:buSzPct val="100000"/>
              <a:buFont typeface="Times New Roman" panose="02020603050405020304" pitchFamily="18" charset="0"/>
              <a:buNone/>
            </a:pPr>
            <a:endParaRPr lang="en-US"/>
          </a:p>
        </p:txBody>
      </p:sp>
      <p:sp>
        <p:nvSpPr>
          <p:cNvPr id="5123" name="Rectangle 2"/>
          <p:cNvSpPr>
            <a:spLocks noGrp="1" noRot="1" noChangeAspect="1" noChangeArrowheads="1"/>
          </p:cNvSpPr>
          <p:nvPr>
            <p:ph type="sldImg"/>
          </p:nvPr>
        </p:nvSpPr>
        <p:spPr bwMode="auto">
          <a:xfrm>
            <a:off x="1106488" y="812800"/>
            <a:ext cx="5341937" cy="4005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3"/>
          <p:cNvSpPr>
            <a:spLocks noGrp="1" noChangeArrowheads="1"/>
          </p:cNvSpPr>
          <p:nvPr>
            <p:ph type="body"/>
          </p:nvPr>
        </p:nvSpPr>
        <p:spPr bwMode="auto">
          <a:xfrm>
            <a:off x="755650" y="5078413"/>
            <a:ext cx="6045200" cy="4808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noProof="0" smtClean="0"/>
          </a:p>
        </p:txBody>
      </p:sp>
      <p:sp>
        <p:nvSpPr>
          <p:cNvPr id="4100" name="Rectangle 4"/>
          <p:cNvSpPr>
            <a:spLocks noGrp="1" noChangeArrowheads="1"/>
          </p:cNvSpPr>
          <p:nvPr>
            <p:ph type="hdr"/>
          </p:nvPr>
        </p:nvSpPr>
        <p:spPr bwMode="auto">
          <a:xfrm>
            <a:off x="0" y="0"/>
            <a:ext cx="3278188"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eaLnBrk="1">
              <a:lnSpc>
                <a:spcPct val="93000"/>
              </a:lnSpc>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panose="02020603050405020304" pitchFamily="18" charset="0"/>
                <a:ea typeface="DejaVu Sans" charset="0"/>
                <a:cs typeface="DejaVu Sans" charset="0"/>
              </a:defRPr>
            </a:lvl1pPr>
          </a:lstStyle>
          <a:p>
            <a:pPr>
              <a:defRPr/>
            </a:pPr>
            <a:endParaRPr lang="en-IN"/>
          </a:p>
        </p:txBody>
      </p:sp>
      <p:sp>
        <p:nvSpPr>
          <p:cNvPr id="4101" name="Rectangle 5"/>
          <p:cNvSpPr>
            <a:spLocks noGrp="1" noChangeArrowheads="1"/>
          </p:cNvSpPr>
          <p:nvPr>
            <p:ph type="dt"/>
          </p:nvPr>
        </p:nvSpPr>
        <p:spPr bwMode="auto">
          <a:xfrm>
            <a:off x="4278313" y="0"/>
            <a:ext cx="3278187"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eaLnBrk="1">
              <a:lnSpc>
                <a:spcPct val="93000"/>
              </a:lnSpc>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panose="02020603050405020304" pitchFamily="18" charset="0"/>
                <a:ea typeface="DejaVu Sans" charset="0"/>
                <a:cs typeface="DejaVu Sans" charset="0"/>
              </a:defRPr>
            </a:lvl1pPr>
          </a:lstStyle>
          <a:p>
            <a:pPr>
              <a:defRPr/>
            </a:pPr>
            <a:endParaRPr lang="en-IN"/>
          </a:p>
        </p:txBody>
      </p:sp>
      <p:sp>
        <p:nvSpPr>
          <p:cNvPr id="4102" name="Rectangle 6"/>
          <p:cNvSpPr>
            <a:spLocks noGrp="1" noChangeArrowheads="1"/>
          </p:cNvSpPr>
          <p:nvPr>
            <p:ph type="ftr"/>
          </p:nvPr>
        </p:nvSpPr>
        <p:spPr bwMode="auto">
          <a:xfrm>
            <a:off x="0" y="10156825"/>
            <a:ext cx="3278188"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eaLnBrk="1">
              <a:lnSpc>
                <a:spcPct val="93000"/>
              </a:lnSpc>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panose="02020603050405020304" pitchFamily="18" charset="0"/>
                <a:ea typeface="DejaVu Sans" charset="0"/>
                <a:cs typeface="DejaVu Sans" charset="0"/>
              </a:defRPr>
            </a:lvl1pPr>
          </a:lstStyle>
          <a:p>
            <a:pPr>
              <a:defRPr/>
            </a:pPr>
            <a:endParaRPr lang="en-IN"/>
          </a:p>
        </p:txBody>
      </p:sp>
      <p:sp>
        <p:nvSpPr>
          <p:cNvPr id="4103" name="Rectangle 7"/>
          <p:cNvSpPr>
            <a:spLocks noGrp="1" noChangeArrowheads="1"/>
          </p:cNvSpPr>
          <p:nvPr>
            <p:ph type="sldNum"/>
          </p:nvPr>
        </p:nvSpPr>
        <p:spPr bwMode="auto">
          <a:xfrm>
            <a:off x="4278313" y="10156825"/>
            <a:ext cx="3278187"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eaLnBrk="1">
              <a:lnSpc>
                <a:spcPct val="93000"/>
              </a:lnSpc>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panose="02020603050405020304" pitchFamily="18" charset="0"/>
                <a:ea typeface="DejaVu Sans" charset="0"/>
                <a:cs typeface="DejaVu Sans" charset="0"/>
              </a:defRPr>
            </a:lvl1pPr>
          </a:lstStyle>
          <a:p>
            <a:pPr>
              <a:defRPr/>
            </a:pPr>
            <a:fld id="{59B34357-7AA7-4716-AB5F-CD711960E3E9}" type="slidenum">
              <a:rPr lang="en-IN"/>
              <a:pPr>
                <a:defRPr/>
              </a:pPr>
              <a:t>‹#›</a:t>
            </a:fld>
            <a:endParaRPr lang="en-IN"/>
          </a:p>
        </p:txBody>
      </p:sp>
    </p:spTree>
    <p:extLst>
      <p:ext uri="{BB962C8B-B14F-4D97-AF65-F5344CB8AC3E}">
        <p14:creationId xmlns:p14="http://schemas.microsoft.com/office/powerpoint/2010/main" val="2056956094"/>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FB14C8DE-B82A-4D0D-99B5-4263C0E1C3B1}" type="slidenum">
              <a:rPr lang="en-IN" sz="1400" smtClean="0">
                <a:ea typeface="新細明體" panose="02020500000000000000" pitchFamily="18" charset="-120"/>
              </a:rPr>
              <a:pPr>
                <a:spcBef>
                  <a:spcPct val="0"/>
                </a:spcBef>
                <a:buClrTx/>
                <a:buFontTx/>
                <a:buNone/>
              </a:pPr>
              <a:t>1</a:t>
            </a:fld>
            <a:endParaRPr lang="en-IN" sz="1400" smtClean="0">
              <a:ea typeface="新細明體" panose="02020500000000000000" pitchFamily="18" charset="-120"/>
            </a:endParaRPr>
          </a:p>
        </p:txBody>
      </p:sp>
      <p:sp>
        <p:nvSpPr>
          <p:cNvPr id="7171"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2" name="Text Box 2"/>
          <p:cNvSpPr txBox="1">
            <a:spLocks noChangeArrowheads="1"/>
          </p:cNvSpPr>
          <p:nvPr/>
        </p:nvSpPr>
        <p:spPr bwMode="auto">
          <a:xfrm>
            <a:off x="755650" y="5078413"/>
            <a:ext cx="6048375"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4000"/>
              </a:lnSpc>
              <a:buClr>
                <a:srgbClr val="000000"/>
              </a:buClr>
              <a:buSzPct val="100000"/>
              <a:buFont typeface="Times New Roman" panose="02020603050405020304" pitchFamily="18" charset="0"/>
              <a:buNone/>
            </a:pPr>
            <a:endParaRPr lang="en-US"/>
          </a:p>
        </p:txBody>
      </p:sp>
    </p:spTree>
    <p:extLst>
      <p:ext uri="{BB962C8B-B14F-4D97-AF65-F5344CB8AC3E}">
        <p14:creationId xmlns:p14="http://schemas.microsoft.com/office/powerpoint/2010/main" val="3695479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165106BA-4898-48EF-AF71-493F3147AAC8}" type="slidenum">
              <a:rPr lang="en-IN" sz="1400" smtClean="0">
                <a:ea typeface="新細明體" panose="02020500000000000000" pitchFamily="18" charset="-120"/>
              </a:rPr>
              <a:pPr>
                <a:spcBef>
                  <a:spcPct val="0"/>
                </a:spcBef>
                <a:buClrTx/>
                <a:buFontTx/>
                <a:buNone/>
              </a:pPr>
              <a:t>10</a:t>
            </a:fld>
            <a:endParaRPr lang="en-IN" sz="1400" smtClean="0">
              <a:ea typeface="新細明體" panose="02020500000000000000" pitchFamily="18" charset="-120"/>
            </a:endParaRPr>
          </a:p>
        </p:txBody>
      </p:sp>
      <p:sp>
        <p:nvSpPr>
          <p:cNvPr id="25603"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4" name="Text Box 2"/>
          <p:cNvSpPr txBox="1">
            <a:spLocks noChangeArrowheads="1"/>
          </p:cNvSpPr>
          <p:nvPr/>
        </p:nvSpPr>
        <p:spPr bwMode="auto">
          <a:xfrm>
            <a:off x="685800" y="4400550"/>
            <a:ext cx="5486400" cy="3600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4000"/>
              </a:lnSpc>
              <a:buClr>
                <a:srgbClr val="000000"/>
              </a:buClr>
              <a:buSzPct val="100000"/>
              <a:buFont typeface="Times New Roman" panose="02020603050405020304" pitchFamily="18" charset="0"/>
              <a:buNone/>
            </a:pPr>
            <a:endParaRPr lang="en-US"/>
          </a:p>
        </p:txBody>
      </p:sp>
      <p:sp>
        <p:nvSpPr>
          <p:cNvPr id="25605"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a:spcBef>
                <a:spcPct val="0"/>
              </a:spcBef>
              <a:buClrTx/>
              <a:buFontTx/>
              <a:buNone/>
            </a:pPr>
            <a:fld id="{965F8FE8-DB90-4340-82F4-5B48219E9F6C}" type="slidenum">
              <a:rPr lang="en-IN"/>
              <a:pPr algn="r" eaLnBrk="1">
                <a:spcBef>
                  <a:spcPct val="0"/>
                </a:spcBef>
                <a:buClrTx/>
                <a:buFontTx/>
                <a:buNone/>
              </a:pPr>
              <a:t>10</a:t>
            </a:fld>
            <a:endParaRPr lang="en-IN"/>
          </a:p>
        </p:txBody>
      </p:sp>
    </p:spTree>
    <p:extLst>
      <p:ext uri="{BB962C8B-B14F-4D97-AF65-F5344CB8AC3E}">
        <p14:creationId xmlns:p14="http://schemas.microsoft.com/office/powerpoint/2010/main" val="3773537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579F3FF4-D5DE-4EA9-BA7C-3B1F3A3273BA}" type="slidenum">
              <a:rPr lang="en-IN" sz="1400" smtClean="0">
                <a:ea typeface="新細明體" panose="02020500000000000000" pitchFamily="18" charset="-120"/>
              </a:rPr>
              <a:pPr>
                <a:spcBef>
                  <a:spcPct val="0"/>
                </a:spcBef>
                <a:buClrTx/>
                <a:buFontTx/>
                <a:buNone/>
              </a:pPr>
              <a:t>11</a:t>
            </a:fld>
            <a:endParaRPr lang="en-IN" sz="1400" smtClean="0">
              <a:ea typeface="新細明體" panose="02020500000000000000" pitchFamily="18" charset="-120"/>
            </a:endParaRPr>
          </a:p>
        </p:txBody>
      </p:sp>
      <p:sp>
        <p:nvSpPr>
          <p:cNvPr id="27651"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2" name="Text Box 2"/>
          <p:cNvSpPr txBox="1">
            <a:spLocks noChangeArrowheads="1"/>
          </p:cNvSpPr>
          <p:nvPr/>
        </p:nvSpPr>
        <p:spPr bwMode="auto">
          <a:xfrm>
            <a:off x="685800" y="4400550"/>
            <a:ext cx="5486400" cy="3600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4000"/>
              </a:lnSpc>
              <a:buClr>
                <a:srgbClr val="000000"/>
              </a:buClr>
              <a:buSzPct val="100000"/>
              <a:buFont typeface="Times New Roman" panose="02020603050405020304" pitchFamily="18" charset="0"/>
              <a:buNone/>
            </a:pPr>
            <a:endParaRPr lang="en-US"/>
          </a:p>
        </p:txBody>
      </p:sp>
      <p:sp>
        <p:nvSpPr>
          <p:cNvPr id="27653"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a:spcBef>
                <a:spcPct val="0"/>
              </a:spcBef>
              <a:buClrTx/>
              <a:buFontTx/>
              <a:buNone/>
            </a:pPr>
            <a:fld id="{96434000-8975-48B2-990E-F56F5AF387D3}" type="slidenum">
              <a:rPr lang="en-IN"/>
              <a:pPr algn="r" eaLnBrk="1">
                <a:spcBef>
                  <a:spcPct val="0"/>
                </a:spcBef>
                <a:buClrTx/>
                <a:buFontTx/>
                <a:buNone/>
              </a:pPr>
              <a:t>11</a:t>
            </a:fld>
            <a:endParaRPr lang="en-IN"/>
          </a:p>
        </p:txBody>
      </p:sp>
    </p:spTree>
    <p:extLst>
      <p:ext uri="{BB962C8B-B14F-4D97-AF65-F5344CB8AC3E}">
        <p14:creationId xmlns:p14="http://schemas.microsoft.com/office/powerpoint/2010/main" val="2803298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2448F043-8F53-48D0-915A-ABC84DA830D1}" type="slidenum">
              <a:rPr lang="en-IN" sz="1400" smtClean="0">
                <a:ea typeface="新細明體" panose="02020500000000000000" pitchFamily="18" charset="-120"/>
              </a:rPr>
              <a:pPr>
                <a:spcBef>
                  <a:spcPct val="0"/>
                </a:spcBef>
                <a:buClrTx/>
                <a:buFontTx/>
                <a:buNone/>
              </a:pPr>
              <a:t>12</a:t>
            </a:fld>
            <a:endParaRPr lang="en-IN" sz="1400" smtClean="0">
              <a:ea typeface="新細明體" panose="02020500000000000000" pitchFamily="18" charset="-120"/>
            </a:endParaRPr>
          </a:p>
        </p:txBody>
      </p:sp>
      <p:sp>
        <p:nvSpPr>
          <p:cNvPr id="29699"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700" name="Text Box 2"/>
          <p:cNvSpPr txBox="1">
            <a:spLocks noChangeArrowheads="1"/>
          </p:cNvSpPr>
          <p:nvPr/>
        </p:nvSpPr>
        <p:spPr bwMode="auto">
          <a:xfrm>
            <a:off x="755650" y="5078413"/>
            <a:ext cx="6048375"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4000"/>
              </a:lnSpc>
              <a:buClr>
                <a:srgbClr val="000000"/>
              </a:buClr>
              <a:buSzPct val="100000"/>
              <a:buFont typeface="Times New Roman" panose="02020603050405020304" pitchFamily="18" charset="0"/>
              <a:buNone/>
            </a:pPr>
            <a:endParaRPr lang="en-US"/>
          </a:p>
        </p:txBody>
      </p:sp>
    </p:spTree>
    <p:extLst>
      <p:ext uri="{BB962C8B-B14F-4D97-AF65-F5344CB8AC3E}">
        <p14:creationId xmlns:p14="http://schemas.microsoft.com/office/powerpoint/2010/main" val="32714457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51F5BF31-0EE5-4609-A2EF-BE5E9DAEBA5D}" type="slidenum">
              <a:rPr lang="en-IN" sz="1400" smtClean="0">
                <a:ea typeface="新細明體" panose="02020500000000000000" pitchFamily="18" charset="-120"/>
              </a:rPr>
              <a:pPr>
                <a:spcBef>
                  <a:spcPct val="0"/>
                </a:spcBef>
                <a:buClrTx/>
                <a:buFontTx/>
                <a:buNone/>
              </a:pPr>
              <a:t>13</a:t>
            </a:fld>
            <a:endParaRPr lang="en-IN" sz="1400" smtClean="0">
              <a:ea typeface="新細明體" panose="02020500000000000000" pitchFamily="18" charset="-120"/>
            </a:endParaRPr>
          </a:p>
        </p:txBody>
      </p:sp>
      <p:sp>
        <p:nvSpPr>
          <p:cNvPr id="3174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8" name="Text Box 2"/>
          <p:cNvSpPr txBox="1">
            <a:spLocks noChangeArrowheads="1"/>
          </p:cNvSpPr>
          <p:nvPr/>
        </p:nvSpPr>
        <p:spPr bwMode="auto">
          <a:xfrm>
            <a:off x="755650" y="5078413"/>
            <a:ext cx="6048375"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4000"/>
              </a:lnSpc>
              <a:buClr>
                <a:srgbClr val="000000"/>
              </a:buClr>
              <a:buSzPct val="100000"/>
              <a:buFont typeface="Times New Roman" panose="02020603050405020304" pitchFamily="18" charset="0"/>
              <a:buNone/>
            </a:pPr>
            <a:endParaRPr lang="en-US"/>
          </a:p>
        </p:txBody>
      </p:sp>
    </p:spTree>
    <p:extLst>
      <p:ext uri="{BB962C8B-B14F-4D97-AF65-F5344CB8AC3E}">
        <p14:creationId xmlns:p14="http://schemas.microsoft.com/office/powerpoint/2010/main" val="13750884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295FF85-5795-4F1C-9927-B6346C0B603F}" type="slidenum">
              <a:rPr lang="en-IN" sz="1400" smtClean="0">
                <a:ea typeface="新細明體" panose="02020500000000000000" pitchFamily="18" charset="-120"/>
              </a:rPr>
              <a:pPr>
                <a:spcBef>
                  <a:spcPct val="0"/>
                </a:spcBef>
                <a:buClrTx/>
                <a:buFontTx/>
                <a:buNone/>
              </a:pPr>
              <a:t>14</a:t>
            </a:fld>
            <a:endParaRPr lang="en-IN" sz="1400" smtClean="0">
              <a:ea typeface="新細明體" panose="02020500000000000000" pitchFamily="18" charset="-120"/>
            </a:endParaRPr>
          </a:p>
        </p:txBody>
      </p:sp>
      <p:sp>
        <p:nvSpPr>
          <p:cNvPr id="33795"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796" name="Text Box 2"/>
          <p:cNvSpPr txBox="1">
            <a:spLocks noChangeArrowheads="1"/>
          </p:cNvSpPr>
          <p:nvPr/>
        </p:nvSpPr>
        <p:spPr bwMode="auto">
          <a:xfrm>
            <a:off x="755650" y="5078413"/>
            <a:ext cx="6048375"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4000"/>
              </a:lnSpc>
              <a:buClr>
                <a:srgbClr val="000000"/>
              </a:buClr>
              <a:buSzPct val="100000"/>
              <a:buFont typeface="Times New Roman" panose="02020603050405020304" pitchFamily="18" charset="0"/>
              <a:buNone/>
            </a:pPr>
            <a:endParaRPr lang="en-US"/>
          </a:p>
        </p:txBody>
      </p:sp>
    </p:spTree>
    <p:extLst>
      <p:ext uri="{BB962C8B-B14F-4D97-AF65-F5344CB8AC3E}">
        <p14:creationId xmlns:p14="http://schemas.microsoft.com/office/powerpoint/2010/main" val="2279581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925F493E-389F-4EC1-89F8-59AC0FE6A22D}" type="slidenum">
              <a:rPr lang="en-IN" sz="1400" smtClean="0">
                <a:ea typeface="新細明體" panose="02020500000000000000" pitchFamily="18" charset="-120"/>
              </a:rPr>
              <a:pPr>
                <a:spcBef>
                  <a:spcPct val="0"/>
                </a:spcBef>
                <a:buClrTx/>
                <a:buFontTx/>
                <a:buNone/>
              </a:pPr>
              <a:t>15</a:t>
            </a:fld>
            <a:endParaRPr lang="en-IN" sz="1400" smtClean="0">
              <a:ea typeface="新細明體" panose="02020500000000000000" pitchFamily="18" charset="-120"/>
            </a:endParaRPr>
          </a:p>
        </p:txBody>
      </p:sp>
      <p:sp>
        <p:nvSpPr>
          <p:cNvPr id="35843"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4" name="Text Box 2"/>
          <p:cNvSpPr txBox="1">
            <a:spLocks noChangeArrowheads="1"/>
          </p:cNvSpPr>
          <p:nvPr/>
        </p:nvSpPr>
        <p:spPr bwMode="auto">
          <a:xfrm>
            <a:off x="755650" y="5078413"/>
            <a:ext cx="6048375"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4000"/>
              </a:lnSpc>
              <a:buClr>
                <a:srgbClr val="000000"/>
              </a:buClr>
              <a:buSzPct val="100000"/>
              <a:buFont typeface="Times New Roman" panose="02020603050405020304" pitchFamily="18" charset="0"/>
              <a:buNone/>
            </a:pPr>
            <a:endParaRPr lang="en-US"/>
          </a:p>
        </p:txBody>
      </p:sp>
    </p:spTree>
    <p:extLst>
      <p:ext uri="{BB962C8B-B14F-4D97-AF65-F5344CB8AC3E}">
        <p14:creationId xmlns:p14="http://schemas.microsoft.com/office/powerpoint/2010/main" val="39727843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C4D7682C-5BE3-4E52-A386-CC6448EED95A}" type="slidenum">
              <a:rPr lang="en-IN" sz="1400" smtClean="0">
                <a:ea typeface="新細明體" panose="02020500000000000000" pitchFamily="18" charset="-120"/>
              </a:rPr>
              <a:pPr>
                <a:spcBef>
                  <a:spcPct val="0"/>
                </a:spcBef>
                <a:buClrTx/>
                <a:buFontTx/>
                <a:buNone/>
              </a:pPr>
              <a:t>16</a:t>
            </a:fld>
            <a:endParaRPr lang="en-IN" sz="1400" smtClean="0">
              <a:ea typeface="新細明體" panose="02020500000000000000" pitchFamily="18" charset="-120"/>
            </a:endParaRPr>
          </a:p>
        </p:txBody>
      </p:sp>
      <p:sp>
        <p:nvSpPr>
          <p:cNvPr id="37891"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2" name="Text Box 2"/>
          <p:cNvSpPr txBox="1">
            <a:spLocks noChangeArrowheads="1"/>
          </p:cNvSpPr>
          <p:nvPr/>
        </p:nvSpPr>
        <p:spPr bwMode="auto">
          <a:xfrm>
            <a:off x="755650" y="5078413"/>
            <a:ext cx="6048375"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4000"/>
              </a:lnSpc>
              <a:buClr>
                <a:srgbClr val="000000"/>
              </a:buClr>
              <a:buSzPct val="100000"/>
              <a:buFont typeface="Times New Roman" panose="02020603050405020304" pitchFamily="18" charset="0"/>
              <a:buNone/>
            </a:pPr>
            <a:endParaRPr lang="en-US"/>
          </a:p>
        </p:txBody>
      </p:sp>
    </p:spTree>
    <p:extLst>
      <p:ext uri="{BB962C8B-B14F-4D97-AF65-F5344CB8AC3E}">
        <p14:creationId xmlns:p14="http://schemas.microsoft.com/office/powerpoint/2010/main" val="6961518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B4AB2717-E1DC-434B-BF8E-CA28D5BDB91E}" type="slidenum">
              <a:rPr lang="en-IN" sz="1400" smtClean="0">
                <a:ea typeface="新細明體" panose="02020500000000000000" pitchFamily="18" charset="-120"/>
              </a:rPr>
              <a:pPr>
                <a:spcBef>
                  <a:spcPct val="0"/>
                </a:spcBef>
                <a:buClrTx/>
                <a:buFontTx/>
                <a:buNone/>
              </a:pPr>
              <a:t>18</a:t>
            </a:fld>
            <a:endParaRPr lang="en-IN" sz="1400" smtClean="0">
              <a:ea typeface="新細明體" panose="02020500000000000000" pitchFamily="18" charset="-120"/>
            </a:endParaRPr>
          </a:p>
        </p:txBody>
      </p:sp>
      <p:sp>
        <p:nvSpPr>
          <p:cNvPr id="40963"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4" name="Text Box 2"/>
          <p:cNvSpPr txBox="1">
            <a:spLocks noChangeArrowheads="1"/>
          </p:cNvSpPr>
          <p:nvPr/>
        </p:nvSpPr>
        <p:spPr bwMode="auto">
          <a:xfrm>
            <a:off x="755650" y="5078413"/>
            <a:ext cx="6048375"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4000"/>
              </a:lnSpc>
              <a:buClr>
                <a:srgbClr val="000000"/>
              </a:buClr>
              <a:buSzPct val="100000"/>
              <a:buFont typeface="Times New Roman" panose="02020603050405020304" pitchFamily="18" charset="0"/>
              <a:buNone/>
            </a:pPr>
            <a:endParaRPr lang="en-US"/>
          </a:p>
        </p:txBody>
      </p:sp>
    </p:spTree>
    <p:extLst>
      <p:ext uri="{BB962C8B-B14F-4D97-AF65-F5344CB8AC3E}">
        <p14:creationId xmlns:p14="http://schemas.microsoft.com/office/powerpoint/2010/main" val="21441695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E76BBE70-DF04-49BE-8029-9713E1C19DC6}" type="slidenum">
              <a:rPr lang="en-IN" sz="1400" smtClean="0">
                <a:ea typeface="新細明體" panose="02020500000000000000" pitchFamily="18" charset="-120"/>
              </a:rPr>
              <a:pPr>
                <a:spcBef>
                  <a:spcPct val="0"/>
                </a:spcBef>
                <a:buClrTx/>
                <a:buFontTx/>
                <a:buNone/>
              </a:pPr>
              <a:t>19</a:t>
            </a:fld>
            <a:endParaRPr lang="en-IN" sz="1400" smtClean="0">
              <a:ea typeface="新細明體" panose="02020500000000000000" pitchFamily="18" charset="-120"/>
            </a:endParaRPr>
          </a:p>
        </p:txBody>
      </p:sp>
      <p:sp>
        <p:nvSpPr>
          <p:cNvPr id="43011"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2" name="Text Box 2"/>
          <p:cNvSpPr txBox="1">
            <a:spLocks noChangeArrowheads="1"/>
          </p:cNvSpPr>
          <p:nvPr/>
        </p:nvSpPr>
        <p:spPr bwMode="auto">
          <a:xfrm>
            <a:off x="755650" y="5078413"/>
            <a:ext cx="6048375"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4000"/>
              </a:lnSpc>
              <a:buClr>
                <a:srgbClr val="000000"/>
              </a:buClr>
              <a:buSzPct val="100000"/>
              <a:buFont typeface="Times New Roman" panose="02020603050405020304" pitchFamily="18" charset="0"/>
              <a:buNone/>
            </a:pPr>
            <a:endParaRPr lang="en-US"/>
          </a:p>
        </p:txBody>
      </p:sp>
    </p:spTree>
    <p:extLst>
      <p:ext uri="{BB962C8B-B14F-4D97-AF65-F5344CB8AC3E}">
        <p14:creationId xmlns:p14="http://schemas.microsoft.com/office/powerpoint/2010/main" val="15490235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8DAB21CB-EC8E-4009-ADC3-FBD5CC6D7A5F}" type="slidenum">
              <a:rPr lang="en-IN" sz="1400" smtClean="0">
                <a:ea typeface="新細明體" panose="02020500000000000000" pitchFamily="18" charset="-120"/>
              </a:rPr>
              <a:pPr>
                <a:spcBef>
                  <a:spcPct val="0"/>
                </a:spcBef>
                <a:buClrTx/>
                <a:buFontTx/>
                <a:buNone/>
              </a:pPr>
              <a:t>20</a:t>
            </a:fld>
            <a:endParaRPr lang="en-IN" sz="1400" smtClean="0">
              <a:ea typeface="新細明體" panose="02020500000000000000" pitchFamily="18" charset="-120"/>
            </a:endParaRPr>
          </a:p>
        </p:txBody>
      </p:sp>
      <p:sp>
        <p:nvSpPr>
          <p:cNvPr id="45059"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Text Box 2"/>
          <p:cNvSpPr txBox="1">
            <a:spLocks noChangeArrowheads="1"/>
          </p:cNvSpPr>
          <p:nvPr/>
        </p:nvSpPr>
        <p:spPr bwMode="auto">
          <a:xfrm>
            <a:off x="755650" y="5078413"/>
            <a:ext cx="6048375"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4000"/>
              </a:lnSpc>
              <a:buClr>
                <a:srgbClr val="000000"/>
              </a:buClr>
              <a:buSzPct val="100000"/>
              <a:buFont typeface="Times New Roman" panose="02020603050405020304" pitchFamily="18" charset="0"/>
              <a:buNone/>
            </a:pPr>
            <a:endParaRPr lang="en-US"/>
          </a:p>
        </p:txBody>
      </p:sp>
    </p:spTree>
    <p:extLst>
      <p:ext uri="{BB962C8B-B14F-4D97-AF65-F5344CB8AC3E}">
        <p14:creationId xmlns:p14="http://schemas.microsoft.com/office/powerpoint/2010/main" val="1458709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BC5A84E9-F176-4308-8451-978E23F7EDD6}" type="slidenum">
              <a:rPr lang="en-IN" sz="1400" smtClean="0">
                <a:ea typeface="新細明體" panose="02020500000000000000" pitchFamily="18" charset="-120"/>
              </a:rPr>
              <a:pPr>
                <a:spcBef>
                  <a:spcPct val="0"/>
                </a:spcBef>
                <a:buClrTx/>
                <a:buFontTx/>
                <a:buNone/>
              </a:pPr>
              <a:t>2</a:t>
            </a:fld>
            <a:endParaRPr lang="en-IN" sz="1400" smtClean="0">
              <a:ea typeface="新細明體" panose="02020500000000000000" pitchFamily="18" charset="-120"/>
            </a:endParaRPr>
          </a:p>
        </p:txBody>
      </p:sp>
      <p:sp>
        <p:nvSpPr>
          <p:cNvPr id="9219"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p:cNvSpPr txBox="1">
            <a:spLocks noChangeArrowheads="1"/>
          </p:cNvSpPr>
          <p:nvPr/>
        </p:nvSpPr>
        <p:spPr bwMode="auto">
          <a:xfrm>
            <a:off x="685800" y="4400550"/>
            <a:ext cx="5486400" cy="3600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4000"/>
              </a:lnSpc>
              <a:buClr>
                <a:srgbClr val="000000"/>
              </a:buClr>
              <a:buSzPct val="100000"/>
              <a:buFont typeface="Times New Roman" panose="02020603050405020304" pitchFamily="18" charset="0"/>
              <a:buNone/>
            </a:pPr>
            <a:endParaRPr lang="en-US"/>
          </a:p>
        </p:txBody>
      </p:sp>
      <p:sp>
        <p:nvSpPr>
          <p:cNvPr id="9221"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a:spcBef>
                <a:spcPct val="0"/>
              </a:spcBef>
              <a:buClrTx/>
              <a:buFontTx/>
              <a:buNone/>
            </a:pPr>
            <a:fld id="{529A30DC-2C80-4B9F-8ADB-1779D76206F3}" type="slidenum">
              <a:rPr lang="en-IN"/>
              <a:pPr algn="r" eaLnBrk="1">
                <a:spcBef>
                  <a:spcPct val="0"/>
                </a:spcBef>
                <a:buClrTx/>
                <a:buFontTx/>
                <a:buNone/>
              </a:pPr>
              <a:t>2</a:t>
            </a:fld>
            <a:endParaRPr lang="en-IN"/>
          </a:p>
        </p:txBody>
      </p:sp>
    </p:spTree>
    <p:extLst>
      <p:ext uri="{BB962C8B-B14F-4D97-AF65-F5344CB8AC3E}">
        <p14:creationId xmlns:p14="http://schemas.microsoft.com/office/powerpoint/2010/main" val="18985966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54BC574A-BD0F-4182-8987-6FC9F1DCD8A7}" type="slidenum">
              <a:rPr lang="en-IN" sz="1400" smtClean="0">
                <a:ea typeface="新細明體" panose="02020500000000000000" pitchFamily="18" charset="-120"/>
              </a:rPr>
              <a:pPr>
                <a:spcBef>
                  <a:spcPct val="0"/>
                </a:spcBef>
                <a:buClrTx/>
                <a:buFontTx/>
                <a:buNone/>
              </a:pPr>
              <a:t>21</a:t>
            </a:fld>
            <a:endParaRPr lang="en-IN" sz="1400" smtClean="0">
              <a:ea typeface="新細明體" panose="02020500000000000000" pitchFamily="18" charset="-120"/>
            </a:endParaRPr>
          </a:p>
        </p:txBody>
      </p:sp>
      <p:sp>
        <p:nvSpPr>
          <p:cNvPr id="4710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7108" name="Text Box 2"/>
          <p:cNvSpPr txBox="1">
            <a:spLocks noChangeArrowheads="1"/>
          </p:cNvSpPr>
          <p:nvPr/>
        </p:nvSpPr>
        <p:spPr bwMode="auto">
          <a:xfrm>
            <a:off x="755650" y="5078413"/>
            <a:ext cx="6048375"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4000"/>
              </a:lnSpc>
              <a:buClr>
                <a:srgbClr val="000000"/>
              </a:buClr>
              <a:buSzPct val="100000"/>
              <a:buFont typeface="Times New Roman" panose="02020603050405020304" pitchFamily="18" charset="0"/>
              <a:buNone/>
            </a:pPr>
            <a:endParaRPr lang="en-US"/>
          </a:p>
        </p:txBody>
      </p:sp>
    </p:spTree>
    <p:extLst>
      <p:ext uri="{BB962C8B-B14F-4D97-AF65-F5344CB8AC3E}">
        <p14:creationId xmlns:p14="http://schemas.microsoft.com/office/powerpoint/2010/main" val="31621663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2B7490D7-7D7E-4377-B29B-CD7723219447}" type="slidenum">
              <a:rPr lang="en-IN" sz="1400" smtClean="0">
                <a:ea typeface="新細明體" panose="02020500000000000000" pitchFamily="18" charset="-120"/>
              </a:rPr>
              <a:pPr>
                <a:spcBef>
                  <a:spcPct val="0"/>
                </a:spcBef>
                <a:buClrTx/>
                <a:buFontTx/>
                <a:buNone/>
              </a:pPr>
              <a:t>22</a:t>
            </a:fld>
            <a:endParaRPr lang="en-IN" sz="1400" smtClean="0">
              <a:ea typeface="新細明體" panose="02020500000000000000" pitchFamily="18" charset="-120"/>
            </a:endParaRPr>
          </a:p>
        </p:txBody>
      </p:sp>
      <p:sp>
        <p:nvSpPr>
          <p:cNvPr id="49155"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6" name="Text Box 2"/>
          <p:cNvSpPr txBox="1">
            <a:spLocks noChangeArrowheads="1"/>
          </p:cNvSpPr>
          <p:nvPr/>
        </p:nvSpPr>
        <p:spPr bwMode="auto">
          <a:xfrm>
            <a:off x="755650" y="5078413"/>
            <a:ext cx="6048375"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4000"/>
              </a:lnSpc>
              <a:buClr>
                <a:srgbClr val="000000"/>
              </a:buClr>
              <a:buSzPct val="100000"/>
              <a:buFont typeface="Times New Roman" panose="02020603050405020304" pitchFamily="18" charset="0"/>
              <a:buNone/>
            </a:pPr>
            <a:endParaRPr lang="en-US"/>
          </a:p>
        </p:txBody>
      </p:sp>
    </p:spTree>
    <p:extLst>
      <p:ext uri="{BB962C8B-B14F-4D97-AF65-F5344CB8AC3E}">
        <p14:creationId xmlns:p14="http://schemas.microsoft.com/office/powerpoint/2010/main" val="127957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30103AAD-6F55-4CCF-A8A3-7C77830C11B2}" type="slidenum">
              <a:rPr lang="en-IN" sz="1400" smtClean="0">
                <a:ea typeface="新細明體" panose="02020500000000000000" pitchFamily="18" charset="-120"/>
              </a:rPr>
              <a:pPr>
                <a:spcBef>
                  <a:spcPct val="0"/>
                </a:spcBef>
                <a:buClrTx/>
                <a:buFontTx/>
                <a:buNone/>
              </a:pPr>
              <a:t>23</a:t>
            </a:fld>
            <a:endParaRPr lang="en-IN" sz="1400" smtClean="0">
              <a:ea typeface="新細明體" panose="02020500000000000000" pitchFamily="18" charset="-120"/>
            </a:endParaRPr>
          </a:p>
        </p:txBody>
      </p:sp>
      <p:sp>
        <p:nvSpPr>
          <p:cNvPr id="51203"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4" name="Text Box 2"/>
          <p:cNvSpPr txBox="1">
            <a:spLocks noChangeArrowheads="1"/>
          </p:cNvSpPr>
          <p:nvPr/>
        </p:nvSpPr>
        <p:spPr bwMode="auto">
          <a:xfrm>
            <a:off x="755650" y="5078413"/>
            <a:ext cx="6048375"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4000"/>
              </a:lnSpc>
              <a:buClr>
                <a:srgbClr val="000000"/>
              </a:buClr>
              <a:buSzPct val="100000"/>
              <a:buFont typeface="Times New Roman" panose="02020603050405020304" pitchFamily="18" charset="0"/>
              <a:buNone/>
            </a:pPr>
            <a:endParaRPr lang="en-US"/>
          </a:p>
        </p:txBody>
      </p:sp>
    </p:spTree>
    <p:extLst>
      <p:ext uri="{BB962C8B-B14F-4D97-AF65-F5344CB8AC3E}">
        <p14:creationId xmlns:p14="http://schemas.microsoft.com/office/powerpoint/2010/main" val="27187232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61EBB26E-CC6B-411A-BF19-FF29867509DD}" type="slidenum">
              <a:rPr lang="en-IN" sz="1400" smtClean="0">
                <a:ea typeface="新細明體" panose="02020500000000000000" pitchFamily="18" charset="-120"/>
              </a:rPr>
              <a:pPr>
                <a:spcBef>
                  <a:spcPct val="0"/>
                </a:spcBef>
                <a:buClrTx/>
                <a:buFontTx/>
                <a:buNone/>
              </a:pPr>
              <a:t>24</a:t>
            </a:fld>
            <a:endParaRPr lang="en-IN" sz="1400" smtClean="0">
              <a:ea typeface="新細明體" panose="02020500000000000000" pitchFamily="18" charset="-120"/>
            </a:endParaRPr>
          </a:p>
        </p:txBody>
      </p:sp>
      <p:sp>
        <p:nvSpPr>
          <p:cNvPr id="53251"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2" name="Text Box 2"/>
          <p:cNvSpPr txBox="1">
            <a:spLocks noChangeArrowheads="1"/>
          </p:cNvSpPr>
          <p:nvPr/>
        </p:nvSpPr>
        <p:spPr bwMode="auto">
          <a:xfrm>
            <a:off x="755650" y="5078413"/>
            <a:ext cx="6048375"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4000"/>
              </a:lnSpc>
              <a:buClr>
                <a:srgbClr val="000000"/>
              </a:buClr>
              <a:buSzPct val="100000"/>
              <a:buFont typeface="Times New Roman" panose="02020603050405020304" pitchFamily="18" charset="0"/>
              <a:buNone/>
            </a:pPr>
            <a:endParaRPr lang="en-US"/>
          </a:p>
        </p:txBody>
      </p:sp>
    </p:spTree>
    <p:extLst>
      <p:ext uri="{BB962C8B-B14F-4D97-AF65-F5344CB8AC3E}">
        <p14:creationId xmlns:p14="http://schemas.microsoft.com/office/powerpoint/2010/main" val="19887145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4EEB89D5-7193-4E1B-B3A6-32A38FE94D46}" type="slidenum">
              <a:rPr lang="en-IN" sz="1400" smtClean="0">
                <a:ea typeface="新細明體" panose="02020500000000000000" pitchFamily="18" charset="-120"/>
              </a:rPr>
              <a:pPr>
                <a:spcBef>
                  <a:spcPct val="0"/>
                </a:spcBef>
                <a:buClrTx/>
                <a:buFontTx/>
                <a:buNone/>
              </a:pPr>
              <a:t>25</a:t>
            </a:fld>
            <a:endParaRPr lang="en-IN" sz="1400" smtClean="0">
              <a:ea typeface="新細明體" panose="02020500000000000000" pitchFamily="18" charset="-120"/>
            </a:endParaRPr>
          </a:p>
        </p:txBody>
      </p:sp>
      <p:sp>
        <p:nvSpPr>
          <p:cNvPr id="55299"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300" name="Text Box 2"/>
          <p:cNvSpPr txBox="1">
            <a:spLocks noChangeArrowheads="1"/>
          </p:cNvSpPr>
          <p:nvPr/>
        </p:nvSpPr>
        <p:spPr bwMode="auto">
          <a:xfrm>
            <a:off x="755650" y="5078413"/>
            <a:ext cx="6048375"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4000"/>
              </a:lnSpc>
              <a:buClr>
                <a:srgbClr val="000000"/>
              </a:buClr>
              <a:buSzPct val="100000"/>
              <a:buFont typeface="Times New Roman" panose="02020603050405020304" pitchFamily="18" charset="0"/>
              <a:buNone/>
            </a:pPr>
            <a:endParaRPr lang="en-US"/>
          </a:p>
        </p:txBody>
      </p:sp>
    </p:spTree>
    <p:extLst>
      <p:ext uri="{BB962C8B-B14F-4D97-AF65-F5344CB8AC3E}">
        <p14:creationId xmlns:p14="http://schemas.microsoft.com/office/powerpoint/2010/main" val="35054553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3010583B-5BAB-4218-B236-DFAE4ABBD0CC}" type="slidenum">
              <a:rPr lang="en-IN" sz="1400" smtClean="0">
                <a:ea typeface="新細明體" panose="02020500000000000000" pitchFamily="18" charset="-120"/>
              </a:rPr>
              <a:pPr>
                <a:spcBef>
                  <a:spcPct val="0"/>
                </a:spcBef>
                <a:buClrTx/>
                <a:buFontTx/>
                <a:buNone/>
              </a:pPr>
              <a:t>26</a:t>
            </a:fld>
            <a:endParaRPr lang="en-IN" sz="1400" smtClean="0">
              <a:ea typeface="新細明體" panose="02020500000000000000" pitchFamily="18" charset="-120"/>
            </a:endParaRPr>
          </a:p>
        </p:txBody>
      </p:sp>
      <p:sp>
        <p:nvSpPr>
          <p:cNvPr id="5734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7348" name="Text Box 2"/>
          <p:cNvSpPr txBox="1">
            <a:spLocks noChangeArrowheads="1"/>
          </p:cNvSpPr>
          <p:nvPr/>
        </p:nvSpPr>
        <p:spPr bwMode="auto">
          <a:xfrm>
            <a:off x="755650" y="5078413"/>
            <a:ext cx="6048375"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4000"/>
              </a:lnSpc>
              <a:buClr>
                <a:srgbClr val="000000"/>
              </a:buClr>
              <a:buSzPct val="100000"/>
              <a:buFont typeface="Times New Roman" panose="02020603050405020304" pitchFamily="18" charset="0"/>
              <a:buNone/>
            </a:pPr>
            <a:endParaRPr lang="en-US"/>
          </a:p>
        </p:txBody>
      </p:sp>
    </p:spTree>
    <p:extLst>
      <p:ext uri="{BB962C8B-B14F-4D97-AF65-F5344CB8AC3E}">
        <p14:creationId xmlns:p14="http://schemas.microsoft.com/office/powerpoint/2010/main" val="34971819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94335E6C-1965-4372-804C-90F0A0009AE3}" type="slidenum">
              <a:rPr lang="en-IN" sz="1400" smtClean="0">
                <a:ea typeface="新細明體" panose="02020500000000000000" pitchFamily="18" charset="-120"/>
              </a:rPr>
              <a:pPr>
                <a:spcBef>
                  <a:spcPct val="0"/>
                </a:spcBef>
                <a:buClrTx/>
                <a:buFontTx/>
                <a:buNone/>
              </a:pPr>
              <a:t>27</a:t>
            </a:fld>
            <a:endParaRPr lang="en-IN" sz="1400" smtClean="0">
              <a:ea typeface="新細明體" panose="02020500000000000000" pitchFamily="18" charset="-120"/>
            </a:endParaRPr>
          </a:p>
        </p:txBody>
      </p:sp>
      <p:sp>
        <p:nvSpPr>
          <p:cNvPr id="59395"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6" name="Text Box 2"/>
          <p:cNvSpPr txBox="1">
            <a:spLocks noChangeArrowheads="1"/>
          </p:cNvSpPr>
          <p:nvPr/>
        </p:nvSpPr>
        <p:spPr bwMode="auto">
          <a:xfrm>
            <a:off x="755650" y="5078413"/>
            <a:ext cx="6048375"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4000"/>
              </a:lnSpc>
              <a:buClr>
                <a:srgbClr val="000000"/>
              </a:buClr>
              <a:buSzPct val="100000"/>
              <a:buFont typeface="Times New Roman" panose="02020603050405020304" pitchFamily="18" charset="0"/>
              <a:buNone/>
            </a:pPr>
            <a:endParaRPr lang="en-US"/>
          </a:p>
        </p:txBody>
      </p:sp>
    </p:spTree>
    <p:extLst>
      <p:ext uri="{BB962C8B-B14F-4D97-AF65-F5344CB8AC3E}">
        <p14:creationId xmlns:p14="http://schemas.microsoft.com/office/powerpoint/2010/main" val="21969340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3DEA9FBF-6698-47E4-B8B5-AA1409D92035}" type="slidenum">
              <a:rPr lang="en-IN" sz="1400" smtClean="0">
                <a:ea typeface="新細明體" panose="02020500000000000000" pitchFamily="18" charset="-120"/>
              </a:rPr>
              <a:pPr>
                <a:spcBef>
                  <a:spcPct val="0"/>
                </a:spcBef>
                <a:buClrTx/>
                <a:buFontTx/>
                <a:buNone/>
              </a:pPr>
              <a:t>28</a:t>
            </a:fld>
            <a:endParaRPr lang="en-IN" sz="1400" smtClean="0">
              <a:ea typeface="新細明體" panose="02020500000000000000" pitchFamily="18" charset="-120"/>
            </a:endParaRPr>
          </a:p>
        </p:txBody>
      </p:sp>
      <p:sp>
        <p:nvSpPr>
          <p:cNvPr id="61443"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4" name="Text Box 2"/>
          <p:cNvSpPr txBox="1">
            <a:spLocks noChangeArrowheads="1"/>
          </p:cNvSpPr>
          <p:nvPr/>
        </p:nvSpPr>
        <p:spPr bwMode="auto">
          <a:xfrm>
            <a:off x="755650" y="5078413"/>
            <a:ext cx="6048375"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4000"/>
              </a:lnSpc>
              <a:buClr>
                <a:srgbClr val="000000"/>
              </a:buClr>
              <a:buSzPct val="100000"/>
              <a:buFont typeface="Times New Roman" panose="02020603050405020304" pitchFamily="18" charset="0"/>
              <a:buNone/>
            </a:pPr>
            <a:endParaRPr lang="en-US"/>
          </a:p>
        </p:txBody>
      </p:sp>
    </p:spTree>
    <p:extLst>
      <p:ext uri="{BB962C8B-B14F-4D97-AF65-F5344CB8AC3E}">
        <p14:creationId xmlns:p14="http://schemas.microsoft.com/office/powerpoint/2010/main" val="2947900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15D2621A-F2B0-4CDD-B9A4-D0BE03E6066A}" type="slidenum">
              <a:rPr lang="en-IN" sz="1400" smtClean="0">
                <a:ea typeface="新細明體" panose="02020500000000000000" pitchFamily="18" charset="-120"/>
              </a:rPr>
              <a:pPr>
                <a:spcBef>
                  <a:spcPct val="0"/>
                </a:spcBef>
                <a:buClrTx/>
                <a:buFontTx/>
                <a:buNone/>
              </a:pPr>
              <a:t>29</a:t>
            </a:fld>
            <a:endParaRPr lang="en-IN" sz="1400" smtClean="0">
              <a:ea typeface="新細明體" panose="02020500000000000000" pitchFamily="18" charset="-120"/>
            </a:endParaRPr>
          </a:p>
        </p:txBody>
      </p:sp>
      <p:sp>
        <p:nvSpPr>
          <p:cNvPr id="65539"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40" name="Text Box 2"/>
          <p:cNvSpPr txBox="1">
            <a:spLocks noChangeArrowheads="1"/>
          </p:cNvSpPr>
          <p:nvPr/>
        </p:nvSpPr>
        <p:spPr bwMode="auto">
          <a:xfrm>
            <a:off x="755650" y="5078413"/>
            <a:ext cx="6048375"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4000"/>
              </a:lnSpc>
              <a:buClr>
                <a:srgbClr val="000000"/>
              </a:buClr>
              <a:buSzPct val="100000"/>
              <a:buFont typeface="Times New Roman" panose="02020603050405020304" pitchFamily="18" charset="0"/>
              <a:buNone/>
            </a:pPr>
            <a:endParaRPr lang="en-US"/>
          </a:p>
        </p:txBody>
      </p:sp>
    </p:spTree>
    <p:extLst>
      <p:ext uri="{BB962C8B-B14F-4D97-AF65-F5344CB8AC3E}">
        <p14:creationId xmlns:p14="http://schemas.microsoft.com/office/powerpoint/2010/main" val="2419953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456839C1-0F8B-40E9-AECA-745ADC4A5001}" type="slidenum">
              <a:rPr lang="en-IN" sz="1400" smtClean="0">
                <a:ea typeface="新細明體" panose="02020500000000000000" pitchFamily="18" charset="-120"/>
              </a:rPr>
              <a:pPr>
                <a:spcBef>
                  <a:spcPct val="0"/>
                </a:spcBef>
                <a:buClrTx/>
                <a:buFontTx/>
                <a:buNone/>
              </a:pPr>
              <a:t>3</a:t>
            </a:fld>
            <a:endParaRPr lang="en-IN" sz="1400" smtClean="0">
              <a:ea typeface="新細明體" panose="02020500000000000000" pitchFamily="18" charset="-120"/>
            </a:endParaRPr>
          </a:p>
        </p:txBody>
      </p:sp>
      <p:sp>
        <p:nvSpPr>
          <p:cNvPr id="1126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8" name="Text Box 2"/>
          <p:cNvSpPr txBox="1">
            <a:spLocks noChangeArrowheads="1"/>
          </p:cNvSpPr>
          <p:nvPr/>
        </p:nvSpPr>
        <p:spPr bwMode="auto">
          <a:xfrm>
            <a:off x="755650" y="5078413"/>
            <a:ext cx="6048375"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4000"/>
              </a:lnSpc>
              <a:buClr>
                <a:srgbClr val="000000"/>
              </a:buClr>
              <a:buSzPct val="100000"/>
              <a:buFont typeface="Times New Roman" panose="02020603050405020304" pitchFamily="18" charset="0"/>
              <a:buNone/>
            </a:pPr>
            <a:endParaRPr lang="en-US"/>
          </a:p>
        </p:txBody>
      </p:sp>
    </p:spTree>
    <p:extLst>
      <p:ext uri="{BB962C8B-B14F-4D97-AF65-F5344CB8AC3E}">
        <p14:creationId xmlns:p14="http://schemas.microsoft.com/office/powerpoint/2010/main" val="1598153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CB5B99C9-B396-49D0-A60E-9068445045D0}" type="slidenum">
              <a:rPr lang="en-IN" sz="1400" smtClean="0">
                <a:ea typeface="新細明體" panose="02020500000000000000" pitchFamily="18" charset="-120"/>
              </a:rPr>
              <a:pPr>
                <a:spcBef>
                  <a:spcPct val="0"/>
                </a:spcBef>
                <a:buClrTx/>
                <a:buFontTx/>
                <a:buNone/>
              </a:pPr>
              <a:t>4</a:t>
            </a:fld>
            <a:endParaRPr lang="en-IN" sz="1400" smtClean="0">
              <a:ea typeface="新細明體" panose="02020500000000000000" pitchFamily="18" charset="-120"/>
            </a:endParaRPr>
          </a:p>
        </p:txBody>
      </p:sp>
      <p:sp>
        <p:nvSpPr>
          <p:cNvPr id="13315" name="Text Box 1"/>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a:spcBef>
                <a:spcPct val="0"/>
              </a:spcBef>
              <a:buClrTx/>
              <a:buFontTx/>
              <a:buNone/>
            </a:pPr>
            <a:fld id="{E4751608-8454-4B23-A905-E678C6646B1B}" type="slidenum">
              <a:rPr lang="en-IN"/>
              <a:pPr algn="r" eaLnBrk="1">
                <a:spcBef>
                  <a:spcPct val="0"/>
                </a:spcBef>
                <a:buClrTx/>
                <a:buFontTx/>
                <a:buNone/>
              </a:pPr>
              <a:t>4</a:t>
            </a:fld>
            <a:endParaRPr lang="en-IN"/>
          </a:p>
        </p:txBody>
      </p:sp>
      <p:sp>
        <p:nvSpPr>
          <p:cNvPr id="13316" name="Rectangle 2"/>
          <p:cNvSpPr>
            <a:spLocks noGrp="1" noRot="1" noChangeAspect="1" noChangeArrowheads="1" noTextEdit="1"/>
          </p:cNvSpPr>
          <p:nvPr>
            <p:ph type="sldImg"/>
          </p:nvPr>
        </p:nvSpPr>
        <p:spPr>
          <a:xfrm>
            <a:off x="865188" y="381000"/>
            <a:ext cx="5284787" cy="39624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7" name="Text Box 3"/>
          <p:cNvSpPr txBox="1">
            <a:spLocks noChangeArrowheads="1"/>
          </p:cNvSpPr>
          <p:nvPr/>
        </p:nvSpPr>
        <p:spPr bwMode="auto">
          <a:xfrm>
            <a:off x="762000" y="4419600"/>
            <a:ext cx="5791200" cy="434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algn="just" eaLnBrk="1" hangingPunct="1">
              <a:lnSpc>
                <a:spcPct val="120000"/>
              </a:lnSpc>
              <a:spcBef>
                <a:spcPct val="0"/>
              </a:spcBef>
              <a:buClrTx/>
              <a:buFontTx/>
              <a:buNone/>
            </a:pPr>
            <a:r>
              <a:rPr lang="en-IN" sz="2000">
                <a:latin typeface="Arial" panose="020B0604020202020204" pitchFamily="34" charset="0"/>
              </a:rPr>
              <a:t>A graphical language for visualizing, specifying, constructing, and documenting the artifacts of a software intensive system. It offers vocabulary &amp; rules for communication and focus on conceptual &amp; physical representations of a system. </a:t>
            </a:r>
          </a:p>
          <a:p>
            <a:pPr algn="just" eaLnBrk="1" hangingPunct="1">
              <a:lnSpc>
                <a:spcPct val="120000"/>
              </a:lnSpc>
              <a:spcBef>
                <a:spcPct val="0"/>
              </a:spcBef>
              <a:buClrTx/>
              <a:buFontTx/>
              <a:buNone/>
            </a:pPr>
            <a:r>
              <a:rPr lang="en-IN" sz="2000" b="1" i="1">
                <a:latin typeface="Arial" panose="020B0604020202020204" pitchFamily="34" charset="0"/>
              </a:rPr>
              <a:t>Specifying:</a:t>
            </a:r>
            <a:r>
              <a:rPr lang="en-IN" sz="2000">
                <a:latin typeface="Arial" panose="020B0604020202020204" pitchFamily="34" charset="0"/>
              </a:rPr>
              <a:t> building models that are Precise, Unambiguous, Complete; UML symbols are based on well-defined syntax and semantics; UML addresses the specification of all important analysis, design, and implementation decisions.</a:t>
            </a:r>
          </a:p>
          <a:p>
            <a:pPr algn="just" eaLnBrk="1" hangingPunct="1">
              <a:lnSpc>
                <a:spcPct val="120000"/>
              </a:lnSpc>
              <a:spcBef>
                <a:spcPct val="0"/>
              </a:spcBef>
              <a:buClrTx/>
              <a:buFontTx/>
              <a:buNone/>
            </a:pPr>
            <a:r>
              <a:rPr lang="en-IN" sz="2000" b="1" i="1">
                <a:latin typeface="Arial" panose="020B0604020202020204" pitchFamily="34" charset="0"/>
              </a:rPr>
              <a:t>Constructing</a:t>
            </a:r>
            <a:r>
              <a:rPr lang="en-IN" sz="2000">
                <a:latin typeface="Arial" panose="020B0604020202020204" pitchFamily="34" charset="0"/>
              </a:rPr>
              <a:t>: Models are related to OO programming languages; Round-trip engineering requires tool and human intervention to avoid information loss; Forward engineering — direct mapping of a UML model into code; Reverse engineering — reconstruction of a UML model from an implementation.</a:t>
            </a:r>
          </a:p>
          <a:p>
            <a:pPr algn="just" eaLnBrk="1" hangingPunct="1">
              <a:lnSpc>
                <a:spcPct val="120000"/>
              </a:lnSpc>
              <a:spcBef>
                <a:spcPct val="0"/>
              </a:spcBef>
              <a:buClrTx/>
              <a:buFontTx/>
              <a:buNone/>
            </a:pPr>
            <a:r>
              <a:rPr lang="en-IN" sz="2000" b="1" i="1">
                <a:latin typeface="Arial" panose="020B0604020202020204" pitchFamily="34" charset="0"/>
              </a:rPr>
              <a:t>Documenting: </a:t>
            </a:r>
            <a:r>
              <a:rPr lang="en-IN" sz="2000">
                <a:latin typeface="Arial" panose="020B0604020202020204" pitchFamily="34" charset="0"/>
              </a:rPr>
              <a:t>Architecture, Requirements, Tests, Activities (Project planning, Release management)</a:t>
            </a:r>
          </a:p>
          <a:p>
            <a:pPr algn="just" eaLnBrk="1" hangingPunct="1">
              <a:lnSpc>
                <a:spcPct val="120000"/>
              </a:lnSpc>
              <a:spcBef>
                <a:spcPct val="0"/>
              </a:spcBef>
              <a:buClrTx/>
              <a:buFontTx/>
              <a:buNone/>
            </a:pPr>
            <a:r>
              <a:rPr lang="en-IN" sz="2000">
                <a:latin typeface="Arial" panose="020B0604020202020204" pitchFamily="34" charset="0"/>
              </a:rPr>
              <a:t>UML </a:t>
            </a:r>
            <a:r>
              <a:rPr lang="en-IN" sz="2000" i="1">
                <a:solidFill>
                  <a:srgbClr val="D60093"/>
                </a:solidFill>
                <a:latin typeface="Arial" panose="020B0604020202020204" pitchFamily="34" charset="0"/>
              </a:rPr>
              <a:t>Not</a:t>
            </a:r>
            <a:r>
              <a:rPr lang="en-IN" sz="2000">
                <a:solidFill>
                  <a:srgbClr val="D60093"/>
                </a:solidFill>
                <a:latin typeface="Arial" panose="020B0604020202020204" pitchFamily="34" charset="0"/>
              </a:rPr>
              <a:t> a process but a language which  uses standard graphical notations. UML is semi-formal and captures Business Process </a:t>
            </a:r>
            <a:r>
              <a:rPr lang="en-IN" sz="2000">
                <a:solidFill>
                  <a:srgbClr val="FF0000"/>
                </a:solidFill>
                <a:latin typeface="Arial" panose="020B0604020202020204" pitchFamily="34" charset="0"/>
              </a:rPr>
              <a:t>from enterprise information systems to distributed Web-based applications and even to hard real time embedded systems.</a:t>
            </a:r>
          </a:p>
          <a:p>
            <a:pPr algn="just" eaLnBrk="1" hangingPunct="1">
              <a:lnSpc>
                <a:spcPct val="130000"/>
              </a:lnSpc>
              <a:spcBef>
                <a:spcPct val="0"/>
              </a:spcBef>
              <a:buClrTx/>
              <a:buFontTx/>
              <a:buNone/>
            </a:pPr>
            <a:r>
              <a:rPr lang="en-IN" sz="2000">
                <a:solidFill>
                  <a:srgbClr val="FF0000"/>
                </a:solidFill>
                <a:latin typeface="Arial" panose="020B0604020202020204" pitchFamily="34" charset="0"/>
              </a:rPr>
              <a:t>You will see these basic building blocks in next slides which comprises structural modelling (describes structure of system), behavioral modelling (describes behavior of the system) and architectural modelling (describes architecture of the system),</a:t>
            </a:r>
          </a:p>
        </p:txBody>
      </p:sp>
    </p:spTree>
    <p:extLst>
      <p:ext uri="{BB962C8B-B14F-4D97-AF65-F5344CB8AC3E}">
        <p14:creationId xmlns:p14="http://schemas.microsoft.com/office/powerpoint/2010/main" val="4082088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B0D915EB-AF2B-4B93-A929-5DD7CB502205}" type="slidenum">
              <a:rPr lang="en-IN" sz="1400" smtClean="0">
                <a:ea typeface="新細明體" panose="02020500000000000000" pitchFamily="18" charset="-120"/>
              </a:rPr>
              <a:pPr>
                <a:spcBef>
                  <a:spcPct val="0"/>
                </a:spcBef>
                <a:buClrTx/>
                <a:buFontTx/>
                <a:buNone/>
              </a:pPr>
              <a:t>5</a:t>
            </a:fld>
            <a:endParaRPr lang="en-IN" sz="1400" smtClean="0">
              <a:ea typeface="新細明體" panose="02020500000000000000" pitchFamily="18" charset="-120"/>
            </a:endParaRPr>
          </a:p>
        </p:txBody>
      </p:sp>
      <p:sp>
        <p:nvSpPr>
          <p:cNvPr id="15363"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4" name="Text Box 2"/>
          <p:cNvSpPr txBox="1">
            <a:spLocks noChangeArrowheads="1"/>
          </p:cNvSpPr>
          <p:nvPr/>
        </p:nvSpPr>
        <p:spPr bwMode="auto">
          <a:xfrm>
            <a:off x="755650" y="5078413"/>
            <a:ext cx="6048375"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4000"/>
              </a:lnSpc>
              <a:buClr>
                <a:srgbClr val="000000"/>
              </a:buClr>
              <a:buSzPct val="100000"/>
              <a:buFont typeface="Times New Roman" panose="02020603050405020304" pitchFamily="18" charset="0"/>
              <a:buNone/>
            </a:pPr>
            <a:endParaRPr lang="en-US"/>
          </a:p>
        </p:txBody>
      </p:sp>
    </p:spTree>
    <p:extLst>
      <p:ext uri="{BB962C8B-B14F-4D97-AF65-F5344CB8AC3E}">
        <p14:creationId xmlns:p14="http://schemas.microsoft.com/office/powerpoint/2010/main" val="259027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E1F39A73-FEC1-483A-85D4-4B5ABE76DF8A}" type="slidenum">
              <a:rPr lang="en-IN" sz="1400" smtClean="0">
                <a:ea typeface="新細明體" panose="02020500000000000000" pitchFamily="18" charset="-120"/>
              </a:rPr>
              <a:pPr>
                <a:spcBef>
                  <a:spcPct val="0"/>
                </a:spcBef>
                <a:buClrTx/>
                <a:buFontTx/>
                <a:buNone/>
              </a:pPr>
              <a:t>6</a:t>
            </a:fld>
            <a:endParaRPr lang="en-IN" sz="1400" smtClean="0">
              <a:ea typeface="新細明體" panose="02020500000000000000" pitchFamily="18" charset="-120"/>
            </a:endParaRPr>
          </a:p>
        </p:txBody>
      </p:sp>
      <p:sp>
        <p:nvSpPr>
          <p:cNvPr id="17411"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2" name="Text Box 2"/>
          <p:cNvSpPr txBox="1">
            <a:spLocks noChangeArrowheads="1"/>
          </p:cNvSpPr>
          <p:nvPr/>
        </p:nvSpPr>
        <p:spPr bwMode="auto">
          <a:xfrm>
            <a:off x="685800" y="4400550"/>
            <a:ext cx="5486400" cy="3600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4000"/>
              </a:lnSpc>
              <a:buClr>
                <a:srgbClr val="000000"/>
              </a:buClr>
              <a:buSzPct val="100000"/>
              <a:buFont typeface="Times New Roman" panose="02020603050405020304" pitchFamily="18" charset="0"/>
              <a:buNone/>
            </a:pPr>
            <a:endParaRPr lang="en-US"/>
          </a:p>
        </p:txBody>
      </p:sp>
      <p:sp>
        <p:nvSpPr>
          <p:cNvPr id="17413"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a:spcBef>
                <a:spcPct val="0"/>
              </a:spcBef>
              <a:buClrTx/>
              <a:buFontTx/>
              <a:buNone/>
            </a:pPr>
            <a:fld id="{35C9E44B-6171-46EF-A0D8-CC786574B86A}" type="slidenum">
              <a:rPr lang="en-IN"/>
              <a:pPr algn="r" eaLnBrk="1">
                <a:spcBef>
                  <a:spcPct val="0"/>
                </a:spcBef>
                <a:buClrTx/>
                <a:buFontTx/>
                <a:buNone/>
              </a:pPr>
              <a:t>6</a:t>
            </a:fld>
            <a:endParaRPr lang="en-IN"/>
          </a:p>
        </p:txBody>
      </p:sp>
    </p:spTree>
    <p:extLst>
      <p:ext uri="{BB962C8B-B14F-4D97-AF65-F5344CB8AC3E}">
        <p14:creationId xmlns:p14="http://schemas.microsoft.com/office/powerpoint/2010/main" val="576639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C86335B1-4908-4E73-83F1-B3AE3002D02E}" type="slidenum">
              <a:rPr lang="en-IN" sz="1400" smtClean="0">
                <a:ea typeface="新細明體" panose="02020500000000000000" pitchFamily="18" charset="-120"/>
              </a:rPr>
              <a:pPr>
                <a:spcBef>
                  <a:spcPct val="0"/>
                </a:spcBef>
                <a:buClrTx/>
                <a:buFontTx/>
                <a:buNone/>
              </a:pPr>
              <a:t>7</a:t>
            </a:fld>
            <a:endParaRPr lang="en-IN" sz="1400" smtClean="0">
              <a:ea typeface="新細明體" panose="02020500000000000000" pitchFamily="18" charset="-120"/>
            </a:endParaRPr>
          </a:p>
        </p:txBody>
      </p:sp>
      <p:sp>
        <p:nvSpPr>
          <p:cNvPr id="19459"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60" name="Text Box 2"/>
          <p:cNvSpPr txBox="1">
            <a:spLocks noChangeArrowheads="1"/>
          </p:cNvSpPr>
          <p:nvPr/>
        </p:nvSpPr>
        <p:spPr bwMode="auto">
          <a:xfrm>
            <a:off x="755650" y="5078413"/>
            <a:ext cx="6048375"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4000"/>
              </a:lnSpc>
              <a:buClr>
                <a:srgbClr val="000000"/>
              </a:buClr>
              <a:buSzPct val="100000"/>
              <a:buFont typeface="Times New Roman" panose="02020603050405020304" pitchFamily="18" charset="0"/>
              <a:buNone/>
            </a:pPr>
            <a:endParaRPr lang="en-US"/>
          </a:p>
        </p:txBody>
      </p:sp>
    </p:spTree>
    <p:extLst>
      <p:ext uri="{BB962C8B-B14F-4D97-AF65-F5344CB8AC3E}">
        <p14:creationId xmlns:p14="http://schemas.microsoft.com/office/powerpoint/2010/main" val="686902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E1DCC36F-8E0D-4376-98DE-A3038C3601E6}" type="slidenum">
              <a:rPr lang="en-IN" sz="1400" smtClean="0">
                <a:ea typeface="新細明體" panose="02020500000000000000" pitchFamily="18" charset="-120"/>
              </a:rPr>
              <a:pPr>
                <a:spcBef>
                  <a:spcPct val="0"/>
                </a:spcBef>
                <a:buClrTx/>
                <a:buFontTx/>
                <a:buNone/>
              </a:pPr>
              <a:t>8</a:t>
            </a:fld>
            <a:endParaRPr lang="en-IN" sz="1400" smtClean="0">
              <a:ea typeface="新細明體" panose="02020500000000000000" pitchFamily="18" charset="-120"/>
            </a:endParaRPr>
          </a:p>
        </p:txBody>
      </p:sp>
      <p:sp>
        <p:nvSpPr>
          <p:cNvPr id="2150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8" name="Text Box 2"/>
          <p:cNvSpPr txBox="1">
            <a:spLocks noChangeArrowheads="1"/>
          </p:cNvSpPr>
          <p:nvPr/>
        </p:nvSpPr>
        <p:spPr bwMode="auto">
          <a:xfrm>
            <a:off x="755650" y="5078413"/>
            <a:ext cx="6048375"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4000"/>
              </a:lnSpc>
              <a:buClr>
                <a:srgbClr val="000000"/>
              </a:buClr>
              <a:buSzPct val="100000"/>
              <a:buFont typeface="Times New Roman" panose="02020603050405020304" pitchFamily="18" charset="0"/>
              <a:buNone/>
            </a:pPr>
            <a:endParaRPr lang="en-US"/>
          </a:p>
        </p:txBody>
      </p:sp>
    </p:spTree>
    <p:extLst>
      <p:ext uri="{BB962C8B-B14F-4D97-AF65-F5344CB8AC3E}">
        <p14:creationId xmlns:p14="http://schemas.microsoft.com/office/powerpoint/2010/main" val="4268236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5E7ACB6C-D4EA-4DEC-8236-07F44DF3F952}" type="slidenum">
              <a:rPr lang="en-IN" sz="1400" smtClean="0">
                <a:ea typeface="新細明體" panose="02020500000000000000" pitchFamily="18" charset="-120"/>
              </a:rPr>
              <a:pPr>
                <a:spcBef>
                  <a:spcPct val="0"/>
                </a:spcBef>
                <a:buClrTx/>
                <a:buFontTx/>
                <a:buNone/>
              </a:pPr>
              <a:t>9</a:t>
            </a:fld>
            <a:endParaRPr lang="en-IN" sz="1400" smtClean="0">
              <a:ea typeface="新細明體" panose="02020500000000000000" pitchFamily="18" charset="-120"/>
            </a:endParaRPr>
          </a:p>
        </p:txBody>
      </p:sp>
      <p:sp>
        <p:nvSpPr>
          <p:cNvPr id="2355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6" name="Text Box 2"/>
          <p:cNvSpPr txBox="1">
            <a:spLocks noChangeArrowheads="1"/>
          </p:cNvSpPr>
          <p:nvPr/>
        </p:nvSpPr>
        <p:spPr bwMode="auto">
          <a:xfrm>
            <a:off x="685800" y="4400550"/>
            <a:ext cx="5486400" cy="3600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4000"/>
              </a:lnSpc>
              <a:buClr>
                <a:srgbClr val="000000"/>
              </a:buClr>
              <a:buSzPct val="100000"/>
              <a:buFont typeface="Times New Roman" panose="02020603050405020304" pitchFamily="18" charset="0"/>
              <a:buNone/>
            </a:pPr>
            <a:endParaRPr lang="en-US"/>
          </a:p>
        </p:txBody>
      </p:sp>
      <p:sp>
        <p:nvSpPr>
          <p:cNvPr id="23557"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a:spcBef>
                <a:spcPct val="0"/>
              </a:spcBef>
              <a:buClrTx/>
              <a:buFontTx/>
              <a:buNone/>
            </a:pPr>
            <a:fld id="{AC57C0EE-1C13-4F35-B438-28738746F6D5}" type="slidenum">
              <a:rPr lang="en-IN"/>
              <a:pPr algn="r" eaLnBrk="1">
                <a:spcBef>
                  <a:spcPct val="0"/>
                </a:spcBef>
                <a:buClrTx/>
                <a:buFontTx/>
                <a:buNone/>
              </a:pPr>
              <a:t>9</a:t>
            </a:fld>
            <a:endParaRPr lang="en-IN"/>
          </a:p>
        </p:txBody>
      </p:sp>
    </p:spTree>
    <p:extLst>
      <p:ext uri="{BB962C8B-B14F-4D97-AF65-F5344CB8AC3E}">
        <p14:creationId xmlns:p14="http://schemas.microsoft.com/office/powerpoint/2010/main" val="409073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11"/>
          <p:cNvSpPr>
            <a:spLocks noGrp="1" noChangeArrowheads="1"/>
          </p:cNvSpPr>
          <p:nvPr>
            <p:ph type="sldNum" idx="10"/>
          </p:nvPr>
        </p:nvSpPr>
        <p:spPr>
          <a:ln/>
        </p:spPr>
        <p:txBody>
          <a:bodyPr/>
          <a:lstStyle>
            <a:lvl1pPr>
              <a:defRPr/>
            </a:lvl1pPr>
          </a:lstStyle>
          <a:p>
            <a:pPr>
              <a:defRPr/>
            </a:pPr>
            <a:fld id="{AF4625C0-B7B9-498B-959E-5F2ECDA106F3}" type="slidenum">
              <a:rPr lang="en-IN"/>
              <a:pPr>
                <a:defRPr/>
              </a:pPr>
              <a:t>‹#›</a:t>
            </a:fld>
            <a:endParaRPr lang="en-IN"/>
          </a:p>
        </p:txBody>
      </p:sp>
    </p:spTree>
    <p:extLst>
      <p:ext uri="{BB962C8B-B14F-4D97-AF65-F5344CB8AC3E}">
        <p14:creationId xmlns:p14="http://schemas.microsoft.com/office/powerpoint/2010/main" val="1863989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idx="10"/>
          </p:nvPr>
        </p:nvSpPr>
        <p:spPr>
          <a:ln/>
        </p:spPr>
        <p:txBody>
          <a:bodyPr/>
          <a:lstStyle>
            <a:lvl1pPr>
              <a:defRPr/>
            </a:lvl1pPr>
          </a:lstStyle>
          <a:p>
            <a:pPr>
              <a:defRPr/>
            </a:pPr>
            <a:fld id="{47138C10-8ED6-4060-B32D-AEB830B5B142}" type="slidenum">
              <a:rPr lang="en-IN"/>
              <a:pPr>
                <a:defRPr/>
              </a:pPr>
              <a:t>‹#›</a:t>
            </a:fld>
            <a:endParaRPr lang="en-IN"/>
          </a:p>
        </p:txBody>
      </p:sp>
    </p:spTree>
    <p:extLst>
      <p:ext uri="{BB962C8B-B14F-4D97-AF65-F5344CB8AC3E}">
        <p14:creationId xmlns:p14="http://schemas.microsoft.com/office/powerpoint/2010/main" val="1764811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274638"/>
            <a:ext cx="2055812" cy="58483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8213" cy="58483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idx="10"/>
          </p:nvPr>
        </p:nvSpPr>
        <p:spPr>
          <a:ln/>
        </p:spPr>
        <p:txBody>
          <a:bodyPr/>
          <a:lstStyle>
            <a:lvl1pPr>
              <a:defRPr/>
            </a:lvl1pPr>
          </a:lstStyle>
          <a:p>
            <a:pPr>
              <a:defRPr/>
            </a:pPr>
            <a:fld id="{3D6F53E5-B18C-4870-A76B-F2E05B3BE1DA}" type="slidenum">
              <a:rPr lang="en-IN"/>
              <a:pPr>
                <a:defRPr/>
              </a:pPr>
              <a:t>‹#›</a:t>
            </a:fld>
            <a:endParaRPr lang="en-IN"/>
          </a:p>
        </p:txBody>
      </p:sp>
    </p:spTree>
    <p:extLst>
      <p:ext uri="{BB962C8B-B14F-4D97-AF65-F5344CB8AC3E}">
        <p14:creationId xmlns:p14="http://schemas.microsoft.com/office/powerpoint/2010/main" val="20204267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2817" y="1122363"/>
            <a:ext cx="6858366" cy="2387600"/>
          </a:xfrm>
        </p:spPr>
        <p:txBody>
          <a:bodyPr anchor="b"/>
          <a:lstStyle>
            <a:lvl1pPr algn="ctr">
              <a:defRPr sz="5537"/>
            </a:lvl1pPr>
          </a:lstStyle>
          <a:p>
            <a:r>
              <a:rPr lang="en-US" smtClean="0"/>
              <a:t>Click to edit Master title style</a:t>
            </a:r>
            <a:endParaRPr lang="en-US"/>
          </a:p>
        </p:txBody>
      </p:sp>
      <p:sp>
        <p:nvSpPr>
          <p:cNvPr id="3" name="Subtitle 2"/>
          <p:cNvSpPr>
            <a:spLocks noGrp="1"/>
          </p:cNvSpPr>
          <p:nvPr>
            <p:ph type="subTitle" idx="1"/>
          </p:nvPr>
        </p:nvSpPr>
        <p:spPr>
          <a:xfrm>
            <a:off x="1142817" y="3602038"/>
            <a:ext cx="6858366" cy="1655762"/>
          </a:xfrm>
        </p:spPr>
        <p:txBody>
          <a:bodyPr/>
          <a:lstStyle>
            <a:lvl1pPr marL="0" indent="0" algn="ctr">
              <a:buNone/>
              <a:defRPr sz="2215"/>
            </a:lvl1pPr>
            <a:lvl2pPr marL="421950" indent="0" algn="ctr">
              <a:buNone/>
              <a:defRPr sz="1846"/>
            </a:lvl2pPr>
            <a:lvl3pPr marL="843900" indent="0" algn="ctr">
              <a:buNone/>
              <a:defRPr sz="1661"/>
            </a:lvl3pPr>
            <a:lvl4pPr marL="1265850" indent="0" algn="ctr">
              <a:buNone/>
              <a:defRPr sz="1477"/>
            </a:lvl4pPr>
            <a:lvl5pPr marL="1687800" indent="0" algn="ctr">
              <a:buNone/>
              <a:defRPr sz="1477"/>
            </a:lvl5pPr>
            <a:lvl6pPr marL="2109749" indent="0" algn="ctr">
              <a:buNone/>
              <a:defRPr sz="1477"/>
            </a:lvl6pPr>
            <a:lvl7pPr marL="2531699" indent="0" algn="ctr">
              <a:buNone/>
              <a:defRPr sz="1477"/>
            </a:lvl7pPr>
            <a:lvl8pPr marL="2953649" indent="0" algn="ctr">
              <a:buNone/>
              <a:defRPr sz="1477"/>
            </a:lvl8pPr>
            <a:lvl9pPr marL="3375599" indent="0" algn="ctr">
              <a:buNone/>
              <a:defRPr sz="1477"/>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pPr>
              <a:defRPr/>
            </a:pPr>
            <a:fld id="{0E52CADC-DDA0-4723-BB26-C6AD75B13492}" type="slidenum">
              <a:rPr lang="en-IN"/>
              <a:pPr>
                <a:defRPr/>
              </a:pPr>
              <a:t>‹#›</a:t>
            </a:fld>
            <a:endParaRPr lang="en-IN"/>
          </a:p>
        </p:txBody>
      </p:sp>
    </p:spTree>
    <p:extLst>
      <p:ext uri="{BB962C8B-B14F-4D97-AF65-F5344CB8AC3E}">
        <p14:creationId xmlns:p14="http://schemas.microsoft.com/office/powerpoint/2010/main" val="21231687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pPr>
              <a:defRPr/>
            </a:pPr>
            <a:fld id="{023DC49D-E1B1-4BCA-90EE-86F58DF85814}" type="slidenum">
              <a:rPr lang="en-IN"/>
              <a:pPr>
                <a:defRPr/>
              </a:pPr>
              <a:t>‹#›</a:t>
            </a:fld>
            <a:endParaRPr lang="en-IN"/>
          </a:p>
        </p:txBody>
      </p:sp>
    </p:spTree>
    <p:extLst>
      <p:ext uri="{BB962C8B-B14F-4D97-AF65-F5344CB8AC3E}">
        <p14:creationId xmlns:p14="http://schemas.microsoft.com/office/powerpoint/2010/main" val="32159897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4154" y="1709739"/>
            <a:ext cx="7886902" cy="2852737"/>
          </a:xfrm>
        </p:spPr>
        <p:txBody>
          <a:bodyPr anchor="b"/>
          <a:lstStyle>
            <a:lvl1pPr>
              <a:defRPr sz="5537"/>
            </a:lvl1pPr>
          </a:lstStyle>
          <a:p>
            <a:r>
              <a:rPr lang="en-US" smtClean="0"/>
              <a:t>Click to edit Master title style</a:t>
            </a:r>
            <a:endParaRPr lang="en-US"/>
          </a:p>
        </p:txBody>
      </p:sp>
      <p:sp>
        <p:nvSpPr>
          <p:cNvPr id="3" name="Text Placeholder 2"/>
          <p:cNvSpPr>
            <a:spLocks noGrp="1"/>
          </p:cNvSpPr>
          <p:nvPr>
            <p:ph type="body" idx="1"/>
          </p:nvPr>
        </p:nvSpPr>
        <p:spPr>
          <a:xfrm>
            <a:off x="624154" y="4589464"/>
            <a:ext cx="7886902" cy="1500187"/>
          </a:xfrm>
        </p:spPr>
        <p:txBody>
          <a:bodyPr/>
          <a:lstStyle>
            <a:lvl1pPr marL="0" indent="0">
              <a:buNone/>
              <a:defRPr sz="2215"/>
            </a:lvl1pPr>
            <a:lvl2pPr marL="421950" indent="0">
              <a:buNone/>
              <a:defRPr sz="1846"/>
            </a:lvl2pPr>
            <a:lvl3pPr marL="843900" indent="0">
              <a:buNone/>
              <a:defRPr sz="1661"/>
            </a:lvl3pPr>
            <a:lvl4pPr marL="1265850" indent="0">
              <a:buNone/>
              <a:defRPr sz="1477"/>
            </a:lvl4pPr>
            <a:lvl5pPr marL="1687800" indent="0">
              <a:buNone/>
              <a:defRPr sz="1477"/>
            </a:lvl5pPr>
            <a:lvl6pPr marL="2109749" indent="0">
              <a:buNone/>
              <a:defRPr sz="1477"/>
            </a:lvl6pPr>
            <a:lvl7pPr marL="2531699" indent="0">
              <a:buNone/>
              <a:defRPr sz="1477"/>
            </a:lvl7pPr>
            <a:lvl8pPr marL="2953649" indent="0">
              <a:buNone/>
              <a:defRPr sz="1477"/>
            </a:lvl8pPr>
            <a:lvl9pPr marL="3375599" indent="0">
              <a:buNone/>
              <a:defRPr sz="1477"/>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pPr>
              <a:defRPr/>
            </a:pPr>
            <a:fld id="{208E56A7-4897-4618-A2C0-2A85B11863C9}" type="slidenum">
              <a:rPr lang="en-IN"/>
              <a:pPr>
                <a:defRPr/>
              </a:pPr>
              <a:t>‹#›</a:t>
            </a:fld>
            <a:endParaRPr lang="en-IN"/>
          </a:p>
        </p:txBody>
      </p:sp>
    </p:spTree>
    <p:extLst>
      <p:ext uri="{BB962C8B-B14F-4D97-AF65-F5344CB8AC3E}">
        <p14:creationId xmlns:p14="http://schemas.microsoft.com/office/powerpoint/2010/main" val="6808367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127" y="1604964"/>
            <a:ext cx="4040883" cy="3971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8664" y="1604964"/>
            <a:ext cx="4042349" cy="3971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3"/>
          <p:cNvSpPr>
            <a:spLocks noGrp="1"/>
          </p:cNvSpPr>
          <p:nvPr>
            <p:ph type="sldNum" sz="quarter" idx="10"/>
          </p:nvPr>
        </p:nvSpPr>
        <p:spPr/>
        <p:txBody>
          <a:bodyPr/>
          <a:lstStyle>
            <a:lvl1pPr>
              <a:defRPr/>
            </a:lvl1pPr>
          </a:lstStyle>
          <a:p>
            <a:pPr>
              <a:defRPr/>
            </a:pPr>
            <a:fld id="{4CB6D147-C468-4596-9AFE-D284ADB7AAC2}" type="slidenum">
              <a:rPr lang="en-IN"/>
              <a:pPr>
                <a:defRPr/>
              </a:pPr>
              <a:t>‹#›</a:t>
            </a:fld>
            <a:endParaRPr lang="en-IN"/>
          </a:p>
        </p:txBody>
      </p:sp>
    </p:spTree>
    <p:extLst>
      <p:ext uri="{BB962C8B-B14F-4D97-AF65-F5344CB8AC3E}">
        <p14:creationId xmlns:p14="http://schemas.microsoft.com/office/powerpoint/2010/main" val="25671797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015" y="365126"/>
            <a:ext cx="7886902"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015" y="1681163"/>
            <a:ext cx="3867995" cy="823912"/>
          </a:xfrm>
        </p:spPr>
        <p:txBody>
          <a:bodyPr anchor="b"/>
          <a:lstStyle>
            <a:lvl1pPr marL="0" indent="0">
              <a:buNone/>
              <a:defRPr sz="2215" b="1"/>
            </a:lvl1pPr>
            <a:lvl2pPr marL="421950" indent="0">
              <a:buNone/>
              <a:defRPr sz="1846" b="1"/>
            </a:lvl2pPr>
            <a:lvl3pPr marL="843900" indent="0">
              <a:buNone/>
              <a:defRPr sz="1661" b="1"/>
            </a:lvl3pPr>
            <a:lvl4pPr marL="1265850" indent="0">
              <a:buNone/>
              <a:defRPr sz="1477" b="1"/>
            </a:lvl4pPr>
            <a:lvl5pPr marL="1687800" indent="0">
              <a:buNone/>
              <a:defRPr sz="1477" b="1"/>
            </a:lvl5pPr>
            <a:lvl6pPr marL="2109749" indent="0">
              <a:buNone/>
              <a:defRPr sz="1477" b="1"/>
            </a:lvl6pPr>
            <a:lvl7pPr marL="2531699" indent="0">
              <a:buNone/>
              <a:defRPr sz="1477" b="1"/>
            </a:lvl7pPr>
            <a:lvl8pPr marL="2953649" indent="0">
              <a:buNone/>
              <a:defRPr sz="1477" b="1"/>
            </a:lvl8pPr>
            <a:lvl9pPr marL="3375599" indent="0">
              <a:buNone/>
              <a:defRPr sz="1477" b="1"/>
            </a:lvl9pPr>
          </a:lstStyle>
          <a:p>
            <a:pPr lvl="0"/>
            <a:r>
              <a:rPr lang="en-US" smtClean="0"/>
              <a:t>Click to edit Master text styles</a:t>
            </a:r>
          </a:p>
        </p:txBody>
      </p:sp>
      <p:sp>
        <p:nvSpPr>
          <p:cNvPr id="4" name="Content Placeholder 3"/>
          <p:cNvSpPr>
            <a:spLocks noGrp="1"/>
          </p:cNvSpPr>
          <p:nvPr>
            <p:ph sz="half" idx="2"/>
          </p:nvPr>
        </p:nvSpPr>
        <p:spPr>
          <a:xfrm>
            <a:off x="630015" y="2505075"/>
            <a:ext cx="3867995"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873" y="1681163"/>
            <a:ext cx="3887043" cy="823912"/>
          </a:xfrm>
        </p:spPr>
        <p:txBody>
          <a:bodyPr anchor="b"/>
          <a:lstStyle>
            <a:lvl1pPr marL="0" indent="0">
              <a:buNone/>
              <a:defRPr sz="2215" b="1"/>
            </a:lvl1pPr>
            <a:lvl2pPr marL="421950" indent="0">
              <a:buNone/>
              <a:defRPr sz="1846" b="1"/>
            </a:lvl2pPr>
            <a:lvl3pPr marL="843900" indent="0">
              <a:buNone/>
              <a:defRPr sz="1661" b="1"/>
            </a:lvl3pPr>
            <a:lvl4pPr marL="1265850" indent="0">
              <a:buNone/>
              <a:defRPr sz="1477" b="1"/>
            </a:lvl4pPr>
            <a:lvl5pPr marL="1687800" indent="0">
              <a:buNone/>
              <a:defRPr sz="1477" b="1"/>
            </a:lvl5pPr>
            <a:lvl6pPr marL="2109749" indent="0">
              <a:buNone/>
              <a:defRPr sz="1477" b="1"/>
            </a:lvl6pPr>
            <a:lvl7pPr marL="2531699" indent="0">
              <a:buNone/>
              <a:defRPr sz="1477" b="1"/>
            </a:lvl7pPr>
            <a:lvl8pPr marL="2953649" indent="0">
              <a:buNone/>
              <a:defRPr sz="1477" b="1"/>
            </a:lvl8pPr>
            <a:lvl9pPr marL="3375599" indent="0">
              <a:buNone/>
              <a:defRPr sz="1477" b="1"/>
            </a:lvl9pPr>
          </a:lstStyle>
          <a:p>
            <a:pPr lvl="0"/>
            <a:r>
              <a:rPr lang="en-US" smtClean="0"/>
              <a:t>Click to edit Master text styles</a:t>
            </a:r>
          </a:p>
        </p:txBody>
      </p:sp>
      <p:sp>
        <p:nvSpPr>
          <p:cNvPr id="6" name="Content Placeholder 5"/>
          <p:cNvSpPr>
            <a:spLocks noGrp="1"/>
          </p:cNvSpPr>
          <p:nvPr>
            <p:ph sz="quarter" idx="4"/>
          </p:nvPr>
        </p:nvSpPr>
        <p:spPr>
          <a:xfrm>
            <a:off x="4629873" y="2505075"/>
            <a:ext cx="3887043"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3"/>
          <p:cNvSpPr>
            <a:spLocks noGrp="1"/>
          </p:cNvSpPr>
          <p:nvPr>
            <p:ph type="sldNum" sz="quarter" idx="10"/>
          </p:nvPr>
        </p:nvSpPr>
        <p:spPr/>
        <p:txBody>
          <a:bodyPr/>
          <a:lstStyle>
            <a:lvl1pPr>
              <a:defRPr/>
            </a:lvl1pPr>
          </a:lstStyle>
          <a:p>
            <a:pPr>
              <a:defRPr/>
            </a:pPr>
            <a:fld id="{F8ACC39A-5CFA-4465-88C2-3FB02241844B}" type="slidenum">
              <a:rPr lang="en-IN"/>
              <a:pPr>
                <a:defRPr/>
              </a:pPr>
              <a:t>‹#›</a:t>
            </a:fld>
            <a:endParaRPr lang="en-IN"/>
          </a:p>
        </p:txBody>
      </p:sp>
    </p:spTree>
    <p:extLst>
      <p:ext uri="{BB962C8B-B14F-4D97-AF65-F5344CB8AC3E}">
        <p14:creationId xmlns:p14="http://schemas.microsoft.com/office/powerpoint/2010/main" val="36542833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3"/>
          <p:cNvSpPr>
            <a:spLocks noGrp="1"/>
          </p:cNvSpPr>
          <p:nvPr>
            <p:ph type="sldNum" sz="quarter" idx="10"/>
          </p:nvPr>
        </p:nvSpPr>
        <p:spPr/>
        <p:txBody>
          <a:bodyPr/>
          <a:lstStyle>
            <a:lvl1pPr>
              <a:defRPr/>
            </a:lvl1pPr>
          </a:lstStyle>
          <a:p>
            <a:pPr>
              <a:defRPr/>
            </a:pPr>
            <a:fld id="{48F86B8C-362F-4145-BE51-5DF0357AC8DA}" type="slidenum">
              <a:rPr lang="en-IN"/>
              <a:pPr>
                <a:defRPr/>
              </a:pPr>
              <a:t>‹#›</a:t>
            </a:fld>
            <a:endParaRPr lang="en-IN"/>
          </a:p>
        </p:txBody>
      </p:sp>
    </p:spTree>
    <p:extLst>
      <p:ext uri="{BB962C8B-B14F-4D97-AF65-F5344CB8AC3E}">
        <p14:creationId xmlns:p14="http://schemas.microsoft.com/office/powerpoint/2010/main" val="10715093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3"/>
          <p:cNvSpPr>
            <a:spLocks noGrp="1"/>
          </p:cNvSpPr>
          <p:nvPr>
            <p:ph type="sldNum" sz="quarter" idx="10"/>
          </p:nvPr>
        </p:nvSpPr>
        <p:spPr/>
        <p:txBody>
          <a:bodyPr/>
          <a:lstStyle>
            <a:lvl1pPr>
              <a:defRPr/>
            </a:lvl1pPr>
          </a:lstStyle>
          <a:p>
            <a:pPr>
              <a:defRPr/>
            </a:pPr>
            <a:fld id="{ACDED6C6-8C39-4110-B99A-D3701EACB441}" type="slidenum">
              <a:rPr lang="en-IN"/>
              <a:pPr>
                <a:defRPr/>
              </a:pPr>
              <a:t>‹#›</a:t>
            </a:fld>
            <a:endParaRPr lang="en-IN"/>
          </a:p>
        </p:txBody>
      </p:sp>
    </p:spTree>
    <p:extLst>
      <p:ext uri="{BB962C8B-B14F-4D97-AF65-F5344CB8AC3E}">
        <p14:creationId xmlns:p14="http://schemas.microsoft.com/office/powerpoint/2010/main" val="7857595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014" y="457200"/>
            <a:ext cx="2949347" cy="1600200"/>
          </a:xfrm>
        </p:spPr>
        <p:txBody>
          <a:bodyPr anchor="b"/>
          <a:lstStyle>
            <a:lvl1pPr>
              <a:defRPr sz="2953"/>
            </a:lvl1pPr>
          </a:lstStyle>
          <a:p>
            <a:r>
              <a:rPr lang="en-US" smtClean="0"/>
              <a:t>Click to edit Master title style</a:t>
            </a:r>
            <a:endParaRPr lang="en-US"/>
          </a:p>
        </p:txBody>
      </p:sp>
      <p:sp>
        <p:nvSpPr>
          <p:cNvPr id="3" name="Content Placeholder 2"/>
          <p:cNvSpPr>
            <a:spLocks noGrp="1"/>
          </p:cNvSpPr>
          <p:nvPr>
            <p:ph idx="1"/>
          </p:nvPr>
        </p:nvSpPr>
        <p:spPr>
          <a:xfrm>
            <a:off x="3887043" y="987426"/>
            <a:ext cx="4629873" cy="4873625"/>
          </a:xfrm>
        </p:spPr>
        <p:txBody>
          <a:bodyPr/>
          <a:lstStyle>
            <a:lvl1pPr>
              <a:defRPr sz="2953"/>
            </a:lvl1pPr>
            <a:lvl2pPr>
              <a:defRPr sz="2584"/>
            </a:lvl2pPr>
            <a:lvl3pPr>
              <a:defRPr sz="2215"/>
            </a:lvl3pPr>
            <a:lvl4pPr>
              <a:defRPr sz="1846"/>
            </a:lvl4pPr>
            <a:lvl5pPr>
              <a:defRPr sz="1846"/>
            </a:lvl5pPr>
            <a:lvl6pPr>
              <a:defRPr sz="1846"/>
            </a:lvl6pPr>
            <a:lvl7pPr>
              <a:defRPr sz="1846"/>
            </a:lvl7pPr>
            <a:lvl8pPr>
              <a:defRPr sz="1846"/>
            </a:lvl8pPr>
            <a:lvl9pPr>
              <a:defRPr sz="184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014" y="2057400"/>
            <a:ext cx="2949347" cy="3811588"/>
          </a:xfrm>
        </p:spPr>
        <p:txBody>
          <a:bodyPr/>
          <a:lstStyle>
            <a:lvl1pPr marL="0" indent="0">
              <a:buNone/>
              <a:defRPr sz="1477"/>
            </a:lvl1pPr>
            <a:lvl2pPr marL="421950" indent="0">
              <a:buNone/>
              <a:defRPr sz="1292"/>
            </a:lvl2pPr>
            <a:lvl3pPr marL="843900" indent="0">
              <a:buNone/>
              <a:defRPr sz="1107"/>
            </a:lvl3pPr>
            <a:lvl4pPr marL="1265850" indent="0">
              <a:buNone/>
              <a:defRPr sz="923"/>
            </a:lvl4pPr>
            <a:lvl5pPr marL="1687800" indent="0">
              <a:buNone/>
              <a:defRPr sz="923"/>
            </a:lvl5pPr>
            <a:lvl6pPr marL="2109749" indent="0">
              <a:buNone/>
              <a:defRPr sz="923"/>
            </a:lvl6pPr>
            <a:lvl7pPr marL="2531699" indent="0">
              <a:buNone/>
              <a:defRPr sz="923"/>
            </a:lvl7pPr>
            <a:lvl8pPr marL="2953649" indent="0">
              <a:buNone/>
              <a:defRPr sz="923"/>
            </a:lvl8pPr>
            <a:lvl9pPr marL="3375599" indent="0">
              <a:buNone/>
              <a:defRPr sz="923"/>
            </a:lvl9pPr>
          </a:lstStyle>
          <a:p>
            <a:pPr lvl="0"/>
            <a:r>
              <a:rPr lang="en-US" smtClean="0"/>
              <a:t>Click to edit Master text styles</a:t>
            </a:r>
          </a:p>
        </p:txBody>
      </p:sp>
      <p:sp>
        <p:nvSpPr>
          <p:cNvPr id="5" name="Slide Number Placeholder 3"/>
          <p:cNvSpPr>
            <a:spLocks noGrp="1"/>
          </p:cNvSpPr>
          <p:nvPr>
            <p:ph type="sldNum" sz="quarter" idx="10"/>
          </p:nvPr>
        </p:nvSpPr>
        <p:spPr/>
        <p:txBody>
          <a:bodyPr/>
          <a:lstStyle>
            <a:lvl1pPr>
              <a:defRPr/>
            </a:lvl1pPr>
          </a:lstStyle>
          <a:p>
            <a:pPr>
              <a:defRPr/>
            </a:pPr>
            <a:fld id="{D649BAB1-132C-4C07-8ECE-C724740E8250}" type="slidenum">
              <a:rPr lang="en-IN"/>
              <a:pPr>
                <a:defRPr/>
              </a:pPr>
              <a:t>‹#›</a:t>
            </a:fld>
            <a:endParaRPr lang="en-IN"/>
          </a:p>
        </p:txBody>
      </p:sp>
    </p:spTree>
    <p:extLst>
      <p:ext uri="{BB962C8B-B14F-4D97-AF65-F5344CB8AC3E}">
        <p14:creationId xmlns:p14="http://schemas.microsoft.com/office/powerpoint/2010/main" val="1968986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idx="10"/>
          </p:nvPr>
        </p:nvSpPr>
        <p:spPr>
          <a:xfrm>
            <a:off x="8683625" y="6308725"/>
            <a:ext cx="606425" cy="361950"/>
          </a:xfrm>
        </p:spPr>
        <p:txBody>
          <a:bodyPr/>
          <a:lstStyle>
            <a:lvl1pPr>
              <a:defRPr>
                <a:solidFill>
                  <a:schemeClr val="bg1"/>
                </a:solidFill>
              </a:defRPr>
            </a:lvl1pPr>
          </a:lstStyle>
          <a:p>
            <a:pPr>
              <a:defRPr/>
            </a:pPr>
            <a:fld id="{462D0D7A-EB4B-4C37-9D97-9CEA9AB5B030}" type="slidenum">
              <a:rPr lang="en-IN"/>
              <a:pPr>
                <a:defRPr/>
              </a:pPr>
              <a:t>‹#›</a:t>
            </a:fld>
            <a:endParaRPr lang="en-IN"/>
          </a:p>
        </p:txBody>
      </p:sp>
    </p:spTree>
    <p:extLst>
      <p:ext uri="{BB962C8B-B14F-4D97-AF65-F5344CB8AC3E}">
        <p14:creationId xmlns:p14="http://schemas.microsoft.com/office/powerpoint/2010/main" val="29040584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014" y="457200"/>
            <a:ext cx="2949347" cy="1600200"/>
          </a:xfrm>
        </p:spPr>
        <p:txBody>
          <a:bodyPr anchor="b"/>
          <a:lstStyle>
            <a:lvl1pPr>
              <a:defRPr sz="2953"/>
            </a:lvl1pPr>
          </a:lstStyle>
          <a:p>
            <a:r>
              <a:rPr lang="en-US" smtClean="0"/>
              <a:t>Click to edit Master title style</a:t>
            </a:r>
            <a:endParaRPr lang="en-US"/>
          </a:p>
        </p:txBody>
      </p:sp>
      <p:sp>
        <p:nvSpPr>
          <p:cNvPr id="3" name="Picture Placeholder 2"/>
          <p:cNvSpPr>
            <a:spLocks noGrp="1"/>
          </p:cNvSpPr>
          <p:nvPr>
            <p:ph type="pic" idx="1"/>
          </p:nvPr>
        </p:nvSpPr>
        <p:spPr>
          <a:xfrm>
            <a:off x="3887043" y="987426"/>
            <a:ext cx="4629873" cy="4873625"/>
          </a:xfrm>
        </p:spPr>
        <p:txBody>
          <a:bodyPr/>
          <a:lstStyle>
            <a:lvl1pPr marL="0" indent="0">
              <a:buNone/>
              <a:defRPr sz="2953"/>
            </a:lvl1pPr>
            <a:lvl2pPr marL="421950" indent="0">
              <a:buNone/>
              <a:defRPr sz="2584"/>
            </a:lvl2pPr>
            <a:lvl3pPr marL="843900" indent="0">
              <a:buNone/>
              <a:defRPr sz="2215"/>
            </a:lvl3pPr>
            <a:lvl4pPr marL="1265850" indent="0">
              <a:buNone/>
              <a:defRPr sz="1846"/>
            </a:lvl4pPr>
            <a:lvl5pPr marL="1687800" indent="0">
              <a:buNone/>
              <a:defRPr sz="1846"/>
            </a:lvl5pPr>
            <a:lvl6pPr marL="2109749" indent="0">
              <a:buNone/>
              <a:defRPr sz="1846"/>
            </a:lvl6pPr>
            <a:lvl7pPr marL="2531699" indent="0">
              <a:buNone/>
              <a:defRPr sz="1846"/>
            </a:lvl7pPr>
            <a:lvl8pPr marL="2953649" indent="0">
              <a:buNone/>
              <a:defRPr sz="1846"/>
            </a:lvl8pPr>
            <a:lvl9pPr marL="3375599" indent="0">
              <a:buNone/>
              <a:defRPr sz="1846"/>
            </a:lvl9pPr>
          </a:lstStyle>
          <a:p>
            <a:pPr lvl="0"/>
            <a:r>
              <a:rPr lang="en-US" noProof="0" smtClean="0"/>
              <a:t>Click icon to add picture</a:t>
            </a:r>
          </a:p>
        </p:txBody>
      </p:sp>
      <p:sp>
        <p:nvSpPr>
          <p:cNvPr id="4" name="Text Placeholder 3"/>
          <p:cNvSpPr>
            <a:spLocks noGrp="1"/>
          </p:cNvSpPr>
          <p:nvPr>
            <p:ph type="body" sz="half" idx="2"/>
          </p:nvPr>
        </p:nvSpPr>
        <p:spPr>
          <a:xfrm>
            <a:off x="630014" y="2057400"/>
            <a:ext cx="2949347" cy="3811588"/>
          </a:xfrm>
        </p:spPr>
        <p:txBody>
          <a:bodyPr/>
          <a:lstStyle>
            <a:lvl1pPr marL="0" indent="0">
              <a:buNone/>
              <a:defRPr sz="1477"/>
            </a:lvl1pPr>
            <a:lvl2pPr marL="421950" indent="0">
              <a:buNone/>
              <a:defRPr sz="1292"/>
            </a:lvl2pPr>
            <a:lvl3pPr marL="843900" indent="0">
              <a:buNone/>
              <a:defRPr sz="1107"/>
            </a:lvl3pPr>
            <a:lvl4pPr marL="1265850" indent="0">
              <a:buNone/>
              <a:defRPr sz="923"/>
            </a:lvl4pPr>
            <a:lvl5pPr marL="1687800" indent="0">
              <a:buNone/>
              <a:defRPr sz="923"/>
            </a:lvl5pPr>
            <a:lvl6pPr marL="2109749" indent="0">
              <a:buNone/>
              <a:defRPr sz="923"/>
            </a:lvl6pPr>
            <a:lvl7pPr marL="2531699" indent="0">
              <a:buNone/>
              <a:defRPr sz="923"/>
            </a:lvl7pPr>
            <a:lvl8pPr marL="2953649" indent="0">
              <a:buNone/>
              <a:defRPr sz="923"/>
            </a:lvl8pPr>
            <a:lvl9pPr marL="3375599" indent="0">
              <a:buNone/>
              <a:defRPr sz="923"/>
            </a:lvl9pPr>
          </a:lstStyle>
          <a:p>
            <a:pPr lvl="0"/>
            <a:r>
              <a:rPr lang="en-US" smtClean="0"/>
              <a:t>Click to edit Master text styles</a:t>
            </a:r>
          </a:p>
        </p:txBody>
      </p:sp>
      <p:sp>
        <p:nvSpPr>
          <p:cNvPr id="5" name="Slide Number Placeholder 3"/>
          <p:cNvSpPr>
            <a:spLocks noGrp="1"/>
          </p:cNvSpPr>
          <p:nvPr>
            <p:ph type="sldNum" sz="quarter" idx="10"/>
          </p:nvPr>
        </p:nvSpPr>
        <p:spPr/>
        <p:txBody>
          <a:bodyPr/>
          <a:lstStyle>
            <a:lvl1pPr>
              <a:defRPr/>
            </a:lvl1pPr>
          </a:lstStyle>
          <a:p>
            <a:pPr>
              <a:defRPr/>
            </a:pPr>
            <a:fld id="{0719A7C4-40CD-4B86-AD5A-3EAD61FCC2AF}" type="slidenum">
              <a:rPr lang="en-IN"/>
              <a:pPr>
                <a:defRPr/>
              </a:pPr>
              <a:t>‹#›</a:t>
            </a:fld>
            <a:endParaRPr lang="en-IN"/>
          </a:p>
        </p:txBody>
      </p:sp>
    </p:spTree>
    <p:extLst>
      <p:ext uri="{BB962C8B-B14F-4D97-AF65-F5344CB8AC3E}">
        <p14:creationId xmlns:p14="http://schemas.microsoft.com/office/powerpoint/2010/main" val="28895355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pPr>
              <a:defRPr/>
            </a:pPr>
            <a:fld id="{1DCC4B43-9376-4C9F-B50D-44CB1D0BF848}" type="slidenum">
              <a:rPr lang="en-IN"/>
              <a:pPr>
                <a:defRPr/>
              </a:pPr>
              <a:t>‹#›</a:t>
            </a:fld>
            <a:endParaRPr lang="en-IN"/>
          </a:p>
        </p:txBody>
      </p:sp>
    </p:spTree>
    <p:extLst>
      <p:ext uri="{BB962C8B-B14F-4D97-AF65-F5344CB8AC3E}">
        <p14:creationId xmlns:p14="http://schemas.microsoft.com/office/powerpoint/2010/main" val="2547377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5407" y="273050"/>
            <a:ext cx="2055606" cy="5303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127" y="273050"/>
            <a:ext cx="6027626" cy="5303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pPr>
              <a:defRPr/>
            </a:pPr>
            <a:fld id="{A8B6BDA8-6858-4373-AFFF-E669B17CDDA8}" type="slidenum">
              <a:rPr lang="en-IN"/>
              <a:pPr>
                <a:defRPr/>
              </a:pPr>
              <a:t>‹#›</a:t>
            </a:fld>
            <a:endParaRPr lang="en-IN"/>
          </a:p>
        </p:txBody>
      </p:sp>
    </p:spTree>
    <p:extLst>
      <p:ext uri="{BB962C8B-B14F-4D97-AF65-F5344CB8AC3E}">
        <p14:creationId xmlns:p14="http://schemas.microsoft.com/office/powerpoint/2010/main" val="1237573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2130425"/>
            <a:ext cx="7769225" cy="1466850"/>
          </a:xfrm>
        </p:spPr>
        <p:txBody>
          <a:bodyPr/>
          <a:lstStyle/>
          <a:p>
            <a:r>
              <a:rPr lang="en-US" smtClean="0"/>
              <a:t>Click to edit Master title style</a:t>
            </a:r>
            <a:endParaRPr lang="en-US"/>
          </a:p>
        </p:txBody>
      </p:sp>
      <p:sp>
        <p:nvSpPr>
          <p:cNvPr id="3" name="Slide Number Placeholder 3"/>
          <p:cNvSpPr>
            <a:spLocks noGrp="1"/>
          </p:cNvSpPr>
          <p:nvPr>
            <p:ph type="sldNum" sz="quarter" idx="10"/>
          </p:nvPr>
        </p:nvSpPr>
        <p:spPr/>
        <p:txBody>
          <a:bodyPr/>
          <a:lstStyle>
            <a:lvl1pPr>
              <a:defRPr/>
            </a:lvl1pPr>
          </a:lstStyle>
          <a:p>
            <a:pPr>
              <a:defRPr/>
            </a:pPr>
            <a:fld id="{3AF31317-84CC-41F7-BF05-41234F604567}" type="slidenum">
              <a:rPr lang="en-IN"/>
              <a:pPr>
                <a:defRPr/>
              </a:pPr>
              <a:t>‹#›</a:t>
            </a:fld>
            <a:endParaRPr lang="en-IN"/>
          </a:p>
        </p:txBody>
      </p:sp>
    </p:spTree>
    <p:extLst>
      <p:ext uri="{BB962C8B-B14F-4D97-AF65-F5344CB8AC3E}">
        <p14:creationId xmlns:p14="http://schemas.microsoft.com/office/powerpoint/2010/main" val="24391007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2817" y="1122363"/>
            <a:ext cx="6858366" cy="2387600"/>
          </a:xfrm>
        </p:spPr>
        <p:txBody>
          <a:bodyPr anchor="b"/>
          <a:lstStyle>
            <a:lvl1pPr algn="ctr">
              <a:defRPr sz="5537"/>
            </a:lvl1pPr>
          </a:lstStyle>
          <a:p>
            <a:r>
              <a:rPr lang="en-US" smtClean="0"/>
              <a:t>Click to edit Master title style</a:t>
            </a:r>
            <a:endParaRPr lang="en-US"/>
          </a:p>
        </p:txBody>
      </p:sp>
      <p:sp>
        <p:nvSpPr>
          <p:cNvPr id="3" name="Subtitle 2"/>
          <p:cNvSpPr>
            <a:spLocks noGrp="1"/>
          </p:cNvSpPr>
          <p:nvPr>
            <p:ph type="subTitle" idx="1"/>
          </p:nvPr>
        </p:nvSpPr>
        <p:spPr>
          <a:xfrm>
            <a:off x="1142817" y="3602038"/>
            <a:ext cx="6858366" cy="1655762"/>
          </a:xfrm>
        </p:spPr>
        <p:txBody>
          <a:bodyPr/>
          <a:lstStyle>
            <a:lvl1pPr marL="0" indent="0" algn="ctr">
              <a:buNone/>
              <a:defRPr sz="2215"/>
            </a:lvl1pPr>
            <a:lvl2pPr marL="421950" indent="0" algn="ctr">
              <a:buNone/>
              <a:defRPr sz="1846"/>
            </a:lvl2pPr>
            <a:lvl3pPr marL="843900" indent="0" algn="ctr">
              <a:buNone/>
              <a:defRPr sz="1661"/>
            </a:lvl3pPr>
            <a:lvl4pPr marL="1265850" indent="0" algn="ctr">
              <a:buNone/>
              <a:defRPr sz="1477"/>
            </a:lvl4pPr>
            <a:lvl5pPr marL="1687800" indent="0" algn="ctr">
              <a:buNone/>
              <a:defRPr sz="1477"/>
            </a:lvl5pPr>
            <a:lvl6pPr marL="2109749" indent="0" algn="ctr">
              <a:buNone/>
              <a:defRPr sz="1477"/>
            </a:lvl6pPr>
            <a:lvl7pPr marL="2531699" indent="0" algn="ctr">
              <a:buNone/>
              <a:defRPr sz="1477"/>
            </a:lvl7pPr>
            <a:lvl8pPr marL="2953649" indent="0" algn="ctr">
              <a:buNone/>
              <a:defRPr sz="1477"/>
            </a:lvl8pPr>
            <a:lvl9pPr marL="3375599" indent="0" algn="ctr">
              <a:buNone/>
              <a:defRPr sz="1477"/>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pPr>
              <a:defRPr/>
            </a:pPr>
            <a:fld id="{93B440E8-20C8-43B7-9E1D-41E57131119C}" type="slidenum">
              <a:rPr lang="en-US"/>
              <a:pPr>
                <a:defRPr/>
              </a:pPr>
              <a:t>‹#›</a:t>
            </a:fld>
            <a:endParaRPr lang="en-US" dirty="0"/>
          </a:p>
        </p:txBody>
      </p:sp>
    </p:spTree>
    <p:extLst>
      <p:ext uri="{BB962C8B-B14F-4D97-AF65-F5344CB8AC3E}">
        <p14:creationId xmlns:p14="http://schemas.microsoft.com/office/powerpoint/2010/main" val="37604912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pPr>
              <a:defRPr/>
            </a:pPr>
            <a:fld id="{E8D7EBF4-10F4-4651-A1B1-507B142DE5AD}" type="slidenum">
              <a:rPr lang="en-US"/>
              <a:pPr>
                <a:defRPr/>
              </a:pPr>
              <a:t>‹#›</a:t>
            </a:fld>
            <a:endParaRPr lang="en-US" dirty="0"/>
          </a:p>
        </p:txBody>
      </p:sp>
    </p:spTree>
    <p:extLst>
      <p:ext uri="{BB962C8B-B14F-4D97-AF65-F5344CB8AC3E}">
        <p14:creationId xmlns:p14="http://schemas.microsoft.com/office/powerpoint/2010/main" val="25846332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4154" y="1709739"/>
            <a:ext cx="7886902" cy="2852737"/>
          </a:xfrm>
        </p:spPr>
        <p:txBody>
          <a:bodyPr anchor="b"/>
          <a:lstStyle>
            <a:lvl1pPr>
              <a:defRPr sz="5537"/>
            </a:lvl1pPr>
          </a:lstStyle>
          <a:p>
            <a:r>
              <a:rPr lang="en-US" smtClean="0"/>
              <a:t>Click to edit Master title style</a:t>
            </a:r>
            <a:endParaRPr lang="en-US"/>
          </a:p>
        </p:txBody>
      </p:sp>
      <p:sp>
        <p:nvSpPr>
          <p:cNvPr id="3" name="Text Placeholder 2"/>
          <p:cNvSpPr>
            <a:spLocks noGrp="1"/>
          </p:cNvSpPr>
          <p:nvPr>
            <p:ph type="body" idx="1"/>
          </p:nvPr>
        </p:nvSpPr>
        <p:spPr>
          <a:xfrm>
            <a:off x="624154" y="4589464"/>
            <a:ext cx="7886902" cy="1500187"/>
          </a:xfrm>
        </p:spPr>
        <p:txBody>
          <a:bodyPr/>
          <a:lstStyle>
            <a:lvl1pPr marL="0" indent="0">
              <a:buNone/>
              <a:defRPr sz="2215"/>
            </a:lvl1pPr>
            <a:lvl2pPr marL="421950" indent="0">
              <a:buNone/>
              <a:defRPr sz="1846"/>
            </a:lvl2pPr>
            <a:lvl3pPr marL="843900" indent="0">
              <a:buNone/>
              <a:defRPr sz="1661"/>
            </a:lvl3pPr>
            <a:lvl4pPr marL="1265850" indent="0">
              <a:buNone/>
              <a:defRPr sz="1477"/>
            </a:lvl4pPr>
            <a:lvl5pPr marL="1687800" indent="0">
              <a:buNone/>
              <a:defRPr sz="1477"/>
            </a:lvl5pPr>
            <a:lvl6pPr marL="2109749" indent="0">
              <a:buNone/>
              <a:defRPr sz="1477"/>
            </a:lvl6pPr>
            <a:lvl7pPr marL="2531699" indent="0">
              <a:buNone/>
              <a:defRPr sz="1477"/>
            </a:lvl7pPr>
            <a:lvl8pPr marL="2953649" indent="0">
              <a:buNone/>
              <a:defRPr sz="1477"/>
            </a:lvl8pPr>
            <a:lvl9pPr marL="3375599" indent="0">
              <a:buNone/>
              <a:defRPr sz="1477"/>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pPr>
              <a:defRPr/>
            </a:pPr>
            <a:fld id="{51D27F04-9461-4E74-BC23-25C7EA1A85E1}" type="slidenum">
              <a:rPr lang="en-US"/>
              <a:pPr>
                <a:defRPr/>
              </a:pPr>
              <a:t>‹#›</a:t>
            </a:fld>
            <a:endParaRPr lang="en-US" dirty="0"/>
          </a:p>
        </p:txBody>
      </p:sp>
    </p:spTree>
    <p:extLst>
      <p:ext uri="{BB962C8B-B14F-4D97-AF65-F5344CB8AC3E}">
        <p14:creationId xmlns:p14="http://schemas.microsoft.com/office/powerpoint/2010/main" val="30823804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127" y="1604964"/>
            <a:ext cx="4040883" cy="3971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8664" y="1604964"/>
            <a:ext cx="4042349" cy="3971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3"/>
          <p:cNvSpPr>
            <a:spLocks noGrp="1"/>
          </p:cNvSpPr>
          <p:nvPr>
            <p:ph type="sldNum" sz="quarter" idx="10"/>
          </p:nvPr>
        </p:nvSpPr>
        <p:spPr/>
        <p:txBody>
          <a:bodyPr/>
          <a:lstStyle>
            <a:lvl1pPr>
              <a:defRPr/>
            </a:lvl1pPr>
          </a:lstStyle>
          <a:p>
            <a:pPr>
              <a:defRPr/>
            </a:pPr>
            <a:fld id="{111A9C48-72F3-4E87-969B-0869DCE4C67E}" type="slidenum">
              <a:rPr lang="en-US"/>
              <a:pPr>
                <a:defRPr/>
              </a:pPr>
              <a:t>‹#›</a:t>
            </a:fld>
            <a:endParaRPr lang="en-US" dirty="0"/>
          </a:p>
        </p:txBody>
      </p:sp>
    </p:spTree>
    <p:extLst>
      <p:ext uri="{BB962C8B-B14F-4D97-AF65-F5344CB8AC3E}">
        <p14:creationId xmlns:p14="http://schemas.microsoft.com/office/powerpoint/2010/main" val="32055497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015" y="365126"/>
            <a:ext cx="7886902"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015" y="1681163"/>
            <a:ext cx="3867995" cy="823912"/>
          </a:xfrm>
        </p:spPr>
        <p:txBody>
          <a:bodyPr anchor="b"/>
          <a:lstStyle>
            <a:lvl1pPr marL="0" indent="0">
              <a:buNone/>
              <a:defRPr sz="2215" b="1"/>
            </a:lvl1pPr>
            <a:lvl2pPr marL="421950" indent="0">
              <a:buNone/>
              <a:defRPr sz="1846" b="1"/>
            </a:lvl2pPr>
            <a:lvl3pPr marL="843900" indent="0">
              <a:buNone/>
              <a:defRPr sz="1661" b="1"/>
            </a:lvl3pPr>
            <a:lvl4pPr marL="1265850" indent="0">
              <a:buNone/>
              <a:defRPr sz="1477" b="1"/>
            </a:lvl4pPr>
            <a:lvl5pPr marL="1687800" indent="0">
              <a:buNone/>
              <a:defRPr sz="1477" b="1"/>
            </a:lvl5pPr>
            <a:lvl6pPr marL="2109749" indent="0">
              <a:buNone/>
              <a:defRPr sz="1477" b="1"/>
            </a:lvl6pPr>
            <a:lvl7pPr marL="2531699" indent="0">
              <a:buNone/>
              <a:defRPr sz="1477" b="1"/>
            </a:lvl7pPr>
            <a:lvl8pPr marL="2953649" indent="0">
              <a:buNone/>
              <a:defRPr sz="1477" b="1"/>
            </a:lvl8pPr>
            <a:lvl9pPr marL="3375599" indent="0">
              <a:buNone/>
              <a:defRPr sz="1477" b="1"/>
            </a:lvl9pPr>
          </a:lstStyle>
          <a:p>
            <a:pPr lvl="0"/>
            <a:r>
              <a:rPr lang="en-US" smtClean="0"/>
              <a:t>Click to edit Master text styles</a:t>
            </a:r>
          </a:p>
        </p:txBody>
      </p:sp>
      <p:sp>
        <p:nvSpPr>
          <p:cNvPr id="4" name="Content Placeholder 3"/>
          <p:cNvSpPr>
            <a:spLocks noGrp="1"/>
          </p:cNvSpPr>
          <p:nvPr>
            <p:ph sz="half" idx="2"/>
          </p:nvPr>
        </p:nvSpPr>
        <p:spPr>
          <a:xfrm>
            <a:off x="630015" y="2505075"/>
            <a:ext cx="3867995"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873" y="1681163"/>
            <a:ext cx="3887043" cy="823912"/>
          </a:xfrm>
        </p:spPr>
        <p:txBody>
          <a:bodyPr anchor="b"/>
          <a:lstStyle>
            <a:lvl1pPr marL="0" indent="0">
              <a:buNone/>
              <a:defRPr sz="2215" b="1"/>
            </a:lvl1pPr>
            <a:lvl2pPr marL="421950" indent="0">
              <a:buNone/>
              <a:defRPr sz="1846" b="1"/>
            </a:lvl2pPr>
            <a:lvl3pPr marL="843900" indent="0">
              <a:buNone/>
              <a:defRPr sz="1661" b="1"/>
            </a:lvl3pPr>
            <a:lvl4pPr marL="1265850" indent="0">
              <a:buNone/>
              <a:defRPr sz="1477" b="1"/>
            </a:lvl4pPr>
            <a:lvl5pPr marL="1687800" indent="0">
              <a:buNone/>
              <a:defRPr sz="1477" b="1"/>
            </a:lvl5pPr>
            <a:lvl6pPr marL="2109749" indent="0">
              <a:buNone/>
              <a:defRPr sz="1477" b="1"/>
            </a:lvl6pPr>
            <a:lvl7pPr marL="2531699" indent="0">
              <a:buNone/>
              <a:defRPr sz="1477" b="1"/>
            </a:lvl7pPr>
            <a:lvl8pPr marL="2953649" indent="0">
              <a:buNone/>
              <a:defRPr sz="1477" b="1"/>
            </a:lvl8pPr>
            <a:lvl9pPr marL="3375599" indent="0">
              <a:buNone/>
              <a:defRPr sz="1477" b="1"/>
            </a:lvl9pPr>
          </a:lstStyle>
          <a:p>
            <a:pPr lvl="0"/>
            <a:r>
              <a:rPr lang="en-US" smtClean="0"/>
              <a:t>Click to edit Master text styles</a:t>
            </a:r>
          </a:p>
        </p:txBody>
      </p:sp>
      <p:sp>
        <p:nvSpPr>
          <p:cNvPr id="6" name="Content Placeholder 5"/>
          <p:cNvSpPr>
            <a:spLocks noGrp="1"/>
          </p:cNvSpPr>
          <p:nvPr>
            <p:ph sz="quarter" idx="4"/>
          </p:nvPr>
        </p:nvSpPr>
        <p:spPr>
          <a:xfrm>
            <a:off x="4629873" y="2505075"/>
            <a:ext cx="3887043"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3"/>
          <p:cNvSpPr>
            <a:spLocks noGrp="1"/>
          </p:cNvSpPr>
          <p:nvPr>
            <p:ph type="sldNum" sz="quarter" idx="10"/>
          </p:nvPr>
        </p:nvSpPr>
        <p:spPr/>
        <p:txBody>
          <a:bodyPr/>
          <a:lstStyle>
            <a:lvl1pPr>
              <a:defRPr/>
            </a:lvl1pPr>
          </a:lstStyle>
          <a:p>
            <a:pPr>
              <a:defRPr/>
            </a:pPr>
            <a:fld id="{CA4682FE-2324-4A9A-894E-CF69C4C372C2}" type="slidenum">
              <a:rPr lang="en-US"/>
              <a:pPr>
                <a:defRPr/>
              </a:pPr>
              <a:t>‹#›</a:t>
            </a:fld>
            <a:endParaRPr lang="en-US" dirty="0"/>
          </a:p>
        </p:txBody>
      </p:sp>
    </p:spTree>
    <p:extLst>
      <p:ext uri="{BB962C8B-B14F-4D97-AF65-F5344CB8AC3E}">
        <p14:creationId xmlns:p14="http://schemas.microsoft.com/office/powerpoint/2010/main" val="21313994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3"/>
          <p:cNvSpPr>
            <a:spLocks noGrp="1"/>
          </p:cNvSpPr>
          <p:nvPr>
            <p:ph type="sldNum" sz="quarter" idx="10"/>
          </p:nvPr>
        </p:nvSpPr>
        <p:spPr/>
        <p:txBody>
          <a:bodyPr/>
          <a:lstStyle>
            <a:lvl1pPr>
              <a:defRPr/>
            </a:lvl1pPr>
          </a:lstStyle>
          <a:p>
            <a:pPr>
              <a:defRPr/>
            </a:pPr>
            <a:fld id="{64F126CB-5A7F-4ABC-95DD-71EBEBE9647D}" type="slidenum">
              <a:rPr lang="en-US"/>
              <a:pPr>
                <a:defRPr/>
              </a:pPr>
              <a:t>‹#›</a:t>
            </a:fld>
            <a:endParaRPr lang="en-US" dirty="0"/>
          </a:p>
        </p:txBody>
      </p:sp>
    </p:spTree>
    <p:extLst>
      <p:ext uri="{BB962C8B-B14F-4D97-AF65-F5344CB8AC3E}">
        <p14:creationId xmlns:p14="http://schemas.microsoft.com/office/powerpoint/2010/main" val="1322505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11"/>
          <p:cNvSpPr>
            <a:spLocks noGrp="1" noChangeArrowheads="1"/>
          </p:cNvSpPr>
          <p:nvPr>
            <p:ph type="sldNum" idx="10"/>
          </p:nvPr>
        </p:nvSpPr>
        <p:spPr>
          <a:ln/>
        </p:spPr>
        <p:txBody>
          <a:bodyPr/>
          <a:lstStyle>
            <a:lvl1pPr>
              <a:defRPr/>
            </a:lvl1pPr>
          </a:lstStyle>
          <a:p>
            <a:pPr>
              <a:defRPr/>
            </a:pPr>
            <a:fld id="{554451B1-45CD-43D1-88BC-0D0FD8E16B52}" type="slidenum">
              <a:rPr lang="en-IN"/>
              <a:pPr>
                <a:defRPr/>
              </a:pPr>
              <a:t>‹#›</a:t>
            </a:fld>
            <a:endParaRPr lang="en-IN"/>
          </a:p>
        </p:txBody>
      </p:sp>
    </p:spTree>
    <p:extLst>
      <p:ext uri="{BB962C8B-B14F-4D97-AF65-F5344CB8AC3E}">
        <p14:creationId xmlns:p14="http://schemas.microsoft.com/office/powerpoint/2010/main" val="358056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3"/>
          <p:cNvSpPr>
            <a:spLocks noGrp="1"/>
          </p:cNvSpPr>
          <p:nvPr>
            <p:ph type="sldNum" sz="quarter" idx="10"/>
          </p:nvPr>
        </p:nvSpPr>
        <p:spPr/>
        <p:txBody>
          <a:bodyPr/>
          <a:lstStyle>
            <a:lvl1pPr>
              <a:defRPr/>
            </a:lvl1pPr>
          </a:lstStyle>
          <a:p>
            <a:pPr>
              <a:defRPr/>
            </a:pPr>
            <a:fld id="{950941FD-E7CE-4529-8945-2CF03C3D12B9}" type="slidenum">
              <a:rPr lang="en-US"/>
              <a:pPr>
                <a:defRPr/>
              </a:pPr>
              <a:t>‹#›</a:t>
            </a:fld>
            <a:endParaRPr lang="en-US" dirty="0"/>
          </a:p>
        </p:txBody>
      </p:sp>
    </p:spTree>
    <p:extLst>
      <p:ext uri="{BB962C8B-B14F-4D97-AF65-F5344CB8AC3E}">
        <p14:creationId xmlns:p14="http://schemas.microsoft.com/office/powerpoint/2010/main" val="15000602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014" y="457200"/>
            <a:ext cx="2949347" cy="1600200"/>
          </a:xfrm>
        </p:spPr>
        <p:txBody>
          <a:bodyPr anchor="b"/>
          <a:lstStyle>
            <a:lvl1pPr>
              <a:defRPr sz="2953"/>
            </a:lvl1pPr>
          </a:lstStyle>
          <a:p>
            <a:r>
              <a:rPr lang="en-US" smtClean="0"/>
              <a:t>Click to edit Master title style</a:t>
            </a:r>
            <a:endParaRPr lang="en-US"/>
          </a:p>
        </p:txBody>
      </p:sp>
      <p:sp>
        <p:nvSpPr>
          <p:cNvPr id="3" name="Content Placeholder 2"/>
          <p:cNvSpPr>
            <a:spLocks noGrp="1"/>
          </p:cNvSpPr>
          <p:nvPr>
            <p:ph idx="1"/>
          </p:nvPr>
        </p:nvSpPr>
        <p:spPr>
          <a:xfrm>
            <a:off x="3887043" y="987426"/>
            <a:ext cx="4629873" cy="4873625"/>
          </a:xfrm>
        </p:spPr>
        <p:txBody>
          <a:bodyPr/>
          <a:lstStyle>
            <a:lvl1pPr>
              <a:defRPr sz="2953"/>
            </a:lvl1pPr>
            <a:lvl2pPr>
              <a:defRPr sz="2584"/>
            </a:lvl2pPr>
            <a:lvl3pPr>
              <a:defRPr sz="2215"/>
            </a:lvl3pPr>
            <a:lvl4pPr>
              <a:defRPr sz="1846"/>
            </a:lvl4pPr>
            <a:lvl5pPr>
              <a:defRPr sz="1846"/>
            </a:lvl5pPr>
            <a:lvl6pPr>
              <a:defRPr sz="1846"/>
            </a:lvl6pPr>
            <a:lvl7pPr>
              <a:defRPr sz="1846"/>
            </a:lvl7pPr>
            <a:lvl8pPr>
              <a:defRPr sz="1846"/>
            </a:lvl8pPr>
            <a:lvl9pPr>
              <a:defRPr sz="184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014" y="2057400"/>
            <a:ext cx="2949347" cy="3811588"/>
          </a:xfrm>
        </p:spPr>
        <p:txBody>
          <a:bodyPr/>
          <a:lstStyle>
            <a:lvl1pPr marL="0" indent="0">
              <a:buNone/>
              <a:defRPr sz="1477"/>
            </a:lvl1pPr>
            <a:lvl2pPr marL="421950" indent="0">
              <a:buNone/>
              <a:defRPr sz="1292"/>
            </a:lvl2pPr>
            <a:lvl3pPr marL="843900" indent="0">
              <a:buNone/>
              <a:defRPr sz="1107"/>
            </a:lvl3pPr>
            <a:lvl4pPr marL="1265850" indent="0">
              <a:buNone/>
              <a:defRPr sz="923"/>
            </a:lvl4pPr>
            <a:lvl5pPr marL="1687800" indent="0">
              <a:buNone/>
              <a:defRPr sz="923"/>
            </a:lvl5pPr>
            <a:lvl6pPr marL="2109749" indent="0">
              <a:buNone/>
              <a:defRPr sz="923"/>
            </a:lvl6pPr>
            <a:lvl7pPr marL="2531699" indent="0">
              <a:buNone/>
              <a:defRPr sz="923"/>
            </a:lvl7pPr>
            <a:lvl8pPr marL="2953649" indent="0">
              <a:buNone/>
              <a:defRPr sz="923"/>
            </a:lvl8pPr>
            <a:lvl9pPr marL="3375599" indent="0">
              <a:buNone/>
              <a:defRPr sz="923"/>
            </a:lvl9pPr>
          </a:lstStyle>
          <a:p>
            <a:pPr lvl="0"/>
            <a:r>
              <a:rPr lang="en-US" smtClean="0"/>
              <a:t>Click to edit Master text styles</a:t>
            </a:r>
          </a:p>
        </p:txBody>
      </p:sp>
      <p:sp>
        <p:nvSpPr>
          <p:cNvPr id="5" name="Slide Number Placeholder 3"/>
          <p:cNvSpPr>
            <a:spLocks noGrp="1"/>
          </p:cNvSpPr>
          <p:nvPr>
            <p:ph type="sldNum" sz="quarter" idx="10"/>
          </p:nvPr>
        </p:nvSpPr>
        <p:spPr/>
        <p:txBody>
          <a:bodyPr/>
          <a:lstStyle>
            <a:lvl1pPr>
              <a:defRPr/>
            </a:lvl1pPr>
          </a:lstStyle>
          <a:p>
            <a:pPr>
              <a:defRPr/>
            </a:pPr>
            <a:fld id="{DE6A63DA-2D86-4B50-881B-0F6FD11FC0C7}" type="slidenum">
              <a:rPr lang="en-US"/>
              <a:pPr>
                <a:defRPr/>
              </a:pPr>
              <a:t>‹#›</a:t>
            </a:fld>
            <a:endParaRPr lang="en-US" dirty="0"/>
          </a:p>
        </p:txBody>
      </p:sp>
    </p:spTree>
    <p:extLst>
      <p:ext uri="{BB962C8B-B14F-4D97-AF65-F5344CB8AC3E}">
        <p14:creationId xmlns:p14="http://schemas.microsoft.com/office/powerpoint/2010/main" val="42474175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014" y="457200"/>
            <a:ext cx="2949347" cy="1600200"/>
          </a:xfrm>
        </p:spPr>
        <p:txBody>
          <a:bodyPr anchor="b"/>
          <a:lstStyle>
            <a:lvl1pPr>
              <a:defRPr sz="2953"/>
            </a:lvl1pPr>
          </a:lstStyle>
          <a:p>
            <a:r>
              <a:rPr lang="en-US" smtClean="0"/>
              <a:t>Click to edit Master title style</a:t>
            </a:r>
            <a:endParaRPr lang="en-US"/>
          </a:p>
        </p:txBody>
      </p:sp>
      <p:sp>
        <p:nvSpPr>
          <p:cNvPr id="3" name="Picture Placeholder 2"/>
          <p:cNvSpPr>
            <a:spLocks noGrp="1"/>
          </p:cNvSpPr>
          <p:nvPr>
            <p:ph type="pic" idx="1"/>
          </p:nvPr>
        </p:nvSpPr>
        <p:spPr>
          <a:xfrm>
            <a:off x="3887043" y="987426"/>
            <a:ext cx="4629873" cy="4873625"/>
          </a:xfrm>
        </p:spPr>
        <p:txBody>
          <a:bodyPr/>
          <a:lstStyle>
            <a:lvl1pPr marL="0" indent="0">
              <a:buNone/>
              <a:defRPr sz="2953"/>
            </a:lvl1pPr>
            <a:lvl2pPr marL="421950" indent="0">
              <a:buNone/>
              <a:defRPr sz="2584"/>
            </a:lvl2pPr>
            <a:lvl3pPr marL="843900" indent="0">
              <a:buNone/>
              <a:defRPr sz="2215"/>
            </a:lvl3pPr>
            <a:lvl4pPr marL="1265850" indent="0">
              <a:buNone/>
              <a:defRPr sz="1846"/>
            </a:lvl4pPr>
            <a:lvl5pPr marL="1687800" indent="0">
              <a:buNone/>
              <a:defRPr sz="1846"/>
            </a:lvl5pPr>
            <a:lvl6pPr marL="2109749" indent="0">
              <a:buNone/>
              <a:defRPr sz="1846"/>
            </a:lvl6pPr>
            <a:lvl7pPr marL="2531699" indent="0">
              <a:buNone/>
              <a:defRPr sz="1846"/>
            </a:lvl7pPr>
            <a:lvl8pPr marL="2953649" indent="0">
              <a:buNone/>
              <a:defRPr sz="1846"/>
            </a:lvl8pPr>
            <a:lvl9pPr marL="3375599" indent="0">
              <a:buNone/>
              <a:defRPr sz="1846"/>
            </a:lvl9pPr>
          </a:lstStyle>
          <a:p>
            <a:pPr lvl="0"/>
            <a:r>
              <a:rPr lang="en-US" noProof="0" smtClean="0"/>
              <a:t>Click icon to add picture</a:t>
            </a:r>
          </a:p>
        </p:txBody>
      </p:sp>
      <p:sp>
        <p:nvSpPr>
          <p:cNvPr id="4" name="Text Placeholder 3"/>
          <p:cNvSpPr>
            <a:spLocks noGrp="1"/>
          </p:cNvSpPr>
          <p:nvPr>
            <p:ph type="body" sz="half" idx="2"/>
          </p:nvPr>
        </p:nvSpPr>
        <p:spPr>
          <a:xfrm>
            <a:off x="630014" y="2057400"/>
            <a:ext cx="2949347" cy="3811588"/>
          </a:xfrm>
        </p:spPr>
        <p:txBody>
          <a:bodyPr/>
          <a:lstStyle>
            <a:lvl1pPr marL="0" indent="0">
              <a:buNone/>
              <a:defRPr sz="1477"/>
            </a:lvl1pPr>
            <a:lvl2pPr marL="421950" indent="0">
              <a:buNone/>
              <a:defRPr sz="1292"/>
            </a:lvl2pPr>
            <a:lvl3pPr marL="843900" indent="0">
              <a:buNone/>
              <a:defRPr sz="1107"/>
            </a:lvl3pPr>
            <a:lvl4pPr marL="1265850" indent="0">
              <a:buNone/>
              <a:defRPr sz="923"/>
            </a:lvl4pPr>
            <a:lvl5pPr marL="1687800" indent="0">
              <a:buNone/>
              <a:defRPr sz="923"/>
            </a:lvl5pPr>
            <a:lvl6pPr marL="2109749" indent="0">
              <a:buNone/>
              <a:defRPr sz="923"/>
            </a:lvl6pPr>
            <a:lvl7pPr marL="2531699" indent="0">
              <a:buNone/>
              <a:defRPr sz="923"/>
            </a:lvl7pPr>
            <a:lvl8pPr marL="2953649" indent="0">
              <a:buNone/>
              <a:defRPr sz="923"/>
            </a:lvl8pPr>
            <a:lvl9pPr marL="3375599" indent="0">
              <a:buNone/>
              <a:defRPr sz="923"/>
            </a:lvl9pPr>
          </a:lstStyle>
          <a:p>
            <a:pPr lvl="0"/>
            <a:r>
              <a:rPr lang="en-US" smtClean="0"/>
              <a:t>Click to edit Master text styles</a:t>
            </a:r>
          </a:p>
        </p:txBody>
      </p:sp>
      <p:sp>
        <p:nvSpPr>
          <p:cNvPr id="5" name="Slide Number Placeholder 3"/>
          <p:cNvSpPr>
            <a:spLocks noGrp="1"/>
          </p:cNvSpPr>
          <p:nvPr>
            <p:ph type="sldNum" sz="quarter" idx="10"/>
          </p:nvPr>
        </p:nvSpPr>
        <p:spPr/>
        <p:txBody>
          <a:bodyPr/>
          <a:lstStyle>
            <a:lvl1pPr>
              <a:defRPr/>
            </a:lvl1pPr>
          </a:lstStyle>
          <a:p>
            <a:pPr>
              <a:defRPr/>
            </a:pPr>
            <a:fld id="{BFA1A08B-B166-4975-BEF3-77F12CAFDD15}" type="slidenum">
              <a:rPr lang="en-US"/>
              <a:pPr>
                <a:defRPr/>
              </a:pPr>
              <a:t>‹#›</a:t>
            </a:fld>
            <a:endParaRPr lang="en-US" dirty="0"/>
          </a:p>
        </p:txBody>
      </p:sp>
    </p:spTree>
    <p:extLst>
      <p:ext uri="{BB962C8B-B14F-4D97-AF65-F5344CB8AC3E}">
        <p14:creationId xmlns:p14="http://schemas.microsoft.com/office/powerpoint/2010/main" val="7671449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pPr>
              <a:defRPr/>
            </a:pPr>
            <a:fld id="{2274806F-3D19-49C2-AB5E-0E9E737DBB74}" type="slidenum">
              <a:rPr lang="en-US"/>
              <a:pPr>
                <a:defRPr/>
              </a:pPr>
              <a:t>‹#›</a:t>
            </a:fld>
            <a:endParaRPr lang="en-US" dirty="0"/>
          </a:p>
        </p:txBody>
      </p:sp>
    </p:spTree>
    <p:extLst>
      <p:ext uri="{BB962C8B-B14F-4D97-AF65-F5344CB8AC3E}">
        <p14:creationId xmlns:p14="http://schemas.microsoft.com/office/powerpoint/2010/main" val="30899135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5407" y="273050"/>
            <a:ext cx="2055606" cy="5303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127" y="273050"/>
            <a:ext cx="6027626" cy="5303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pPr>
              <a:defRPr/>
            </a:pPr>
            <a:fld id="{42248158-F045-401A-AB60-25985C9B0E57}" type="slidenum">
              <a:rPr lang="en-US"/>
              <a:pPr>
                <a:defRPr/>
              </a:pPr>
              <a:t>‹#›</a:t>
            </a:fld>
            <a:endParaRPr lang="en-US" dirty="0"/>
          </a:p>
        </p:txBody>
      </p:sp>
    </p:spTree>
    <p:extLst>
      <p:ext uri="{BB962C8B-B14F-4D97-AF65-F5344CB8AC3E}">
        <p14:creationId xmlns:p14="http://schemas.microsoft.com/office/powerpoint/2010/main" val="695128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7013" cy="45227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0200"/>
            <a:ext cx="4037012" cy="45227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sldNum" idx="10"/>
          </p:nvPr>
        </p:nvSpPr>
        <p:spPr>
          <a:ln/>
        </p:spPr>
        <p:txBody>
          <a:bodyPr/>
          <a:lstStyle>
            <a:lvl1pPr>
              <a:defRPr/>
            </a:lvl1pPr>
          </a:lstStyle>
          <a:p>
            <a:pPr>
              <a:defRPr/>
            </a:pPr>
            <a:fld id="{865C6638-17BD-4A44-ADF4-A69FD6504DF0}" type="slidenum">
              <a:rPr lang="en-IN"/>
              <a:pPr>
                <a:defRPr/>
              </a:pPr>
              <a:t>‹#›</a:t>
            </a:fld>
            <a:endParaRPr lang="en-IN"/>
          </a:p>
        </p:txBody>
      </p:sp>
    </p:spTree>
    <p:extLst>
      <p:ext uri="{BB962C8B-B14F-4D97-AF65-F5344CB8AC3E}">
        <p14:creationId xmlns:p14="http://schemas.microsoft.com/office/powerpoint/2010/main" val="2252527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sldNum" idx="10"/>
          </p:nvPr>
        </p:nvSpPr>
        <p:spPr>
          <a:ln/>
        </p:spPr>
        <p:txBody>
          <a:bodyPr/>
          <a:lstStyle>
            <a:lvl1pPr>
              <a:defRPr/>
            </a:lvl1pPr>
          </a:lstStyle>
          <a:p>
            <a:pPr>
              <a:defRPr/>
            </a:pPr>
            <a:fld id="{6B1ED00B-874C-416B-88AA-461F41FAF88F}" type="slidenum">
              <a:rPr lang="en-IN"/>
              <a:pPr>
                <a:defRPr/>
              </a:pPr>
              <a:t>‹#›</a:t>
            </a:fld>
            <a:endParaRPr lang="en-IN"/>
          </a:p>
        </p:txBody>
      </p:sp>
    </p:spTree>
    <p:extLst>
      <p:ext uri="{BB962C8B-B14F-4D97-AF65-F5344CB8AC3E}">
        <p14:creationId xmlns:p14="http://schemas.microsoft.com/office/powerpoint/2010/main" val="267478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sldNum" idx="10"/>
          </p:nvPr>
        </p:nvSpPr>
        <p:spPr>
          <a:ln/>
        </p:spPr>
        <p:txBody>
          <a:bodyPr/>
          <a:lstStyle>
            <a:lvl1pPr>
              <a:defRPr/>
            </a:lvl1pPr>
          </a:lstStyle>
          <a:p>
            <a:pPr>
              <a:defRPr/>
            </a:pPr>
            <a:fld id="{027DB8C0-1583-4F09-AB35-799DE217E835}" type="slidenum">
              <a:rPr lang="en-IN"/>
              <a:pPr>
                <a:defRPr/>
              </a:pPr>
              <a:t>‹#›</a:t>
            </a:fld>
            <a:endParaRPr lang="en-IN"/>
          </a:p>
        </p:txBody>
      </p:sp>
    </p:spTree>
    <p:extLst>
      <p:ext uri="{BB962C8B-B14F-4D97-AF65-F5344CB8AC3E}">
        <p14:creationId xmlns:p14="http://schemas.microsoft.com/office/powerpoint/2010/main" val="2983926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sldNum" idx="10"/>
          </p:nvPr>
        </p:nvSpPr>
        <p:spPr>
          <a:ln/>
        </p:spPr>
        <p:txBody>
          <a:bodyPr/>
          <a:lstStyle>
            <a:lvl1pPr>
              <a:defRPr/>
            </a:lvl1pPr>
          </a:lstStyle>
          <a:p>
            <a:pPr>
              <a:defRPr/>
            </a:pPr>
            <a:fld id="{4F947D80-7549-4204-8A1D-3E03CCD65671}" type="slidenum">
              <a:rPr lang="en-IN"/>
              <a:pPr>
                <a:defRPr/>
              </a:pPr>
              <a:t>‹#›</a:t>
            </a:fld>
            <a:endParaRPr lang="en-IN"/>
          </a:p>
        </p:txBody>
      </p:sp>
    </p:spTree>
    <p:extLst>
      <p:ext uri="{BB962C8B-B14F-4D97-AF65-F5344CB8AC3E}">
        <p14:creationId xmlns:p14="http://schemas.microsoft.com/office/powerpoint/2010/main" val="1728580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sldNum" idx="10"/>
          </p:nvPr>
        </p:nvSpPr>
        <p:spPr>
          <a:ln/>
        </p:spPr>
        <p:txBody>
          <a:bodyPr/>
          <a:lstStyle>
            <a:lvl1pPr>
              <a:defRPr/>
            </a:lvl1pPr>
          </a:lstStyle>
          <a:p>
            <a:pPr>
              <a:defRPr/>
            </a:pPr>
            <a:fld id="{01BAF885-A950-4DA0-BBDE-16E225FEBBE1}" type="slidenum">
              <a:rPr lang="en-IN"/>
              <a:pPr>
                <a:defRPr/>
              </a:pPr>
              <a:t>‹#›</a:t>
            </a:fld>
            <a:endParaRPr lang="en-IN"/>
          </a:p>
        </p:txBody>
      </p:sp>
    </p:spTree>
    <p:extLst>
      <p:ext uri="{BB962C8B-B14F-4D97-AF65-F5344CB8AC3E}">
        <p14:creationId xmlns:p14="http://schemas.microsoft.com/office/powerpoint/2010/main" val="796898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sldNum" idx="10"/>
          </p:nvPr>
        </p:nvSpPr>
        <p:spPr>
          <a:ln/>
        </p:spPr>
        <p:txBody>
          <a:bodyPr/>
          <a:lstStyle>
            <a:lvl1pPr>
              <a:defRPr/>
            </a:lvl1pPr>
          </a:lstStyle>
          <a:p>
            <a:pPr>
              <a:defRPr/>
            </a:pPr>
            <a:fld id="{62124D34-53E5-446C-AAFC-3ED7DC3EDB02}" type="slidenum">
              <a:rPr lang="en-IN"/>
              <a:pPr>
                <a:defRPr/>
              </a:pPr>
              <a:t>‹#›</a:t>
            </a:fld>
            <a:endParaRPr lang="en-IN"/>
          </a:p>
        </p:txBody>
      </p:sp>
    </p:spTree>
    <p:extLst>
      <p:ext uri="{BB962C8B-B14F-4D97-AF65-F5344CB8AC3E}">
        <p14:creationId xmlns:p14="http://schemas.microsoft.com/office/powerpoint/2010/main" val="211129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2.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ChangeArrowheads="1"/>
          </p:cNvSpPr>
          <p:nvPr/>
        </p:nvSpPr>
        <p:spPr bwMode="auto">
          <a:xfrm>
            <a:off x="0" y="0"/>
            <a:ext cx="9144000" cy="152400"/>
          </a:xfrm>
          <a:prstGeom prst="rect">
            <a:avLst/>
          </a:prstGeom>
          <a:solidFill>
            <a:srgbClr val="00990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4000"/>
              </a:lnSpc>
              <a:buClr>
                <a:srgbClr val="000000"/>
              </a:buClr>
              <a:buSzPct val="100000"/>
              <a:buFont typeface="Times New Roman" panose="02020603050405020304" pitchFamily="18" charset="0"/>
              <a:buNone/>
            </a:pPr>
            <a:endParaRPr lang="en-US"/>
          </a:p>
        </p:txBody>
      </p:sp>
      <p:sp>
        <p:nvSpPr>
          <p:cNvPr id="1027" name="Rectangle 2"/>
          <p:cNvSpPr>
            <a:spLocks noChangeArrowheads="1"/>
          </p:cNvSpPr>
          <p:nvPr/>
        </p:nvSpPr>
        <p:spPr bwMode="auto">
          <a:xfrm>
            <a:off x="0" y="6705600"/>
            <a:ext cx="9144000" cy="152400"/>
          </a:xfrm>
          <a:prstGeom prst="rect">
            <a:avLst/>
          </a:prstGeom>
          <a:solidFill>
            <a:srgbClr val="FF000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4000"/>
              </a:lnSpc>
              <a:buClr>
                <a:srgbClr val="000000"/>
              </a:buClr>
              <a:buSzPct val="100000"/>
              <a:buFont typeface="Times New Roman" panose="02020603050405020304" pitchFamily="18" charset="0"/>
              <a:buNone/>
            </a:pPr>
            <a:endParaRPr lang="en-US"/>
          </a:p>
        </p:txBody>
      </p:sp>
      <p:sp>
        <p:nvSpPr>
          <p:cNvPr id="2" name="Rectangle 3"/>
          <p:cNvSpPr>
            <a:spLocks noChangeArrowheads="1"/>
          </p:cNvSpPr>
          <p:nvPr/>
        </p:nvSpPr>
        <p:spPr bwMode="auto">
          <a:xfrm>
            <a:off x="6515100" y="6654800"/>
            <a:ext cx="2343150" cy="242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eaLnBrk="1">
              <a:buSzPct val="100000"/>
              <a:defRPr/>
            </a:pPr>
            <a:r>
              <a:rPr lang="en-IN" sz="1000" smtClean="0">
                <a:solidFill>
                  <a:srgbClr val="FFFFFF"/>
                </a:solidFill>
                <a:latin typeface="Times New Roman" panose="02020603050405020304" pitchFamily="18" charset="0"/>
                <a:ea typeface="新細明體" panose="02020500000000000000" pitchFamily="18" charset="-120"/>
              </a:rPr>
              <a:t>©Ramaiah University of Applied Sciences</a:t>
            </a:r>
          </a:p>
        </p:txBody>
      </p:sp>
      <p:sp>
        <p:nvSpPr>
          <p:cNvPr id="1029" name="Rectangle 4"/>
          <p:cNvSpPr>
            <a:spLocks noChangeArrowheads="1"/>
          </p:cNvSpPr>
          <p:nvPr/>
        </p:nvSpPr>
        <p:spPr bwMode="auto">
          <a:xfrm>
            <a:off x="8791575" y="6324600"/>
            <a:ext cx="350838" cy="533400"/>
          </a:xfrm>
          <a:prstGeom prst="rect">
            <a:avLst/>
          </a:prstGeom>
          <a:solidFill>
            <a:srgbClr val="FF000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4000"/>
              </a:lnSpc>
              <a:buClr>
                <a:srgbClr val="000000"/>
              </a:buClr>
              <a:buSzPct val="100000"/>
              <a:buFont typeface="Times New Roman" panose="02020603050405020304" pitchFamily="18" charset="0"/>
              <a:buNone/>
            </a:pPr>
            <a:endParaRPr lang="en-US"/>
          </a:p>
        </p:txBody>
      </p:sp>
      <p:sp>
        <p:nvSpPr>
          <p:cNvPr id="3" name="Rectangle 5"/>
          <p:cNvSpPr>
            <a:spLocks noChangeArrowheads="1"/>
          </p:cNvSpPr>
          <p:nvPr/>
        </p:nvSpPr>
        <p:spPr bwMode="auto">
          <a:xfrm>
            <a:off x="8356600" y="6324600"/>
            <a:ext cx="1347788" cy="42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eaLnBrk="1">
              <a:buSzPct val="100000"/>
              <a:defRPr/>
            </a:pPr>
            <a:fld id="{38846CE9-530E-46BB-84A5-297836A5CB8B}" type="slidenum">
              <a:rPr lang="en-IN" sz="2200" smtClean="0">
                <a:solidFill>
                  <a:srgbClr val="FFFFFF"/>
                </a:solidFill>
                <a:latin typeface="Times New Roman" panose="02020603050405020304" pitchFamily="18" charset="0"/>
                <a:ea typeface="新細明體" panose="02020500000000000000" pitchFamily="18" charset="-120"/>
              </a:rPr>
              <a:pPr eaLnBrk="1">
                <a:buSzPct val="100000"/>
                <a:defRPr/>
              </a:pPr>
              <a:t>‹#›</a:t>
            </a:fld>
            <a:endParaRPr lang="en-IN" sz="2200" smtClean="0">
              <a:solidFill>
                <a:srgbClr val="FFFFFF"/>
              </a:solidFill>
              <a:latin typeface="Times New Roman" panose="02020603050405020304" pitchFamily="18" charset="0"/>
              <a:ea typeface="新細明體" panose="02020500000000000000" pitchFamily="18" charset="-120"/>
            </a:endParaRPr>
          </a:p>
        </p:txBody>
      </p:sp>
      <p:sp>
        <p:nvSpPr>
          <p:cNvPr id="2054" name="Rectangle 6"/>
          <p:cNvSpPr>
            <a:spLocks noChangeArrowheads="1"/>
          </p:cNvSpPr>
          <p:nvPr/>
        </p:nvSpPr>
        <p:spPr bwMode="auto">
          <a:xfrm>
            <a:off x="-15875" y="6654800"/>
            <a:ext cx="2116138" cy="242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eaLnBrk="1">
              <a:buSzPct val="100000"/>
              <a:defRPr/>
            </a:pPr>
            <a:r>
              <a:rPr lang="en-IN" sz="1000" smtClean="0">
                <a:solidFill>
                  <a:srgbClr val="FFFFFF"/>
                </a:solidFill>
                <a:latin typeface="Times New Roman" panose="02020603050405020304" pitchFamily="18" charset="0"/>
                <a:ea typeface="新細明體" panose="02020500000000000000" pitchFamily="18" charset="-120"/>
              </a:rPr>
              <a:t>Faculty of Engineering &amp; Technology</a:t>
            </a:r>
          </a:p>
        </p:txBody>
      </p:sp>
      <p:sp>
        <p:nvSpPr>
          <p:cNvPr id="1032" name="Rectangle 7"/>
          <p:cNvSpPr>
            <a:spLocks noGrp="1" noChangeArrowheads="1"/>
          </p:cNvSpPr>
          <p:nvPr>
            <p:ph type="title"/>
          </p:nvPr>
        </p:nvSpPr>
        <p:spPr bwMode="auto">
          <a:xfrm>
            <a:off x="457200" y="274638"/>
            <a:ext cx="8226425"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p>
            <a:pPr lvl="0"/>
            <a:r>
              <a:rPr lang="en-GB" smtClean="0"/>
              <a:t>Click to edit the title text format</a:t>
            </a:r>
          </a:p>
        </p:txBody>
      </p:sp>
      <p:sp>
        <p:nvSpPr>
          <p:cNvPr id="1033" name="Rectangle 8"/>
          <p:cNvSpPr>
            <a:spLocks noGrp="1" noChangeArrowheads="1"/>
          </p:cNvSpPr>
          <p:nvPr>
            <p:ph type="body" idx="1"/>
          </p:nvPr>
        </p:nvSpPr>
        <p:spPr bwMode="auto">
          <a:xfrm>
            <a:off x="457200" y="1600200"/>
            <a:ext cx="8226425" cy="4522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p:txBody>
      </p:sp>
      <p:sp>
        <p:nvSpPr>
          <p:cNvPr id="1034" name="Text Box 9"/>
          <p:cNvSpPr txBox="1">
            <a:spLocks noChangeArrowheads="1"/>
          </p:cNvSpPr>
          <p:nvPr/>
        </p:nvSpPr>
        <p:spPr bwMode="auto">
          <a:xfrm>
            <a:off x="457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4000"/>
              </a:lnSpc>
              <a:buClr>
                <a:srgbClr val="000000"/>
              </a:buClr>
              <a:buSzPct val="100000"/>
              <a:buFont typeface="Times New Roman" panose="02020603050405020304" pitchFamily="18" charset="0"/>
              <a:buNone/>
            </a:pPr>
            <a:endParaRPr lang="en-US"/>
          </a:p>
        </p:txBody>
      </p:sp>
      <p:sp>
        <p:nvSpPr>
          <p:cNvPr id="1035" name="Text Box 10"/>
          <p:cNvSpPr txBox="1">
            <a:spLocks noChangeArrowheads="1"/>
          </p:cNvSpPr>
          <p:nvPr/>
        </p:nvSpPr>
        <p:spPr bwMode="auto">
          <a:xfrm>
            <a:off x="3124200" y="6356350"/>
            <a:ext cx="289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4000"/>
              </a:lnSpc>
              <a:buClr>
                <a:srgbClr val="000000"/>
              </a:buClr>
              <a:buSzPct val="100000"/>
              <a:buFont typeface="Times New Roman" panose="02020603050405020304" pitchFamily="18" charset="0"/>
              <a:buNone/>
            </a:pPr>
            <a:endParaRPr lang="en-US"/>
          </a:p>
        </p:txBody>
      </p:sp>
      <p:sp>
        <p:nvSpPr>
          <p:cNvPr id="4" name="Rectangle 11"/>
          <p:cNvSpPr>
            <a:spLocks noGrp="1" noChangeArrowheads="1"/>
          </p:cNvSpPr>
          <p:nvPr>
            <p:ph type="sldNum"/>
          </p:nvPr>
        </p:nvSpPr>
        <p:spPr bwMode="auto">
          <a:xfrm>
            <a:off x="6553200" y="6356350"/>
            <a:ext cx="2130425"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lvl1pPr eaLnBrk="1">
              <a:lnSpc>
                <a:spcPct val="100000"/>
              </a:lnSpc>
              <a:buClrTx/>
              <a:buSzPct val="100000"/>
              <a:buFontTx/>
              <a:buNone/>
              <a:tabLst>
                <a:tab pos="449263" algn="l"/>
                <a:tab pos="898525" algn="l"/>
                <a:tab pos="1347788" algn="l"/>
                <a:tab pos="1797050" algn="l"/>
              </a:tabLst>
              <a:defRPr sz="2400">
                <a:solidFill>
                  <a:srgbClr val="000000"/>
                </a:solidFill>
                <a:latin typeface="+mj-lt"/>
                <a:ea typeface="+mn-ea"/>
              </a:defRPr>
            </a:lvl1pPr>
          </a:lstStyle>
          <a:p>
            <a:pPr>
              <a:defRPr/>
            </a:pPr>
            <a:fld id="{CA5242F7-0249-4A3D-B3DC-130A013AC75C}" type="slidenum">
              <a:rPr lang="en-IN"/>
              <a:pPr>
                <a:defRPr/>
              </a:pPr>
              <a:t>‹#›</a:t>
            </a:fld>
            <a:endParaRPr lang="en-IN"/>
          </a:p>
        </p:txBody>
      </p:sp>
      <p:pic>
        <p:nvPicPr>
          <p:cNvPr id="1037" name="Picture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525" y="6264275"/>
            <a:ext cx="338138" cy="4413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 bg1="lt1" tx1="dk1" bg2="lt2" tx2="dk2" accent1="accent1" accent2="accent2" accent3="accent3" accent4="accent4" accent5="accent5" accent6="accent6" hlink="hlink" folHlink="folHlink"/>
  <p:sldLayoutIdLst>
    <p:sldLayoutId id="2147483850" r:id="rId1"/>
    <p:sldLayoutId id="2147483883"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Lst>
  <p:hf hdr="0" ftr="0" dt="0"/>
  <p:txStyles>
    <p:titleStyle>
      <a:lvl1pPr algn="l"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2400" kern="1200">
          <a:solidFill>
            <a:srgbClr val="000000"/>
          </a:solidFill>
          <a:latin typeface="+mj-lt"/>
          <a:ea typeface="+mj-ea"/>
          <a:cs typeface="+mj-cs"/>
        </a:defRPr>
      </a:lvl1pPr>
      <a:lvl2pPr algn="l"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rgbClr val="000000"/>
          </a:solidFill>
          <a:latin typeface="Times New Roman" panose="02020603050405020304" pitchFamily="18" charset="0"/>
          <a:ea typeface="新細明體" panose="02020500000000000000" pitchFamily="18" charset="-120"/>
        </a:defRPr>
      </a:lvl2pPr>
      <a:lvl3pPr algn="l"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rgbClr val="000000"/>
          </a:solidFill>
          <a:latin typeface="Times New Roman" panose="02020603050405020304" pitchFamily="18" charset="0"/>
          <a:ea typeface="新細明體" panose="02020500000000000000" pitchFamily="18" charset="-120"/>
        </a:defRPr>
      </a:lvl3pPr>
      <a:lvl4pPr algn="l"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rgbClr val="000000"/>
          </a:solidFill>
          <a:latin typeface="Times New Roman" panose="02020603050405020304" pitchFamily="18" charset="0"/>
          <a:ea typeface="新細明體" panose="02020500000000000000" pitchFamily="18" charset="-120"/>
        </a:defRPr>
      </a:lvl4pPr>
      <a:lvl5pPr algn="l"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rgbClr val="000000"/>
          </a:solidFill>
          <a:latin typeface="Times New Roman" panose="02020603050405020304" pitchFamily="18" charset="0"/>
          <a:ea typeface="新細明體" panose="02020500000000000000" pitchFamily="18" charset="-120"/>
        </a:defRPr>
      </a:lvl5pPr>
      <a:lvl6pPr marL="2514600" indent="-228600" algn="l" defTabSz="449263" rtl="0" fontAlgn="base">
        <a:lnSpc>
          <a:spcPct val="93000"/>
        </a:lnSpc>
        <a:spcBef>
          <a:spcPct val="0"/>
        </a:spcBef>
        <a:spcAft>
          <a:spcPct val="0"/>
        </a:spcAft>
        <a:buClr>
          <a:srgbClr val="000000"/>
        </a:buClr>
        <a:buSzPct val="100000"/>
        <a:buFont typeface="Times New Roman" panose="02020603050405020304" pitchFamily="18" charset="0"/>
        <a:defRPr sz="2400">
          <a:solidFill>
            <a:srgbClr val="000000"/>
          </a:solidFill>
          <a:latin typeface="Times New Roman" panose="02020603050405020304" pitchFamily="18" charset="0"/>
          <a:ea typeface="新細明體" panose="02020500000000000000" pitchFamily="18" charset="-120"/>
        </a:defRPr>
      </a:lvl6pPr>
      <a:lvl7pPr marL="2971800" indent="-228600" algn="l" defTabSz="449263" rtl="0" fontAlgn="base">
        <a:lnSpc>
          <a:spcPct val="93000"/>
        </a:lnSpc>
        <a:spcBef>
          <a:spcPct val="0"/>
        </a:spcBef>
        <a:spcAft>
          <a:spcPct val="0"/>
        </a:spcAft>
        <a:buClr>
          <a:srgbClr val="000000"/>
        </a:buClr>
        <a:buSzPct val="100000"/>
        <a:buFont typeface="Times New Roman" panose="02020603050405020304" pitchFamily="18" charset="0"/>
        <a:defRPr sz="2400">
          <a:solidFill>
            <a:srgbClr val="000000"/>
          </a:solidFill>
          <a:latin typeface="Times New Roman" panose="02020603050405020304" pitchFamily="18" charset="0"/>
          <a:ea typeface="新細明體" panose="02020500000000000000" pitchFamily="18" charset="-120"/>
        </a:defRPr>
      </a:lvl7pPr>
      <a:lvl8pPr marL="3429000" indent="-228600" algn="l" defTabSz="449263" rtl="0" fontAlgn="base">
        <a:lnSpc>
          <a:spcPct val="93000"/>
        </a:lnSpc>
        <a:spcBef>
          <a:spcPct val="0"/>
        </a:spcBef>
        <a:spcAft>
          <a:spcPct val="0"/>
        </a:spcAft>
        <a:buClr>
          <a:srgbClr val="000000"/>
        </a:buClr>
        <a:buSzPct val="100000"/>
        <a:buFont typeface="Times New Roman" panose="02020603050405020304" pitchFamily="18" charset="0"/>
        <a:defRPr sz="2400">
          <a:solidFill>
            <a:srgbClr val="000000"/>
          </a:solidFill>
          <a:latin typeface="Times New Roman" panose="02020603050405020304" pitchFamily="18" charset="0"/>
          <a:ea typeface="新細明體" panose="02020500000000000000" pitchFamily="18" charset="-120"/>
        </a:defRPr>
      </a:lvl8pPr>
      <a:lvl9pPr marL="3886200" indent="-228600" algn="l" defTabSz="449263" rtl="0" fontAlgn="base">
        <a:lnSpc>
          <a:spcPct val="93000"/>
        </a:lnSpc>
        <a:spcBef>
          <a:spcPct val="0"/>
        </a:spcBef>
        <a:spcAft>
          <a:spcPct val="0"/>
        </a:spcAft>
        <a:buClr>
          <a:srgbClr val="000000"/>
        </a:buClr>
        <a:buSzPct val="100000"/>
        <a:buFont typeface="Times New Roman" panose="02020603050405020304" pitchFamily="18" charset="0"/>
        <a:defRPr sz="2400">
          <a:solidFill>
            <a:srgbClr val="000000"/>
          </a:solidFill>
          <a:latin typeface="Times New Roman" panose="02020603050405020304" pitchFamily="18" charset="0"/>
          <a:ea typeface="新細明體" panose="02020500000000000000" pitchFamily="18" charset="-120"/>
        </a:defRPr>
      </a:lvl9pPr>
    </p:titleStyle>
    <p:bodyStyle>
      <a:lvl1pPr marL="342900" indent="-342900" algn="l" defTabSz="449263" rtl="0" eaLnBrk="0" fontAlgn="base" hangingPunct="0">
        <a:lnSpc>
          <a:spcPct val="83000"/>
        </a:lnSpc>
        <a:spcBef>
          <a:spcPts val="1425"/>
        </a:spcBef>
        <a:spcAft>
          <a:spcPct val="0"/>
        </a:spcAft>
        <a:buClr>
          <a:srgbClr val="000000"/>
        </a:buClr>
        <a:buSzPct val="100000"/>
        <a:buFont typeface="Times New Roman" panose="02020603050405020304" pitchFamily="18" charset="0"/>
        <a:defRPr sz="3000" kern="1200">
          <a:solidFill>
            <a:srgbClr val="000000"/>
          </a:solidFill>
          <a:latin typeface="+mn-lt"/>
          <a:ea typeface="+mn-ea"/>
          <a:cs typeface="+mn-cs"/>
        </a:defRPr>
      </a:lvl1pPr>
      <a:lvl2pPr marL="742950" indent="-285750" algn="l" defTabSz="449263" rtl="0" eaLnBrk="0" fontAlgn="base" hangingPunct="0">
        <a:lnSpc>
          <a:spcPct val="83000"/>
        </a:lnSpc>
        <a:spcBef>
          <a:spcPts val="1138"/>
        </a:spcBef>
        <a:spcAft>
          <a:spcPct val="0"/>
        </a:spcAft>
        <a:buClr>
          <a:srgbClr val="000000"/>
        </a:buClr>
        <a:buSzPct val="100000"/>
        <a:buFont typeface="Times New Roman" panose="02020603050405020304" pitchFamily="18" charset="0"/>
        <a:defRPr sz="2200" kern="1200">
          <a:solidFill>
            <a:srgbClr val="000000"/>
          </a:solidFill>
          <a:latin typeface="+mn-lt"/>
          <a:ea typeface="+mn-ea"/>
          <a:cs typeface="+mn-cs"/>
        </a:defRPr>
      </a:lvl2pPr>
      <a:lvl3pPr marL="1143000" indent="-228600" algn="l" defTabSz="449263" rtl="0" eaLnBrk="0" fontAlgn="base" hangingPunct="0">
        <a:lnSpc>
          <a:spcPct val="83000"/>
        </a:lnSpc>
        <a:spcBef>
          <a:spcPts val="850"/>
        </a:spcBef>
        <a:spcAft>
          <a:spcPct val="0"/>
        </a:spcAft>
        <a:buClr>
          <a:srgbClr val="000000"/>
        </a:buClr>
        <a:buSzPct val="100000"/>
        <a:buFont typeface="Times New Roman" panose="02020603050405020304" pitchFamily="18" charset="0"/>
        <a:defRPr sz="1900" kern="1200">
          <a:solidFill>
            <a:srgbClr val="000000"/>
          </a:solidFill>
          <a:latin typeface="+mn-lt"/>
          <a:ea typeface="+mn-ea"/>
          <a:cs typeface="+mn-cs"/>
        </a:defRPr>
      </a:lvl3pPr>
      <a:lvl4pPr marL="1600200" indent="-228600" algn="l" defTabSz="449263" rtl="0" eaLnBrk="0" fontAlgn="base" hangingPunct="0">
        <a:lnSpc>
          <a:spcPct val="83000"/>
        </a:lnSpc>
        <a:spcBef>
          <a:spcPts val="575"/>
        </a:spcBef>
        <a:spcAft>
          <a:spcPct val="0"/>
        </a:spcAft>
        <a:buClr>
          <a:srgbClr val="000000"/>
        </a:buClr>
        <a:buSzPct val="100000"/>
        <a:buFont typeface="Times New Roman" panose="02020603050405020304" pitchFamily="18" charset="0"/>
        <a:defRPr sz="1900" kern="1200">
          <a:solidFill>
            <a:srgbClr val="000000"/>
          </a:solidFill>
          <a:latin typeface="+mn-lt"/>
          <a:ea typeface="+mn-ea"/>
          <a:cs typeface="+mn-cs"/>
        </a:defRPr>
      </a:lvl4pPr>
      <a:lvl5pPr marL="2057400" indent="-228600" algn="l" defTabSz="449263" rtl="0" eaLnBrk="0" fontAlgn="base" hangingPunct="0">
        <a:lnSpc>
          <a:spcPct val="83000"/>
        </a:lnSpc>
        <a:spcBef>
          <a:spcPts val="288"/>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050" name="Rectangle 1"/>
          <p:cNvSpPr>
            <a:spLocks noChangeArrowheads="1"/>
          </p:cNvSpPr>
          <p:nvPr/>
        </p:nvSpPr>
        <p:spPr bwMode="auto">
          <a:xfrm>
            <a:off x="0" y="0"/>
            <a:ext cx="9140825" cy="150813"/>
          </a:xfrm>
          <a:prstGeom prst="rect">
            <a:avLst/>
          </a:prstGeom>
          <a:solidFill>
            <a:srgbClr val="00990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4000"/>
              </a:lnSpc>
              <a:buClr>
                <a:srgbClr val="000000"/>
              </a:buClr>
              <a:buSzPct val="100000"/>
              <a:buFont typeface="Times New Roman" panose="02020603050405020304" pitchFamily="18" charset="0"/>
              <a:buNone/>
            </a:pPr>
            <a:endParaRPr lang="en-US"/>
          </a:p>
        </p:txBody>
      </p:sp>
      <p:sp>
        <p:nvSpPr>
          <p:cNvPr id="2051" name="Rectangle 2"/>
          <p:cNvSpPr>
            <a:spLocks noChangeArrowheads="1"/>
          </p:cNvSpPr>
          <p:nvPr/>
        </p:nvSpPr>
        <p:spPr bwMode="auto">
          <a:xfrm>
            <a:off x="0" y="6705600"/>
            <a:ext cx="9140825" cy="150813"/>
          </a:xfrm>
          <a:prstGeom prst="rect">
            <a:avLst/>
          </a:prstGeom>
          <a:solidFill>
            <a:srgbClr val="FF000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4000"/>
              </a:lnSpc>
              <a:buClr>
                <a:srgbClr val="000000"/>
              </a:buClr>
              <a:buSzPct val="100000"/>
              <a:buFont typeface="Times New Roman" panose="02020603050405020304" pitchFamily="18" charset="0"/>
              <a:buNone/>
            </a:pPr>
            <a:endParaRPr lang="en-US"/>
          </a:p>
        </p:txBody>
      </p:sp>
      <p:sp>
        <p:nvSpPr>
          <p:cNvPr id="2" name="Rectangle 3"/>
          <p:cNvSpPr>
            <a:spLocks noChangeArrowheads="1"/>
          </p:cNvSpPr>
          <p:nvPr/>
        </p:nvSpPr>
        <p:spPr bwMode="auto">
          <a:xfrm>
            <a:off x="6378575" y="6654800"/>
            <a:ext cx="2497138" cy="249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3064" tIns="41532" rIns="83064" bIns="41532"/>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eaLnBrk="1">
              <a:buSzPct val="100000"/>
              <a:defRPr/>
            </a:pPr>
            <a:r>
              <a:rPr lang="en-IN" sz="1015" dirty="0" smtClean="0">
                <a:solidFill>
                  <a:srgbClr val="FFFFFF"/>
                </a:solidFill>
                <a:latin typeface="Calibri" panose="020F0502020204030204" pitchFamily="34" charset="0"/>
                <a:ea typeface="DejaVu Sans" charset="0"/>
                <a:cs typeface="DejaVu Sans" charset="0"/>
              </a:rPr>
              <a:t>© </a:t>
            </a:r>
            <a:r>
              <a:rPr lang="en-IN" sz="1015" dirty="0" err="1" smtClean="0">
                <a:solidFill>
                  <a:srgbClr val="FFFFFF"/>
                </a:solidFill>
                <a:latin typeface="Calibri" panose="020F0502020204030204" pitchFamily="34" charset="0"/>
                <a:ea typeface="DejaVu Sans" charset="0"/>
                <a:cs typeface="DejaVu Sans" charset="0"/>
              </a:rPr>
              <a:t>Ramaiah</a:t>
            </a:r>
            <a:r>
              <a:rPr lang="en-IN" sz="1015" dirty="0" smtClean="0">
                <a:solidFill>
                  <a:srgbClr val="FFFFFF"/>
                </a:solidFill>
                <a:latin typeface="Calibri" panose="020F0502020204030204" pitchFamily="34" charset="0"/>
                <a:ea typeface="DejaVu Sans" charset="0"/>
                <a:cs typeface="DejaVu Sans" charset="0"/>
              </a:rPr>
              <a:t> University of Applied Sciences</a:t>
            </a:r>
          </a:p>
        </p:txBody>
      </p:sp>
      <p:sp>
        <p:nvSpPr>
          <p:cNvPr id="2053" name="Rectangle 4"/>
          <p:cNvSpPr>
            <a:spLocks noChangeArrowheads="1"/>
          </p:cNvSpPr>
          <p:nvPr/>
        </p:nvSpPr>
        <p:spPr bwMode="auto">
          <a:xfrm>
            <a:off x="8791575" y="6342063"/>
            <a:ext cx="323850" cy="363537"/>
          </a:xfrm>
          <a:prstGeom prst="rect">
            <a:avLst/>
          </a:prstGeom>
          <a:solidFill>
            <a:srgbClr val="FF0000"/>
          </a:solidFill>
          <a:ln w="9360">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4000"/>
              </a:lnSpc>
              <a:buClr>
                <a:srgbClr val="000000"/>
              </a:buClr>
              <a:buSzPct val="100000"/>
              <a:buFont typeface="Times New Roman" panose="02020603050405020304" pitchFamily="18" charset="0"/>
              <a:buNone/>
            </a:pPr>
            <a:endParaRPr lang="en-US"/>
          </a:p>
        </p:txBody>
      </p:sp>
      <p:sp>
        <p:nvSpPr>
          <p:cNvPr id="3" name="Rectangle 5"/>
          <p:cNvSpPr>
            <a:spLocks noChangeArrowheads="1"/>
          </p:cNvSpPr>
          <p:nvPr/>
        </p:nvSpPr>
        <p:spPr bwMode="auto">
          <a:xfrm>
            <a:off x="-1588" y="6654800"/>
            <a:ext cx="1963738" cy="249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3064" tIns="41532" rIns="83064" bIns="41532"/>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eaLnBrk="1">
              <a:buSzPct val="100000"/>
              <a:defRPr/>
            </a:pPr>
            <a:r>
              <a:rPr lang="en-IN" sz="1015" smtClean="0">
                <a:solidFill>
                  <a:srgbClr val="FFFFFF"/>
                </a:solidFill>
                <a:latin typeface="Calibri" panose="020F0502020204030204" pitchFamily="34" charset="0"/>
                <a:ea typeface="DejaVu Sans" charset="0"/>
                <a:cs typeface="DejaVu Sans" charset="0"/>
              </a:rPr>
              <a:t>Faculty of Engineering &amp; Technology</a:t>
            </a:r>
          </a:p>
        </p:txBody>
      </p:sp>
      <p:pic>
        <p:nvPicPr>
          <p:cNvPr id="2055" name="Picture 6"/>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44463" y="5932488"/>
            <a:ext cx="454025" cy="6397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6" name="Rectangle 7"/>
          <p:cNvSpPr>
            <a:spLocks noGrp="1" noChangeArrowheads="1"/>
          </p:cNvSpPr>
          <p:nvPr>
            <p:ph type="title"/>
          </p:nvPr>
        </p:nvSpPr>
        <p:spPr bwMode="auto">
          <a:xfrm>
            <a:off x="457200" y="273050"/>
            <a:ext cx="8223250"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2057" name="Rectangle 8"/>
          <p:cNvSpPr>
            <a:spLocks noGrp="1" noChangeArrowheads="1"/>
          </p:cNvSpPr>
          <p:nvPr>
            <p:ph type="body" idx="1"/>
          </p:nvPr>
        </p:nvSpPr>
        <p:spPr bwMode="auto">
          <a:xfrm>
            <a:off x="457200" y="1604963"/>
            <a:ext cx="8223250" cy="397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448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p:txBody>
      </p:sp>
      <p:sp>
        <p:nvSpPr>
          <p:cNvPr id="4" name="Slide Number Placeholder 3"/>
          <p:cNvSpPr>
            <a:spLocks noGrp="1"/>
          </p:cNvSpPr>
          <p:nvPr>
            <p:ph type="sldNum" sz="quarter" idx="4"/>
          </p:nvPr>
        </p:nvSpPr>
        <p:spPr>
          <a:xfrm>
            <a:off x="8680450" y="6356350"/>
            <a:ext cx="409575" cy="365125"/>
          </a:xfrm>
          <a:prstGeom prst="rect">
            <a:avLst/>
          </a:prstGeom>
        </p:spPr>
        <p:txBody>
          <a:bodyPr vert="horz" lIns="91440" tIns="45720" rIns="91440" bIns="45720" rtlCol="0" anchor="ctr"/>
          <a:lstStyle>
            <a:lvl1pPr algn="r">
              <a:defRPr sz="1107">
                <a:solidFill>
                  <a:schemeClr val="bg1"/>
                </a:solidFill>
                <a:latin typeface="Calibri" panose="020F0502020204030204" pitchFamily="34" charset="0"/>
              </a:defRPr>
            </a:lvl1pPr>
          </a:lstStyle>
          <a:p>
            <a:pPr>
              <a:defRPr/>
            </a:pPr>
            <a:fld id="{A7C41DC5-AA8B-4FA9-A4F1-C6959F4327AB}" type="slidenum">
              <a:rPr lang="en-IN"/>
              <a:pPr>
                <a:defRPr/>
              </a:pPr>
              <a:t>‹#›</a:t>
            </a:fld>
            <a:endParaRPr lang="en-IN"/>
          </a:p>
        </p:txBody>
      </p:sp>
    </p:spTree>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 id="2147483871" r:id="rId12"/>
  </p:sldLayoutIdLst>
  <p:hf hdr="0" ftr="0" dt="0"/>
  <p:txStyles>
    <p:titleStyle>
      <a:lvl1pPr algn="ctr" defTabSz="414338" rtl="0" eaLnBrk="0" fontAlgn="base" hangingPunct="0">
        <a:lnSpc>
          <a:spcPct val="94000"/>
        </a:lnSpc>
        <a:spcBef>
          <a:spcPct val="0"/>
        </a:spcBef>
        <a:spcAft>
          <a:spcPct val="0"/>
        </a:spcAft>
        <a:buClr>
          <a:srgbClr val="000000"/>
        </a:buClr>
        <a:buSzPct val="100000"/>
        <a:buFont typeface="Times New Roman" panose="02020603050405020304" pitchFamily="18" charset="0"/>
        <a:defRPr sz="4000" kern="1200">
          <a:solidFill>
            <a:srgbClr val="000000"/>
          </a:solidFill>
          <a:latin typeface="+mj-lt"/>
          <a:ea typeface="+mj-ea"/>
          <a:cs typeface="+mj-cs"/>
        </a:defRPr>
      </a:lvl1pPr>
      <a:lvl2pPr algn="ctr" defTabSz="414338" rtl="0" eaLnBrk="0" fontAlgn="base" hangingPunct="0">
        <a:lnSpc>
          <a:spcPct val="94000"/>
        </a:lnSpc>
        <a:spcBef>
          <a:spcPct val="0"/>
        </a:spcBef>
        <a:spcAft>
          <a:spcPct val="0"/>
        </a:spcAft>
        <a:buClr>
          <a:srgbClr val="000000"/>
        </a:buClr>
        <a:buSzPct val="100000"/>
        <a:buFont typeface="Times New Roman" panose="02020603050405020304" pitchFamily="18" charset="0"/>
        <a:defRPr sz="4000">
          <a:solidFill>
            <a:srgbClr val="000000"/>
          </a:solidFill>
          <a:latin typeface="Arial" panose="020B0604020202020204" pitchFamily="34" charset="0"/>
          <a:ea typeface="Droid Sans Fallback" charset="0"/>
          <a:cs typeface="Droid Sans Fallback" charset="0"/>
        </a:defRPr>
      </a:lvl2pPr>
      <a:lvl3pPr algn="ctr" defTabSz="414338" rtl="0" eaLnBrk="0" fontAlgn="base" hangingPunct="0">
        <a:lnSpc>
          <a:spcPct val="94000"/>
        </a:lnSpc>
        <a:spcBef>
          <a:spcPct val="0"/>
        </a:spcBef>
        <a:spcAft>
          <a:spcPct val="0"/>
        </a:spcAft>
        <a:buClr>
          <a:srgbClr val="000000"/>
        </a:buClr>
        <a:buSzPct val="100000"/>
        <a:buFont typeface="Times New Roman" panose="02020603050405020304" pitchFamily="18" charset="0"/>
        <a:defRPr sz="4000">
          <a:solidFill>
            <a:srgbClr val="000000"/>
          </a:solidFill>
          <a:latin typeface="Arial" panose="020B0604020202020204" pitchFamily="34" charset="0"/>
          <a:ea typeface="Droid Sans Fallback" charset="0"/>
          <a:cs typeface="Droid Sans Fallback" charset="0"/>
        </a:defRPr>
      </a:lvl3pPr>
      <a:lvl4pPr algn="ctr" defTabSz="414338" rtl="0" eaLnBrk="0" fontAlgn="base" hangingPunct="0">
        <a:lnSpc>
          <a:spcPct val="94000"/>
        </a:lnSpc>
        <a:spcBef>
          <a:spcPct val="0"/>
        </a:spcBef>
        <a:spcAft>
          <a:spcPct val="0"/>
        </a:spcAft>
        <a:buClr>
          <a:srgbClr val="000000"/>
        </a:buClr>
        <a:buSzPct val="100000"/>
        <a:buFont typeface="Times New Roman" panose="02020603050405020304" pitchFamily="18" charset="0"/>
        <a:defRPr sz="4000">
          <a:solidFill>
            <a:srgbClr val="000000"/>
          </a:solidFill>
          <a:latin typeface="Arial" panose="020B0604020202020204" pitchFamily="34" charset="0"/>
          <a:ea typeface="Droid Sans Fallback" charset="0"/>
          <a:cs typeface="Droid Sans Fallback" charset="0"/>
        </a:defRPr>
      </a:lvl4pPr>
      <a:lvl5pPr algn="ctr" defTabSz="414338" rtl="0" eaLnBrk="0" fontAlgn="base" hangingPunct="0">
        <a:lnSpc>
          <a:spcPct val="94000"/>
        </a:lnSpc>
        <a:spcBef>
          <a:spcPct val="0"/>
        </a:spcBef>
        <a:spcAft>
          <a:spcPct val="0"/>
        </a:spcAft>
        <a:buClr>
          <a:srgbClr val="000000"/>
        </a:buClr>
        <a:buSzPct val="100000"/>
        <a:buFont typeface="Times New Roman" panose="02020603050405020304" pitchFamily="18" charset="0"/>
        <a:defRPr sz="4000">
          <a:solidFill>
            <a:srgbClr val="000000"/>
          </a:solidFill>
          <a:latin typeface="Arial" panose="020B0604020202020204" pitchFamily="34" charset="0"/>
          <a:ea typeface="Droid Sans Fallback" charset="0"/>
          <a:cs typeface="Droid Sans Fallback" charset="0"/>
        </a:defRPr>
      </a:lvl5pPr>
      <a:lvl6pPr marL="2320724" indent="-210975" algn="ctr" defTabSz="414625" rtl="0" eaLnBrk="1" fontAlgn="base" hangingPunct="1">
        <a:lnSpc>
          <a:spcPct val="94000"/>
        </a:lnSpc>
        <a:spcBef>
          <a:spcPct val="0"/>
        </a:spcBef>
        <a:spcAft>
          <a:spcPct val="0"/>
        </a:spcAft>
        <a:buClr>
          <a:srgbClr val="000000"/>
        </a:buClr>
        <a:buSzPct val="100000"/>
        <a:buFont typeface="Times New Roman" panose="02020603050405020304" pitchFamily="18" charset="0"/>
        <a:defRPr sz="4061">
          <a:solidFill>
            <a:srgbClr val="000000"/>
          </a:solidFill>
          <a:latin typeface="Arial" panose="020B0604020202020204" pitchFamily="34" charset="0"/>
          <a:ea typeface="Droid Sans Fallback" charset="0"/>
          <a:cs typeface="Droid Sans Fallback" charset="0"/>
        </a:defRPr>
      </a:lvl6pPr>
      <a:lvl7pPr marL="2742674" indent="-210975" algn="ctr" defTabSz="414625" rtl="0" eaLnBrk="1" fontAlgn="base" hangingPunct="1">
        <a:lnSpc>
          <a:spcPct val="94000"/>
        </a:lnSpc>
        <a:spcBef>
          <a:spcPct val="0"/>
        </a:spcBef>
        <a:spcAft>
          <a:spcPct val="0"/>
        </a:spcAft>
        <a:buClr>
          <a:srgbClr val="000000"/>
        </a:buClr>
        <a:buSzPct val="100000"/>
        <a:buFont typeface="Times New Roman" panose="02020603050405020304" pitchFamily="18" charset="0"/>
        <a:defRPr sz="4061">
          <a:solidFill>
            <a:srgbClr val="000000"/>
          </a:solidFill>
          <a:latin typeface="Arial" panose="020B0604020202020204" pitchFamily="34" charset="0"/>
          <a:ea typeface="Droid Sans Fallback" charset="0"/>
          <a:cs typeface="Droid Sans Fallback" charset="0"/>
        </a:defRPr>
      </a:lvl7pPr>
      <a:lvl8pPr marL="3164624" indent="-210975" algn="ctr" defTabSz="414625" rtl="0" eaLnBrk="1" fontAlgn="base" hangingPunct="1">
        <a:lnSpc>
          <a:spcPct val="94000"/>
        </a:lnSpc>
        <a:spcBef>
          <a:spcPct val="0"/>
        </a:spcBef>
        <a:spcAft>
          <a:spcPct val="0"/>
        </a:spcAft>
        <a:buClr>
          <a:srgbClr val="000000"/>
        </a:buClr>
        <a:buSzPct val="100000"/>
        <a:buFont typeface="Times New Roman" panose="02020603050405020304" pitchFamily="18" charset="0"/>
        <a:defRPr sz="4061">
          <a:solidFill>
            <a:srgbClr val="000000"/>
          </a:solidFill>
          <a:latin typeface="Arial" panose="020B0604020202020204" pitchFamily="34" charset="0"/>
          <a:ea typeface="Droid Sans Fallback" charset="0"/>
          <a:cs typeface="Droid Sans Fallback" charset="0"/>
        </a:defRPr>
      </a:lvl8pPr>
      <a:lvl9pPr marL="3586574" indent="-210975" algn="ctr" defTabSz="414625" rtl="0" eaLnBrk="1" fontAlgn="base" hangingPunct="1">
        <a:lnSpc>
          <a:spcPct val="94000"/>
        </a:lnSpc>
        <a:spcBef>
          <a:spcPct val="0"/>
        </a:spcBef>
        <a:spcAft>
          <a:spcPct val="0"/>
        </a:spcAft>
        <a:buClr>
          <a:srgbClr val="000000"/>
        </a:buClr>
        <a:buSzPct val="100000"/>
        <a:buFont typeface="Times New Roman" panose="02020603050405020304" pitchFamily="18" charset="0"/>
        <a:defRPr sz="4061">
          <a:solidFill>
            <a:srgbClr val="000000"/>
          </a:solidFill>
          <a:latin typeface="Arial" panose="020B0604020202020204" pitchFamily="34" charset="0"/>
          <a:ea typeface="Droid Sans Fallback" charset="0"/>
          <a:cs typeface="Droid Sans Fallback" charset="0"/>
        </a:defRPr>
      </a:lvl9pPr>
    </p:titleStyle>
    <p:bodyStyle>
      <a:lvl1pPr marL="315913" indent="-315913" algn="l" defTabSz="414338" rtl="0" eaLnBrk="0" fontAlgn="base" hangingPunct="0">
        <a:lnSpc>
          <a:spcPct val="94000"/>
        </a:lnSpc>
        <a:spcBef>
          <a:spcPts val="1313"/>
        </a:spcBef>
        <a:spcAft>
          <a:spcPct val="0"/>
        </a:spcAft>
        <a:buClr>
          <a:srgbClr val="000000"/>
        </a:buClr>
        <a:buSzPct val="100000"/>
        <a:buFont typeface="Times New Roman" panose="02020603050405020304" pitchFamily="18" charset="0"/>
        <a:defRPr sz="2900" kern="1200">
          <a:solidFill>
            <a:srgbClr val="000000"/>
          </a:solidFill>
          <a:latin typeface="+mn-lt"/>
          <a:ea typeface="+mn-ea"/>
          <a:cs typeface="+mn-cs"/>
        </a:defRPr>
      </a:lvl1pPr>
      <a:lvl2pPr marL="684213" indent="-263525" algn="l" defTabSz="414338" rtl="0" eaLnBrk="0" fontAlgn="base" hangingPunct="0">
        <a:lnSpc>
          <a:spcPct val="94000"/>
        </a:lnSpc>
        <a:spcBef>
          <a:spcPts val="1050"/>
        </a:spcBef>
        <a:spcAft>
          <a:spcPct val="0"/>
        </a:spcAft>
        <a:buClr>
          <a:srgbClr val="000000"/>
        </a:buClr>
        <a:buSzPct val="100000"/>
        <a:buFont typeface="Times New Roman" panose="02020603050405020304" pitchFamily="18" charset="0"/>
        <a:defRPr sz="2500" kern="1200">
          <a:solidFill>
            <a:srgbClr val="000000"/>
          </a:solidFill>
          <a:latin typeface="+mn-lt"/>
          <a:ea typeface="+mn-ea"/>
          <a:cs typeface="+mn-cs"/>
        </a:defRPr>
      </a:lvl2pPr>
      <a:lvl3pPr marL="1054100" indent="-209550" algn="l" defTabSz="414338" rtl="0" eaLnBrk="0" fontAlgn="base" hangingPunct="0">
        <a:lnSpc>
          <a:spcPct val="94000"/>
        </a:lnSpc>
        <a:spcBef>
          <a:spcPts val="788"/>
        </a:spcBef>
        <a:spcAft>
          <a:spcPct val="0"/>
        </a:spcAft>
        <a:buClr>
          <a:srgbClr val="000000"/>
        </a:buClr>
        <a:buSzPct val="100000"/>
        <a:buFont typeface="Times New Roman" panose="02020603050405020304" pitchFamily="18" charset="0"/>
        <a:defRPr sz="2200" kern="1200">
          <a:solidFill>
            <a:srgbClr val="000000"/>
          </a:solidFill>
          <a:latin typeface="+mn-lt"/>
          <a:ea typeface="+mn-ea"/>
          <a:cs typeface="+mn-cs"/>
        </a:defRPr>
      </a:lvl3pPr>
      <a:lvl4pPr marL="1476375" indent="-209550" algn="l" defTabSz="414338" rtl="0" eaLnBrk="0" fontAlgn="base" hangingPunct="0">
        <a:lnSpc>
          <a:spcPct val="94000"/>
        </a:lnSpc>
        <a:spcBef>
          <a:spcPts val="525"/>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4pPr>
      <a:lvl5pPr marL="1898650" indent="-209550" algn="l" defTabSz="414338" rtl="0" eaLnBrk="0" fontAlgn="base" hangingPunct="0">
        <a:lnSpc>
          <a:spcPct val="94000"/>
        </a:lnSpc>
        <a:spcBef>
          <a:spcPts val="263"/>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5pPr>
      <a:lvl6pPr marL="2320724" indent="-210975" algn="l" defTabSz="843900" rtl="0" eaLnBrk="1" latinLnBrk="0" hangingPunct="1">
        <a:lnSpc>
          <a:spcPct val="90000"/>
        </a:lnSpc>
        <a:spcBef>
          <a:spcPts val="461"/>
        </a:spcBef>
        <a:buFont typeface="Arial" panose="020B0604020202020204" pitchFamily="34" charset="0"/>
        <a:buChar char="•"/>
        <a:defRPr sz="1661" kern="1200">
          <a:solidFill>
            <a:schemeClr val="tx1"/>
          </a:solidFill>
          <a:latin typeface="+mn-lt"/>
          <a:ea typeface="+mn-ea"/>
          <a:cs typeface="+mn-cs"/>
        </a:defRPr>
      </a:lvl6pPr>
      <a:lvl7pPr marL="2742674" indent="-210975" algn="l" defTabSz="843900" rtl="0" eaLnBrk="1" latinLnBrk="0" hangingPunct="1">
        <a:lnSpc>
          <a:spcPct val="90000"/>
        </a:lnSpc>
        <a:spcBef>
          <a:spcPts val="461"/>
        </a:spcBef>
        <a:buFont typeface="Arial" panose="020B0604020202020204" pitchFamily="34" charset="0"/>
        <a:buChar char="•"/>
        <a:defRPr sz="1661" kern="1200">
          <a:solidFill>
            <a:schemeClr val="tx1"/>
          </a:solidFill>
          <a:latin typeface="+mn-lt"/>
          <a:ea typeface="+mn-ea"/>
          <a:cs typeface="+mn-cs"/>
        </a:defRPr>
      </a:lvl7pPr>
      <a:lvl8pPr marL="3164624" indent="-210975" algn="l" defTabSz="843900" rtl="0" eaLnBrk="1" latinLnBrk="0" hangingPunct="1">
        <a:lnSpc>
          <a:spcPct val="90000"/>
        </a:lnSpc>
        <a:spcBef>
          <a:spcPts val="461"/>
        </a:spcBef>
        <a:buFont typeface="Arial" panose="020B0604020202020204" pitchFamily="34" charset="0"/>
        <a:buChar char="•"/>
        <a:defRPr sz="1661" kern="1200">
          <a:solidFill>
            <a:schemeClr val="tx1"/>
          </a:solidFill>
          <a:latin typeface="+mn-lt"/>
          <a:ea typeface="+mn-ea"/>
          <a:cs typeface="+mn-cs"/>
        </a:defRPr>
      </a:lvl8pPr>
      <a:lvl9pPr marL="3586574" indent="-210975" algn="l" defTabSz="843900" rtl="0" eaLnBrk="1" latinLnBrk="0" hangingPunct="1">
        <a:lnSpc>
          <a:spcPct val="90000"/>
        </a:lnSpc>
        <a:spcBef>
          <a:spcPts val="461"/>
        </a:spcBef>
        <a:buFont typeface="Arial" panose="020B0604020202020204" pitchFamily="34" charset="0"/>
        <a:buChar char="•"/>
        <a:defRPr sz="1661" kern="1200">
          <a:solidFill>
            <a:schemeClr val="tx1"/>
          </a:solidFill>
          <a:latin typeface="+mn-lt"/>
          <a:ea typeface="+mn-ea"/>
          <a:cs typeface="+mn-cs"/>
        </a:defRPr>
      </a:lvl9pPr>
    </p:bodyStyle>
    <p:otherStyle>
      <a:defPPr>
        <a:defRPr lang="en-US"/>
      </a:defPPr>
      <a:lvl1pPr marL="0" algn="l" defTabSz="843900" rtl="0" eaLnBrk="1" latinLnBrk="0" hangingPunct="1">
        <a:defRPr sz="1661" kern="1200">
          <a:solidFill>
            <a:schemeClr val="tx1"/>
          </a:solidFill>
          <a:latin typeface="+mn-lt"/>
          <a:ea typeface="+mn-ea"/>
          <a:cs typeface="+mn-cs"/>
        </a:defRPr>
      </a:lvl1pPr>
      <a:lvl2pPr marL="421950" algn="l" defTabSz="843900" rtl="0" eaLnBrk="1" latinLnBrk="0" hangingPunct="1">
        <a:defRPr sz="1661" kern="1200">
          <a:solidFill>
            <a:schemeClr val="tx1"/>
          </a:solidFill>
          <a:latin typeface="+mn-lt"/>
          <a:ea typeface="+mn-ea"/>
          <a:cs typeface="+mn-cs"/>
        </a:defRPr>
      </a:lvl2pPr>
      <a:lvl3pPr marL="843900" algn="l" defTabSz="843900" rtl="0" eaLnBrk="1" latinLnBrk="0" hangingPunct="1">
        <a:defRPr sz="1661" kern="1200">
          <a:solidFill>
            <a:schemeClr val="tx1"/>
          </a:solidFill>
          <a:latin typeface="+mn-lt"/>
          <a:ea typeface="+mn-ea"/>
          <a:cs typeface="+mn-cs"/>
        </a:defRPr>
      </a:lvl3pPr>
      <a:lvl4pPr marL="1265850" algn="l" defTabSz="843900" rtl="0" eaLnBrk="1" latinLnBrk="0" hangingPunct="1">
        <a:defRPr sz="1661" kern="1200">
          <a:solidFill>
            <a:schemeClr val="tx1"/>
          </a:solidFill>
          <a:latin typeface="+mn-lt"/>
          <a:ea typeface="+mn-ea"/>
          <a:cs typeface="+mn-cs"/>
        </a:defRPr>
      </a:lvl4pPr>
      <a:lvl5pPr marL="1687800" algn="l" defTabSz="843900" rtl="0" eaLnBrk="1" latinLnBrk="0" hangingPunct="1">
        <a:defRPr sz="1661" kern="1200">
          <a:solidFill>
            <a:schemeClr val="tx1"/>
          </a:solidFill>
          <a:latin typeface="+mn-lt"/>
          <a:ea typeface="+mn-ea"/>
          <a:cs typeface="+mn-cs"/>
        </a:defRPr>
      </a:lvl5pPr>
      <a:lvl6pPr marL="2109749" algn="l" defTabSz="843900" rtl="0" eaLnBrk="1" latinLnBrk="0" hangingPunct="1">
        <a:defRPr sz="1661" kern="1200">
          <a:solidFill>
            <a:schemeClr val="tx1"/>
          </a:solidFill>
          <a:latin typeface="+mn-lt"/>
          <a:ea typeface="+mn-ea"/>
          <a:cs typeface="+mn-cs"/>
        </a:defRPr>
      </a:lvl6pPr>
      <a:lvl7pPr marL="2531699" algn="l" defTabSz="843900" rtl="0" eaLnBrk="1" latinLnBrk="0" hangingPunct="1">
        <a:defRPr sz="1661" kern="1200">
          <a:solidFill>
            <a:schemeClr val="tx1"/>
          </a:solidFill>
          <a:latin typeface="+mn-lt"/>
          <a:ea typeface="+mn-ea"/>
          <a:cs typeface="+mn-cs"/>
        </a:defRPr>
      </a:lvl7pPr>
      <a:lvl8pPr marL="2953649" algn="l" defTabSz="843900" rtl="0" eaLnBrk="1" latinLnBrk="0" hangingPunct="1">
        <a:defRPr sz="1661" kern="1200">
          <a:solidFill>
            <a:schemeClr val="tx1"/>
          </a:solidFill>
          <a:latin typeface="+mn-lt"/>
          <a:ea typeface="+mn-ea"/>
          <a:cs typeface="+mn-cs"/>
        </a:defRPr>
      </a:lvl8pPr>
      <a:lvl9pPr marL="3375599" algn="l" defTabSz="843900" rtl="0" eaLnBrk="1" latinLnBrk="0" hangingPunct="1">
        <a:defRPr sz="1661"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074" name="Rectangle 1"/>
          <p:cNvSpPr>
            <a:spLocks noChangeArrowheads="1"/>
          </p:cNvSpPr>
          <p:nvPr/>
        </p:nvSpPr>
        <p:spPr bwMode="auto">
          <a:xfrm>
            <a:off x="0" y="0"/>
            <a:ext cx="9140825" cy="150813"/>
          </a:xfrm>
          <a:prstGeom prst="rect">
            <a:avLst/>
          </a:prstGeom>
          <a:solidFill>
            <a:srgbClr val="00990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4000"/>
              </a:lnSpc>
              <a:buClr>
                <a:srgbClr val="000000"/>
              </a:buClr>
              <a:buSzPct val="100000"/>
              <a:buFont typeface="Times New Roman" panose="02020603050405020304" pitchFamily="18" charset="0"/>
              <a:buNone/>
            </a:pPr>
            <a:endParaRPr lang="en-US"/>
          </a:p>
        </p:txBody>
      </p:sp>
      <p:sp>
        <p:nvSpPr>
          <p:cNvPr id="3075" name="Rectangle 2"/>
          <p:cNvSpPr>
            <a:spLocks noChangeArrowheads="1"/>
          </p:cNvSpPr>
          <p:nvPr/>
        </p:nvSpPr>
        <p:spPr bwMode="auto">
          <a:xfrm>
            <a:off x="0" y="6705600"/>
            <a:ext cx="9140825" cy="150813"/>
          </a:xfrm>
          <a:prstGeom prst="rect">
            <a:avLst/>
          </a:prstGeom>
          <a:solidFill>
            <a:srgbClr val="FF000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4000"/>
              </a:lnSpc>
              <a:buClr>
                <a:srgbClr val="000000"/>
              </a:buClr>
              <a:buSzPct val="100000"/>
              <a:buFont typeface="Times New Roman" panose="02020603050405020304" pitchFamily="18" charset="0"/>
              <a:buNone/>
            </a:pPr>
            <a:endParaRPr lang="en-US"/>
          </a:p>
        </p:txBody>
      </p:sp>
      <p:sp>
        <p:nvSpPr>
          <p:cNvPr id="2" name="Rectangle 3"/>
          <p:cNvSpPr>
            <a:spLocks noChangeArrowheads="1"/>
          </p:cNvSpPr>
          <p:nvPr/>
        </p:nvSpPr>
        <p:spPr bwMode="auto">
          <a:xfrm>
            <a:off x="6378575" y="6654800"/>
            <a:ext cx="2497138" cy="249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3064" tIns="41532" rIns="83064" bIns="41532"/>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eaLnBrk="1">
              <a:buSzPct val="100000"/>
              <a:defRPr/>
            </a:pPr>
            <a:r>
              <a:rPr lang="en-IN" sz="1015" smtClean="0">
                <a:solidFill>
                  <a:srgbClr val="FFFFFF"/>
                </a:solidFill>
                <a:latin typeface="Calibri" panose="020F0502020204030204" pitchFamily="34" charset="0"/>
                <a:ea typeface="DejaVu Sans" charset="0"/>
                <a:cs typeface="DejaVu Sans" charset="0"/>
              </a:rPr>
              <a:t>© Ramaiah University of Applied Sciences</a:t>
            </a:r>
          </a:p>
        </p:txBody>
      </p:sp>
      <p:sp>
        <p:nvSpPr>
          <p:cNvPr id="3077" name="Rectangle 4"/>
          <p:cNvSpPr>
            <a:spLocks noChangeArrowheads="1"/>
          </p:cNvSpPr>
          <p:nvPr/>
        </p:nvSpPr>
        <p:spPr bwMode="auto">
          <a:xfrm>
            <a:off x="8791575" y="6324600"/>
            <a:ext cx="349250" cy="531813"/>
          </a:xfrm>
          <a:prstGeom prst="rect">
            <a:avLst/>
          </a:prstGeom>
          <a:solidFill>
            <a:srgbClr val="FF000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4000"/>
              </a:lnSpc>
              <a:buClr>
                <a:srgbClr val="000000"/>
              </a:buClr>
              <a:buSzPct val="100000"/>
              <a:buFont typeface="Times New Roman" panose="02020603050405020304" pitchFamily="18" charset="0"/>
              <a:buNone/>
            </a:pPr>
            <a:endParaRPr lang="en-US"/>
          </a:p>
        </p:txBody>
      </p:sp>
      <p:sp>
        <p:nvSpPr>
          <p:cNvPr id="3078" name="Rectangle 5"/>
          <p:cNvSpPr>
            <a:spLocks noChangeArrowheads="1"/>
          </p:cNvSpPr>
          <p:nvPr/>
        </p:nvSpPr>
        <p:spPr bwMode="auto">
          <a:xfrm>
            <a:off x="8455025" y="6324600"/>
            <a:ext cx="1057275"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4000"/>
              </a:lnSpc>
              <a:buClr>
                <a:srgbClr val="000000"/>
              </a:buClr>
              <a:buSzPct val="100000"/>
              <a:buFont typeface="Times New Roman" panose="02020603050405020304" pitchFamily="18" charset="0"/>
              <a:buNone/>
            </a:pPr>
            <a:endParaRPr lang="en-US"/>
          </a:p>
        </p:txBody>
      </p:sp>
      <p:sp>
        <p:nvSpPr>
          <p:cNvPr id="3" name="Rectangle 6"/>
          <p:cNvSpPr>
            <a:spLocks noChangeArrowheads="1"/>
          </p:cNvSpPr>
          <p:nvPr/>
        </p:nvSpPr>
        <p:spPr bwMode="auto">
          <a:xfrm>
            <a:off x="-1588" y="6654800"/>
            <a:ext cx="1963738" cy="249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3064" tIns="41532" rIns="83064" bIns="41532"/>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eaLnBrk="1">
              <a:buSzPct val="100000"/>
              <a:defRPr/>
            </a:pPr>
            <a:r>
              <a:rPr lang="en-IN" sz="1015" smtClean="0">
                <a:solidFill>
                  <a:srgbClr val="FFFFFF"/>
                </a:solidFill>
                <a:latin typeface="Calibri" panose="020F0502020204030204" pitchFamily="34" charset="0"/>
                <a:ea typeface="DejaVu Sans" charset="0"/>
                <a:cs typeface="DejaVu Sans" charset="0"/>
              </a:rPr>
              <a:t>Faculty of Engineering &amp; Technology</a:t>
            </a:r>
          </a:p>
        </p:txBody>
      </p:sp>
      <p:pic>
        <p:nvPicPr>
          <p:cNvPr id="3080" name="Picture 7"/>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44463" y="5932488"/>
            <a:ext cx="454025" cy="6397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81" name="Rectangle 8"/>
          <p:cNvSpPr>
            <a:spLocks noGrp="1" noChangeArrowheads="1"/>
          </p:cNvSpPr>
          <p:nvPr>
            <p:ph type="title"/>
          </p:nvPr>
        </p:nvSpPr>
        <p:spPr bwMode="auto">
          <a:xfrm>
            <a:off x="457200" y="273050"/>
            <a:ext cx="8223250"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3082" name="Rectangle 9"/>
          <p:cNvSpPr>
            <a:spLocks noGrp="1" noChangeArrowheads="1"/>
          </p:cNvSpPr>
          <p:nvPr>
            <p:ph type="body" idx="1"/>
          </p:nvPr>
        </p:nvSpPr>
        <p:spPr bwMode="auto">
          <a:xfrm>
            <a:off x="457200" y="1604963"/>
            <a:ext cx="8223250" cy="397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448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p:txBody>
      </p:sp>
      <p:sp>
        <p:nvSpPr>
          <p:cNvPr id="11" name="Slide Number Placeholder 3"/>
          <p:cNvSpPr>
            <a:spLocks noGrp="1"/>
          </p:cNvSpPr>
          <p:nvPr>
            <p:ph type="sldNum" sz="quarter" idx="4"/>
          </p:nvPr>
        </p:nvSpPr>
        <p:spPr>
          <a:xfrm>
            <a:off x="8680450" y="6356350"/>
            <a:ext cx="409575" cy="365125"/>
          </a:xfrm>
          <a:prstGeom prst="rect">
            <a:avLst/>
          </a:prstGeom>
        </p:spPr>
        <p:txBody>
          <a:bodyPr vert="horz" lIns="91440" tIns="45720" rIns="91440" bIns="45720" rtlCol="0" anchor="ctr"/>
          <a:lstStyle>
            <a:lvl1pPr algn="r">
              <a:defRPr sz="1107">
                <a:solidFill>
                  <a:schemeClr val="bg1"/>
                </a:solidFill>
                <a:latin typeface="Calibri" panose="020F0502020204030204" pitchFamily="34" charset="0"/>
              </a:defRPr>
            </a:lvl1pPr>
          </a:lstStyle>
          <a:p>
            <a:pPr>
              <a:defRPr/>
            </a:pPr>
            <a:fld id="{9374821D-934B-4F8D-BB4E-698E61D583CE}"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Lst>
  <p:hf hdr="0" ftr="0" dt="0"/>
  <p:txStyles>
    <p:titleStyle>
      <a:lvl1pPr algn="ctr" defTabSz="414338" rtl="0" eaLnBrk="0" fontAlgn="base" hangingPunct="0">
        <a:lnSpc>
          <a:spcPct val="94000"/>
        </a:lnSpc>
        <a:spcBef>
          <a:spcPct val="0"/>
        </a:spcBef>
        <a:spcAft>
          <a:spcPct val="0"/>
        </a:spcAft>
        <a:buClr>
          <a:srgbClr val="000000"/>
        </a:buClr>
        <a:buSzPct val="100000"/>
        <a:buFont typeface="Times New Roman" panose="02020603050405020304" pitchFamily="18" charset="0"/>
        <a:defRPr sz="4000" kern="1200">
          <a:solidFill>
            <a:srgbClr val="000000"/>
          </a:solidFill>
          <a:latin typeface="+mj-lt"/>
          <a:ea typeface="+mj-ea"/>
          <a:cs typeface="+mj-cs"/>
        </a:defRPr>
      </a:lvl1pPr>
      <a:lvl2pPr algn="ctr" defTabSz="414338" rtl="0" eaLnBrk="0" fontAlgn="base" hangingPunct="0">
        <a:lnSpc>
          <a:spcPct val="94000"/>
        </a:lnSpc>
        <a:spcBef>
          <a:spcPct val="0"/>
        </a:spcBef>
        <a:spcAft>
          <a:spcPct val="0"/>
        </a:spcAft>
        <a:buClr>
          <a:srgbClr val="000000"/>
        </a:buClr>
        <a:buSzPct val="100000"/>
        <a:buFont typeface="Times New Roman" panose="02020603050405020304" pitchFamily="18" charset="0"/>
        <a:defRPr sz="4000">
          <a:solidFill>
            <a:srgbClr val="000000"/>
          </a:solidFill>
          <a:latin typeface="Arial" panose="020B0604020202020204" pitchFamily="34" charset="0"/>
          <a:ea typeface="Droid Sans Fallback" charset="0"/>
          <a:cs typeface="Droid Sans Fallback" charset="0"/>
        </a:defRPr>
      </a:lvl2pPr>
      <a:lvl3pPr algn="ctr" defTabSz="414338" rtl="0" eaLnBrk="0" fontAlgn="base" hangingPunct="0">
        <a:lnSpc>
          <a:spcPct val="94000"/>
        </a:lnSpc>
        <a:spcBef>
          <a:spcPct val="0"/>
        </a:spcBef>
        <a:spcAft>
          <a:spcPct val="0"/>
        </a:spcAft>
        <a:buClr>
          <a:srgbClr val="000000"/>
        </a:buClr>
        <a:buSzPct val="100000"/>
        <a:buFont typeface="Times New Roman" panose="02020603050405020304" pitchFamily="18" charset="0"/>
        <a:defRPr sz="4000">
          <a:solidFill>
            <a:srgbClr val="000000"/>
          </a:solidFill>
          <a:latin typeface="Arial" panose="020B0604020202020204" pitchFamily="34" charset="0"/>
          <a:ea typeface="Droid Sans Fallback" charset="0"/>
          <a:cs typeface="Droid Sans Fallback" charset="0"/>
        </a:defRPr>
      </a:lvl3pPr>
      <a:lvl4pPr algn="ctr" defTabSz="414338" rtl="0" eaLnBrk="0" fontAlgn="base" hangingPunct="0">
        <a:lnSpc>
          <a:spcPct val="94000"/>
        </a:lnSpc>
        <a:spcBef>
          <a:spcPct val="0"/>
        </a:spcBef>
        <a:spcAft>
          <a:spcPct val="0"/>
        </a:spcAft>
        <a:buClr>
          <a:srgbClr val="000000"/>
        </a:buClr>
        <a:buSzPct val="100000"/>
        <a:buFont typeface="Times New Roman" panose="02020603050405020304" pitchFamily="18" charset="0"/>
        <a:defRPr sz="4000">
          <a:solidFill>
            <a:srgbClr val="000000"/>
          </a:solidFill>
          <a:latin typeface="Arial" panose="020B0604020202020204" pitchFamily="34" charset="0"/>
          <a:ea typeface="Droid Sans Fallback" charset="0"/>
          <a:cs typeface="Droid Sans Fallback" charset="0"/>
        </a:defRPr>
      </a:lvl4pPr>
      <a:lvl5pPr algn="ctr" defTabSz="414338" rtl="0" eaLnBrk="0" fontAlgn="base" hangingPunct="0">
        <a:lnSpc>
          <a:spcPct val="94000"/>
        </a:lnSpc>
        <a:spcBef>
          <a:spcPct val="0"/>
        </a:spcBef>
        <a:spcAft>
          <a:spcPct val="0"/>
        </a:spcAft>
        <a:buClr>
          <a:srgbClr val="000000"/>
        </a:buClr>
        <a:buSzPct val="100000"/>
        <a:buFont typeface="Times New Roman" panose="02020603050405020304" pitchFamily="18" charset="0"/>
        <a:defRPr sz="4000">
          <a:solidFill>
            <a:srgbClr val="000000"/>
          </a:solidFill>
          <a:latin typeface="Arial" panose="020B0604020202020204" pitchFamily="34" charset="0"/>
          <a:ea typeface="Droid Sans Fallback" charset="0"/>
          <a:cs typeface="Droid Sans Fallback" charset="0"/>
        </a:defRPr>
      </a:lvl5pPr>
      <a:lvl6pPr marL="2320724" indent="-210975" algn="ctr" defTabSz="414625" rtl="0" eaLnBrk="1" fontAlgn="base" hangingPunct="1">
        <a:lnSpc>
          <a:spcPct val="94000"/>
        </a:lnSpc>
        <a:spcBef>
          <a:spcPct val="0"/>
        </a:spcBef>
        <a:spcAft>
          <a:spcPct val="0"/>
        </a:spcAft>
        <a:buClr>
          <a:srgbClr val="000000"/>
        </a:buClr>
        <a:buSzPct val="100000"/>
        <a:buFont typeface="Times New Roman" panose="02020603050405020304" pitchFamily="18" charset="0"/>
        <a:defRPr sz="4061">
          <a:solidFill>
            <a:srgbClr val="000000"/>
          </a:solidFill>
          <a:latin typeface="Arial" panose="020B0604020202020204" pitchFamily="34" charset="0"/>
          <a:ea typeface="Droid Sans Fallback" charset="0"/>
          <a:cs typeface="Droid Sans Fallback" charset="0"/>
        </a:defRPr>
      </a:lvl6pPr>
      <a:lvl7pPr marL="2742674" indent="-210975" algn="ctr" defTabSz="414625" rtl="0" eaLnBrk="1" fontAlgn="base" hangingPunct="1">
        <a:lnSpc>
          <a:spcPct val="94000"/>
        </a:lnSpc>
        <a:spcBef>
          <a:spcPct val="0"/>
        </a:spcBef>
        <a:spcAft>
          <a:spcPct val="0"/>
        </a:spcAft>
        <a:buClr>
          <a:srgbClr val="000000"/>
        </a:buClr>
        <a:buSzPct val="100000"/>
        <a:buFont typeface="Times New Roman" panose="02020603050405020304" pitchFamily="18" charset="0"/>
        <a:defRPr sz="4061">
          <a:solidFill>
            <a:srgbClr val="000000"/>
          </a:solidFill>
          <a:latin typeface="Arial" panose="020B0604020202020204" pitchFamily="34" charset="0"/>
          <a:ea typeface="Droid Sans Fallback" charset="0"/>
          <a:cs typeface="Droid Sans Fallback" charset="0"/>
        </a:defRPr>
      </a:lvl7pPr>
      <a:lvl8pPr marL="3164624" indent="-210975" algn="ctr" defTabSz="414625" rtl="0" eaLnBrk="1" fontAlgn="base" hangingPunct="1">
        <a:lnSpc>
          <a:spcPct val="94000"/>
        </a:lnSpc>
        <a:spcBef>
          <a:spcPct val="0"/>
        </a:spcBef>
        <a:spcAft>
          <a:spcPct val="0"/>
        </a:spcAft>
        <a:buClr>
          <a:srgbClr val="000000"/>
        </a:buClr>
        <a:buSzPct val="100000"/>
        <a:buFont typeface="Times New Roman" panose="02020603050405020304" pitchFamily="18" charset="0"/>
        <a:defRPr sz="4061">
          <a:solidFill>
            <a:srgbClr val="000000"/>
          </a:solidFill>
          <a:latin typeface="Arial" panose="020B0604020202020204" pitchFamily="34" charset="0"/>
          <a:ea typeface="Droid Sans Fallback" charset="0"/>
          <a:cs typeface="Droid Sans Fallback" charset="0"/>
        </a:defRPr>
      </a:lvl8pPr>
      <a:lvl9pPr marL="3586574" indent="-210975" algn="ctr" defTabSz="414625" rtl="0" eaLnBrk="1" fontAlgn="base" hangingPunct="1">
        <a:lnSpc>
          <a:spcPct val="94000"/>
        </a:lnSpc>
        <a:spcBef>
          <a:spcPct val="0"/>
        </a:spcBef>
        <a:spcAft>
          <a:spcPct val="0"/>
        </a:spcAft>
        <a:buClr>
          <a:srgbClr val="000000"/>
        </a:buClr>
        <a:buSzPct val="100000"/>
        <a:buFont typeface="Times New Roman" panose="02020603050405020304" pitchFamily="18" charset="0"/>
        <a:defRPr sz="4061">
          <a:solidFill>
            <a:srgbClr val="000000"/>
          </a:solidFill>
          <a:latin typeface="Arial" panose="020B0604020202020204" pitchFamily="34" charset="0"/>
          <a:ea typeface="Droid Sans Fallback" charset="0"/>
          <a:cs typeface="Droid Sans Fallback" charset="0"/>
        </a:defRPr>
      </a:lvl9pPr>
    </p:titleStyle>
    <p:bodyStyle>
      <a:lvl1pPr marL="315913" indent="-315913" algn="l" defTabSz="414338" rtl="0" eaLnBrk="0" fontAlgn="base" hangingPunct="0">
        <a:lnSpc>
          <a:spcPct val="94000"/>
        </a:lnSpc>
        <a:spcBef>
          <a:spcPts val="1313"/>
        </a:spcBef>
        <a:spcAft>
          <a:spcPct val="0"/>
        </a:spcAft>
        <a:buClr>
          <a:srgbClr val="000000"/>
        </a:buClr>
        <a:buSzPct val="100000"/>
        <a:buFont typeface="Times New Roman" panose="02020603050405020304" pitchFamily="18" charset="0"/>
        <a:defRPr sz="2900" kern="1200">
          <a:solidFill>
            <a:srgbClr val="000000"/>
          </a:solidFill>
          <a:latin typeface="+mn-lt"/>
          <a:ea typeface="+mn-ea"/>
          <a:cs typeface="+mn-cs"/>
        </a:defRPr>
      </a:lvl1pPr>
      <a:lvl2pPr marL="684213" indent="-263525" algn="l" defTabSz="414338" rtl="0" eaLnBrk="0" fontAlgn="base" hangingPunct="0">
        <a:lnSpc>
          <a:spcPct val="94000"/>
        </a:lnSpc>
        <a:spcBef>
          <a:spcPts val="1050"/>
        </a:spcBef>
        <a:spcAft>
          <a:spcPct val="0"/>
        </a:spcAft>
        <a:buClr>
          <a:srgbClr val="000000"/>
        </a:buClr>
        <a:buSzPct val="100000"/>
        <a:buFont typeface="Times New Roman" panose="02020603050405020304" pitchFamily="18" charset="0"/>
        <a:defRPr sz="2500" kern="1200">
          <a:solidFill>
            <a:srgbClr val="000000"/>
          </a:solidFill>
          <a:latin typeface="+mn-lt"/>
          <a:ea typeface="+mn-ea"/>
          <a:cs typeface="+mn-cs"/>
        </a:defRPr>
      </a:lvl2pPr>
      <a:lvl3pPr marL="1054100" indent="-209550" algn="l" defTabSz="414338" rtl="0" eaLnBrk="0" fontAlgn="base" hangingPunct="0">
        <a:lnSpc>
          <a:spcPct val="94000"/>
        </a:lnSpc>
        <a:spcBef>
          <a:spcPts val="788"/>
        </a:spcBef>
        <a:spcAft>
          <a:spcPct val="0"/>
        </a:spcAft>
        <a:buClr>
          <a:srgbClr val="000000"/>
        </a:buClr>
        <a:buSzPct val="100000"/>
        <a:buFont typeface="Times New Roman" panose="02020603050405020304" pitchFamily="18" charset="0"/>
        <a:defRPr sz="2200" kern="1200">
          <a:solidFill>
            <a:srgbClr val="000000"/>
          </a:solidFill>
          <a:latin typeface="+mn-lt"/>
          <a:ea typeface="+mn-ea"/>
          <a:cs typeface="+mn-cs"/>
        </a:defRPr>
      </a:lvl3pPr>
      <a:lvl4pPr marL="1476375" indent="-209550" algn="l" defTabSz="414338" rtl="0" eaLnBrk="0" fontAlgn="base" hangingPunct="0">
        <a:lnSpc>
          <a:spcPct val="94000"/>
        </a:lnSpc>
        <a:spcBef>
          <a:spcPts val="525"/>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4pPr>
      <a:lvl5pPr marL="1898650" indent="-209550" algn="l" defTabSz="414338" rtl="0" eaLnBrk="0" fontAlgn="base" hangingPunct="0">
        <a:lnSpc>
          <a:spcPct val="94000"/>
        </a:lnSpc>
        <a:spcBef>
          <a:spcPts val="263"/>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5pPr>
      <a:lvl6pPr marL="2320724" indent="-210975" algn="l" defTabSz="843900" rtl="0" eaLnBrk="1" latinLnBrk="0" hangingPunct="1">
        <a:lnSpc>
          <a:spcPct val="90000"/>
        </a:lnSpc>
        <a:spcBef>
          <a:spcPts val="461"/>
        </a:spcBef>
        <a:buFont typeface="Arial" panose="020B0604020202020204" pitchFamily="34" charset="0"/>
        <a:buChar char="•"/>
        <a:defRPr sz="1661" kern="1200">
          <a:solidFill>
            <a:schemeClr val="tx1"/>
          </a:solidFill>
          <a:latin typeface="+mn-lt"/>
          <a:ea typeface="+mn-ea"/>
          <a:cs typeface="+mn-cs"/>
        </a:defRPr>
      </a:lvl6pPr>
      <a:lvl7pPr marL="2742674" indent="-210975" algn="l" defTabSz="843900" rtl="0" eaLnBrk="1" latinLnBrk="0" hangingPunct="1">
        <a:lnSpc>
          <a:spcPct val="90000"/>
        </a:lnSpc>
        <a:spcBef>
          <a:spcPts val="461"/>
        </a:spcBef>
        <a:buFont typeface="Arial" panose="020B0604020202020204" pitchFamily="34" charset="0"/>
        <a:buChar char="•"/>
        <a:defRPr sz="1661" kern="1200">
          <a:solidFill>
            <a:schemeClr val="tx1"/>
          </a:solidFill>
          <a:latin typeface="+mn-lt"/>
          <a:ea typeface="+mn-ea"/>
          <a:cs typeface="+mn-cs"/>
        </a:defRPr>
      </a:lvl7pPr>
      <a:lvl8pPr marL="3164624" indent="-210975" algn="l" defTabSz="843900" rtl="0" eaLnBrk="1" latinLnBrk="0" hangingPunct="1">
        <a:lnSpc>
          <a:spcPct val="90000"/>
        </a:lnSpc>
        <a:spcBef>
          <a:spcPts val="461"/>
        </a:spcBef>
        <a:buFont typeface="Arial" panose="020B0604020202020204" pitchFamily="34" charset="0"/>
        <a:buChar char="•"/>
        <a:defRPr sz="1661" kern="1200">
          <a:solidFill>
            <a:schemeClr val="tx1"/>
          </a:solidFill>
          <a:latin typeface="+mn-lt"/>
          <a:ea typeface="+mn-ea"/>
          <a:cs typeface="+mn-cs"/>
        </a:defRPr>
      </a:lvl8pPr>
      <a:lvl9pPr marL="3586574" indent="-210975" algn="l" defTabSz="843900" rtl="0" eaLnBrk="1" latinLnBrk="0" hangingPunct="1">
        <a:lnSpc>
          <a:spcPct val="90000"/>
        </a:lnSpc>
        <a:spcBef>
          <a:spcPts val="461"/>
        </a:spcBef>
        <a:buFont typeface="Arial" panose="020B0604020202020204" pitchFamily="34" charset="0"/>
        <a:buChar char="•"/>
        <a:defRPr sz="1661" kern="1200">
          <a:solidFill>
            <a:schemeClr val="tx1"/>
          </a:solidFill>
          <a:latin typeface="+mn-lt"/>
          <a:ea typeface="+mn-ea"/>
          <a:cs typeface="+mn-cs"/>
        </a:defRPr>
      </a:lvl9pPr>
    </p:bodyStyle>
    <p:otherStyle>
      <a:defPPr>
        <a:defRPr lang="en-US"/>
      </a:defPPr>
      <a:lvl1pPr marL="0" algn="l" defTabSz="843900" rtl="0" eaLnBrk="1" latinLnBrk="0" hangingPunct="1">
        <a:defRPr sz="1661" kern="1200">
          <a:solidFill>
            <a:schemeClr val="tx1"/>
          </a:solidFill>
          <a:latin typeface="+mn-lt"/>
          <a:ea typeface="+mn-ea"/>
          <a:cs typeface="+mn-cs"/>
        </a:defRPr>
      </a:lvl1pPr>
      <a:lvl2pPr marL="421950" algn="l" defTabSz="843900" rtl="0" eaLnBrk="1" latinLnBrk="0" hangingPunct="1">
        <a:defRPr sz="1661" kern="1200">
          <a:solidFill>
            <a:schemeClr val="tx1"/>
          </a:solidFill>
          <a:latin typeface="+mn-lt"/>
          <a:ea typeface="+mn-ea"/>
          <a:cs typeface="+mn-cs"/>
        </a:defRPr>
      </a:lvl2pPr>
      <a:lvl3pPr marL="843900" algn="l" defTabSz="843900" rtl="0" eaLnBrk="1" latinLnBrk="0" hangingPunct="1">
        <a:defRPr sz="1661" kern="1200">
          <a:solidFill>
            <a:schemeClr val="tx1"/>
          </a:solidFill>
          <a:latin typeface="+mn-lt"/>
          <a:ea typeface="+mn-ea"/>
          <a:cs typeface="+mn-cs"/>
        </a:defRPr>
      </a:lvl3pPr>
      <a:lvl4pPr marL="1265850" algn="l" defTabSz="843900" rtl="0" eaLnBrk="1" latinLnBrk="0" hangingPunct="1">
        <a:defRPr sz="1661" kern="1200">
          <a:solidFill>
            <a:schemeClr val="tx1"/>
          </a:solidFill>
          <a:latin typeface="+mn-lt"/>
          <a:ea typeface="+mn-ea"/>
          <a:cs typeface="+mn-cs"/>
        </a:defRPr>
      </a:lvl4pPr>
      <a:lvl5pPr marL="1687800" algn="l" defTabSz="843900" rtl="0" eaLnBrk="1" latinLnBrk="0" hangingPunct="1">
        <a:defRPr sz="1661" kern="1200">
          <a:solidFill>
            <a:schemeClr val="tx1"/>
          </a:solidFill>
          <a:latin typeface="+mn-lt"/>
          <a:ea typeface="+mn-ea"/>
          <a:cs typeface="+mn-cs"/>
        </a:defRPr>
      </a:lvl5pPr>
      <a:lvl6pPr marL="2109749" algn="l" defTabSz="843900" rtl="0" eaLnBrk="1" latinLnBrk="0" hangingPunct="1">
        <a:defRPr sz="1661" kern="1200">
          <a:solidFill>
            <a:schemeClr val="tx1"/>
          </a:solidFill>
          <a:latin typeface="+mn-lt"/>
          <a:ea typeface="+mn-ea"/>
          <a:cs typeface="+mn-cs"/>
        </a:defRPr>
      </a:lvl6pPr>
      <a:lvl7pPr marL="2531699" algn="l" defTabSz="843900" rtl="0" eaLnBrk="1" latinLnBrk="0" hangingPunct="1">
        <a:defRPr sz="1661" kern="1200">
          <a:solidFill>
            <a:schemeClr val="tx1"/>
          </a:solidFill>
          <a:latin typeface="+mn-lt"/>
          <a:ea typeface="+mn-ea"/>
          <a:cs typeface="+mn-cs"/>
        </a:defRPr>
      </a:lvl7pPr>
      <a:lvl8pPr marL="2953649" algn="l" defTabSz="843900" rtl="0" eaLnBrk="1" latinLnBrk="0" hangingPunct="1">
        <a:defRPr sz="1661" kern="1200">
          <a:solidFill>
            <a:schemeClr val="tx1"/>
          </a:solidFill>
          <a:latin typeface="+mn-lt"/>
          <a:ea typeface="+mn-ea"/>
          <a:cs typeface="+mn-cs"/>
        </a:defRPr>
      </a:lvl8pPr>
      <a:lvl9pPr marL="3375599" algn="l" defTabSz="843900" rtl="0" eaLnBrk="1" latinLnBrk="0" hangingPunct="1">
        <a:defRPr sz="166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1279524" y="1143000"/>
            <a:ext cx="6611938" cy="12450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94000"/>
              </a:lnSpc>
              <a:spcBef>
                <a:spcPts val="1313"/>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900">
                <a:solidFill>
                  <a:srgbClr val="000000"/>
                </a:solidFill>
                <a:latin typeface="Arial" panose="020B0604020202020204" pitchFamily="34" charset="0"/>
                <a:ea typeface="Droid Sans Fallback" charset="0"/>
                <a:cs typeface="Droid Sans Fallback" charset="0"/>
              </a:defRPr>
            </a:lvl1pPr>
            <a:lvl2pPr marL="684213" indent="-263525">
              <a:lnSpc>
                <a:spcPct val="94000"/>
              </a:lnSpc>
              <a:spcBef>
                <a:spcPts val="10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500">
                <a:solidFill>
                  <a:srgbClr val="000000"/>
                </a:solidFill>
                <a:latin typeface="Arial" panose="020B0604020202020204" pitchFamily="34" charset="0"/>
                <a:ea typeface="Droid Sans Fallback" charset="0"/>
                <a:cs typeface="Droid Sans Fallback" charset="0"/>
              </a:defRPr>
            </a:lvl2pPr>
            <a:lvl3pPr marL="1054100" indent="-209550">
              <a:lnSpc>
                <a:spcPct val="94000"/>
              </a:lnSpc>
              <a:spcBef>
                <a:spcPts val="788"/>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000000"/>
                </a:solidFill>
                <a:latin typeface="Arial" panose="020B0604020202020204" pitchFamily="34" charset="0"/>
                <a:ea typeface="Droid Sans Fallback" charset="0"/>
                <a:cs typeface="Droid Sans Fallback" charset="0"/>
              </a:defRPr>
            </a:lvl3pPr>
            <a:lvl4pPr marL="1476375" indent="-209550">
              <a:lnSpc>
                <a:spcPct val="94000"/>
              </a:lnSpc>
              <a:spcBef>
                <a:spcPts val="525"/>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marL="1898650" indent="-209550">
              <a:lnSpc>
                <a:spcPct val="94000"/>
              </a:lnSpc>
              <a:spcBef>
                <a:spcPts val="263"/>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355850" indent="-209550" defTabSz="449263" eaLnBrk="0" fontAlgn="base" hangingPunct="0">
              <a:lnSpc>
                <a:spcPct val="94000"/>
              </a:lnSpc>
              <a:spcBef>
                <a:spcPts val="263"/>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813050" indent="-209550" defTabSz="449263" eaLnBrk="0" fontAlgn="base" hangingPunct="0">
              <a:lnSpc>
                <a:spcPct val="94000"/>
              </a:lnSpc>
              <a:spcBef>
                <a:spcPts val="263"/>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270250" indent="-209550" defTabSz="449263" eaLnBrk="0" fontAlgn="base" hangingPunct="0">
              <a:lnSpc>
                <a:spcPct val="94000"/>
              </a:lnSpc>
              <a:spcBef>
                <a:spcPts val="263"/>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727450" indent="-209550" defTabSz="449263" eaLnBrk="0" fontAlgn="base" hangingPunct="0">
              <a:lnSpc>
                <a:spcPct val="94000"/>
              </a:lnSpc>
              <a:spcBef>
                <a:spcPts val="263"/>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algn="ctr" eaLnBrk="1">
              <a:lnSpc>
                <a:spcPct val="100000"/>
              </a:lnSpc>
              <a:spcBef>
                <a:spcPct val="0"/>
              </a:spcBef>
              <a:buClrTx/>
              <a:buFontTx/>
              <a:buNone/>
            </a:pPr>
            <a:r>
              <a:rPr lang="en-IN" sz="3000" dirty="0">
                <a:solidFill>
                  <a:srgbClr val="0000CC"/>
                </a:solidFill>
                <a:latin typeface="Calibri" panose="020F0502020204030204" pitchFamily="34" charset="0"/>
                <a:ea typeface="新細明體" panose="02020500000000000000" pitchFamily="18" charset="-120"/>
              </a:rPr>
              <a:t>Lecture </a:t>
            </a:r>
            <a:r>
              <a:rPr lang="en-IN" sz="3000" dirty="0" smtClean="0">
                <a:solidFill>
                  <a:srgbClr val="0000CC"/>
                </a:solidFill>
                <a:latin typeface="Calibri" panose="020F0502020204030204" pitchFamily="34" charset="0"/>
                <a:ea typeface="新細明體" panose="02020500000000000000" pitchFamily="18" charset="-120"/>
              </a:rPr>
              <a:t>06: UML Diagrams</a:t>
            </a:r>
            <a:endParaRPr lang="en-IN" sz="3000" dirty="0">
              <a:solidFill>
                <a:srgbClr val="0000CC"/>
              </a:solidFill>
              <a:latin typeface="Calibri" panose="020F0502020204030204" pitchFamily="34" charset="0"/>
              <a:ea typeface="新細明體" panose="02020500000000000000" pitchFamily="18" charset="-120"/>
            </a:endParaRPr>
          </a:p>
          <a:p>
            <a:pPr algn="ctr" eaLnBrk="1">
              <a:lnSpc>
                <a:spcPct val="100000"/>
              </a:lnSpc>
              <a:spcBef>
                <a:spcPct val="0"/>
              </a:spcBef>
              <a:buClrTx/>
              <a:buFontTx/>
              <a:buNone/>
            </a:pPr>
            <a:r>
              <a:rPr lang="en-IN" sz="1500" dirty="0">
                <a:solidFill>
                  <a:srgbClr val="0000CC"/>
                </a:solidFill>
                <a:latin typeface="Calibri" panose="020F0502020204030204" pitchFamily="34" charset="0"/>
                <a:ea typeface="新細明體" panose="02020500000000000000" pitchFamily="18" charset="-120"/>
              </a:rPr>
              <a:t>CSC210A  Software Development Fundamentals</a:t>
            </a:r>
          </a:p>
          <a:p>
            <a:pPr algn="ctr" eaLnBrk="1">
              <a:lnSpc>
                <a:spcPct val="100000"/>
              </a:lnSpc>
              <a:spcBef>
                <a:spcPct val="0"/>
              </a:spcBef>
              <a:buClrTx/>
              <a:buFontTx/>
              <a:buNone/>
            </a:pPr>
            <a:r>
              <a:rPr lang="en-IN" sz="1500" dirty="0">
                <a:solidFill>
                  <a:srgbClr val="0000CC"/>
                </a:solidFill>
                <a:latin typeface="Calibri" panose="020F0502020204030204" pitchFamily="34" charset="0"/>
                <a:ea typeface="新細明體" panose="02020500000000000000" pitchFamily="18" charset="-120"/>
              </a:rPr>
              <a:t>B. Tech. </a:t>
            </a:r>
            <a:r>
              <a:rPr lang="en-IN" sz="1500" dirty="0" smtClean="0">
                <a:solidFill>
                  <a:srgbClr val="0000CC"/>
                </a:solidFill>
                <a:latin typeface="Calibri" panose="020F0502020204030204" pitchFamily="34" charset="0"/>
                <a:ea typeface="新細明體" panose="02020500000000000000" pitchFamily="18" charset="-120"/>
              </a:rPr>
              <a:t>2017</a:t>
            </a:r>
            <a:endParaRPr lang="en-IN" sz="1500" dirty="0">
              <a:solidFill>
                <a:srgbClr val="0000CC"/>
              </a:solidFill>
              <a:latin typeface="Calibri" panose="020F0502020204030204" pitchFamily="34" charset="0"/>
              <a:ea typeface="新細明體" panose="02020500000000000000" pitchFamily="18" charset="-120"/>
            </a:endParaRPr>
          </a:p>
          <a:p>
            <a:pPr algn="ctr" eaLnBrk="1">
              <a:lnSpc>
                <a:spcPct val="100000"/>
              </a:lnSpc>
              <a:spcBef>
                <a:spcPct val="0"/>
              </a:spcBef>
              <a:buClrTx/>
              <a:buFontTx/>
              <a:buNone/>
            </a:pPr>
            <a:endParaRPr lang="en-IN" sz="1500" dirty="0">
              <a:solidFill>
                <a:srgbClr val="0000CC"/>
              </a:solidFill>
              <a:latin typeface="Calibri" panose="020F0502020204030204" pitchFamily="34" charset="0"/>
              <a:ea typeface="新細明體" panose="02020500000000000000" pitchFamily="18" charset="-120"/>
            </a:endParaRPr>
          </a:p>
        </p:txBody>
      </p:sp>
      <p:sp>
        <p:nvSpPr>
          <p:cNvPr id="4" name="Rectangle 3"/>
          <p:cNvSpPr>
            <a:spLocks noChangeArrowheads="1"/>
          </p:cNvSpPr>
          <p:nvPr/>
        </p:nvSpPr>
        <p:spPr bwMode="auto">
          <a:xfrm>
            <a:off x="1537493" y="3738894"/>
            <a:ext cx="6096000" cy="3154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defPPr>
              <a:defRPr lang="en-GB"/>
            </a:defPPr>
            <a:lvl1pPr algn="l" defTabSz="449263" rtl="0" eaLnBrk="0" fontAlgn="base" hangingPunct="0">
              <a:spcBef>
                <a:spcPct val="0"/>
              </a:spcBef>
              <a:spcAft>
                <a:spcPct val="0"/>
              </a:spcAft>
              <a:defRPr kern="1200">
                <a:solidFill>
                  <a:schemeClr val="bg1"/>
                </a:solidFill>
                <a:latin typeface="Arial" panose="020B0604020202020204" pitchFamily="34" charset="0"/>
                <a:ea typeface="新細明體" panose="02020500000000000000" pitchFamily="18" charset="-120"/>
                <a:cs typeface="+mn-cs"/>
              </a:defRPr>
            </a:lvl1pPr>
            <a:lvl2pPr marL="742950" indent="-285750" algn="l" defTabSz="449263" rtl="0" eaLnBrk="0" fontAlgn="base" hangingPunct="0">
              <a:spcBef>
                <a:spcPct val="0"/>
              </a:spcBef>
              <a:spcAft>
                <a:spcPct val="0"/>
              </a:spcAft>
              <a:defRPr kern="1200">
                <a:solidFill>
                  <a:schemeClr val="bg1"/>
                </a:solidFill>
                <a:latin typeface="Arial" panose="020B0604020202020204" pitchFamily="34" charset="0"/>
                <a:ea typeface="新細明體" panose="02020500000000000000" pitchFamily="18" charset="-120"/>
                <a:cs typeface="+mn-cs"/>
              </a:defRPr>
            </a:lvl2pPr>
            <a:lvl3pPr marL="1143000" indent="-228600" algn="l" defTabSz="449263" rtl="0" eaLnBrk="0" fontAlgn="base" hangingPunct="0">
              <a:spcBef>
                <a:spcPct val="0"/>
              </a:spcBef>
              <a:spcAft>
                <a:spcPct val="0"/>
              </a:spcAft>
              <a:defRPr kern="1200">
                <a:solidFill>
                  <a:schemeClr val="bg1"/>
                </a:solidFill>
                <a:latin typeface="Arial" panose="020B0604020202020204" pitchFamily="34" charset="0"/>
                <a:ea typeface="新細明體" panose="02020500000000000000" pitchFamily="18" charset="-120"/>
                <a:cs typeface="+mn-cs"/>
              </a:defRPr>
            </a:lvl3pPr>
            <a:lvl4pPr marL="1600200" indent="-228600" algn="l" defTabSz="449263" rtl="0" eaLnBrk="0" fontAlgn="base" hangingPunct="0">
              <a:spcBef>
                <a:spcPct val="0"/>
              </a:spcBef>
              <a:spcAft>
                <a:spcPct val="0"/>
              </a:spcAft>
              <a:defRPr kern="1200">
                <a:solidFill>
                  <a:schemeClr val="bg1"/>
                </a:solidFill>
                <a:latin typeface="Arial" panose="020B0604020202020204" pitchFamily="34" charset="0"/>
                <a:ea typeface="新細明體" panose="02020500000000000000" pitchFamily="18" charset="-120"/>
                <a:cs typeface="+mn-cs"/>
              </a:defRPr>
            </a:lvl4pPr>
            <a:lvl5pPr marL="2057400" indent="-228600" algn="l" defTabSz="449263" rtl="0" eaLnBrk="0" fontAlgn="base" hangingPunct="0">
              <a:spcBef>
                <a:spcPct val="0"/>
              </a:spcBef>
              <a:spcAft>
                <a:spcPct val="0"/>
              </a:spcAft>
              <a:defRPr kern="1200">
                <a:solidFill>
                  <a:schemeClr val="bg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ern="1200">
                <a:solidFill>
                  <a:schemeClr val="bg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ern="1200">
                <a:solidFill>
                  <a:schemeClr val="bg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ern="1200">
                <a:solidFill>
                  <a:schemeClr val="bg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ern="1200">
                <a:solidFill>
                  <a:schemeClr val="bg1"/>
                </a:solidFill>
                <a:latin typeface="Arial" panose="020B0604020202020204" pitchFamily="34" charset="0"/>
                <a:ea typeface="新細明體" panose="02020500000000000000" pitchFamily="18" charset="-120"/>
                <a:cs typeface="+mn-cs"/>
              </a:defRPr>
            </a:lvl9pPr>
          </a:lstStyle>
          <a:p>
            <a:pPr algn="ctr" eaLnBrk="1">
              <a:buSzPct val="100000"/>
              <a:defRPr/>
            </a:pPr>
            <a:r>
              <a:rPr lang="en-IN" sz="3200" b="1" dirty="0" smtClean="0">
                <a:solidFill>
                  <a:schemeClr val="tx1"/>
                </a:solidFill>
                <a:latin typeface="Calibri" panose="020F0502020204030204" pitchFamily="34" charset="0"/>
                <a:ea typeface="DejaVu Sans" charset="0"/>
                <a:cs typeface="DejaVu Sans" charset="0"/>
              </a:rPr>
              <a:t>Course Leader(s):</a:t>
            </a:r>
          </a:p>
          <a:p>
            <a:pPr algn="ctr" eaLnBrk="1">
              <a:buSzPct val="100000"/>
              <a:defRPr/>
            </a:pPr>
            <a:r>
              <a:rPr lang="en-IN" sz="2800" b="1" dirty="0" smtClean="0">
                <a:solidFill>
                  <a:schemeClr val="tx1"/>
                </a:solidFill>
                <a:latin typeface="Calibri" panose="020F0502020204030204" pitchFamily="34" charset="0"/>
                <a:ea typeface="DejaVu Sans" charset="0"/>
                <a:cs typeface="DejaVu Sans" charset="0"/>
              </a:rPr>
              <a:t> </a:t>
            </a:r>
            <a:r>
              <a:rPr lang="en-IN" sz="2800" b="1" dirty="0" err="1" smtClean="0">
                <a:solidFill>
                  <a:schemeClr val="tx1"/>
                </a:solidFill>
                <a:latin typeface="Calibri" panose="020F0502020204030204" pitchFamily="34" charset="0"/>
                <a:ea typeface="DejaVu Sans" charset="0"/>
                <a:cs typeface="DejaVu Sans" charset="0"/>
              </a:rPr>
              <a:t>Ms.Sahana.P.Shankar</a:t>
            </a:r>
            <a:endParaRPr lang="en-IN" sz="2800" b="1" dirty="0" smtClean="0">
              <a:solidFill>
                <a:schemeClr val="tx1"/>
              </a:solidFill>
              <a:latin typeface="Calibri" panose="020F0502020204030204" pitchFamily="34" charset="0"/>
              <a:ea typeface="DejaVu Sans" charset="0"/>
              <a:cs typeface="DejaVu Sans" charset="0"/>
            </a:endParaRPr>
          </a:p>
          <a:p>
            <a:pPr algn="ctr" eaLnBrk="1"/>
            <a:r>
              <a:rPr lang="en-IN" sz="1800" smtClean="0">
                <a:solidFill>
                  <a:srgbClr val="0000CC"/>
                </a:solidFill>
                <a:latin typeface="Calibri" panose="020F0502020204030204" pitchFamily="34" charset="0"/>
              </a:rPr>
              <a:t>sahana.cs.et@msruas.ac.in</a:t>
            </a:r>
            <a:endParaRPr lang="en-IN" sz="1800" dirty="0" smtClean="0">
              <a:solidFill>
                <a:srgbClr val="0000CC"/>
              </a:solidFill>
              <a:latin typeface="Calibri" panose="020F0502020204030204" pitchFamily="34" charset="0"/>
            </a:endParaRPr>
          </a:p>
          <a:p>
            <a:pPr marL="0" lvl="0" indent="0" algn="ctr" eaLnBrk="1">
              <a:buSzPct val="100000"/>
              <a:tabLst/>
              <a:defRPr/>
            </a:pPr>
            <a:r>
              <a:rPr lang="en-IN" sz="2800" b="1" dirty="0" smtClean="0">
                <a:solidFill>
                  <a:schemeClr val="tx1"/>
                </a:solidFill>
                <a:latin typeface="Calibri" panose="020F0502020204030204" pitchFamily="34" charset="0"/>
                <a:ea typeface="DejaVu Sans" charset="0"/>
                <a:cs typeface="DejaVu Sans" charset="0"/>
              </a:rPr>
              <a:t>Ms. Supriya, M. S.</a:t>
            </a:r>
          </a:p>
          <a:p>
            <a:pPr algn="ctr" eaLnBrk="1"/>
            <a:r>
              <a:rPr lang="en-IN" sz="1800" dirty="0" smtClean="0">
                <a:solidFill>
                  <a:srgbClr val="0000CC"/>
                </a:solidFill>
                <a:latin typeface="Calibri" panose="020F0502020204030204" pitchFamily="34" charset="0"/>
              </a:rPr>
              <a:t>supriya.cs.et@msruas.ac.in</a:t>
            </a:r>
            <a:endParaRPr lang="en-IN" sz="1800" u="sng" dirty="0">
              <a:latin typeface="Calibri" panose="020F0502020204030204" pitchFamily="34" charset="0"/>
              <a:ea typeface="DejaVu Sans" charset="0"/>
              <a:cs typeface="DejaVu Sans"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1"/>
          <p:cNvSpPr>
            <a:spLocks noGrp="1" noChangeArrowheads="1"/>
          </p:cNvSpPr>
          <p:nvPr>
            <p:ph type="title" idx="4294967295"/>
          </p:nvPr>
        </p:nvSpPr>
        <p:spPr>
          <a:xfrm>
            <a:off x="457200" y="274638"/>
            <a:ext cx="8229600" cy="1143000"/>
          </a:xfrm>
        </p:spPr>
        <p:txBody>
          <a:bodyPr/>
          <a:lstStyle/>
          <a:p>
            <a:pPr marL="422275" indent="-419100" algn="ctr" eaLnBrk="1" hangingPunct="1">
              <a:lnSpc>
                <a:spcPct val="100000"/>
              </a:lnSpc>
              <a:buClrTx/>
              <a:buFontTx/>
              <a:buNone/>
              <a:tabLst>
                <a:tab pos="422275" algn="l"/>
                <a:tab pos="869950" algn="l"/>
                <a:tab pos="1319213" algn="l"/>
                <a:tab pos="1768475" algn="l"/>
                <a:tab pos="2217738" algn="l"/>
                <a:tab pos="2667000" algn="l"/>
                <a:tab pos="3116263" algn="l"/>
                <a:tab pos="3565525" algn="l"/>
                <a:tab pos="4014788" algn="l"/>
                <a:tab pos="4464050" algn="l"/>
                <a:tab pos="4913313" algn="l"/>
                <a:tab pos="5362575" algn="l"/>
                <a:tab pos="5811838" algn="l"/>
                <a:tab pos="6261100" algn="l"/>
                <a:tab pos="6710363" algn="l"/>
                <a:tab pos="7159625" algn="l"/>
                <a:tab pos="7608888" algn="l"/>
                <a:tab pos="8058150" algn="l"/>
                <a:tab pos="8507413" algn="l"/>
                <a:tab pos="8956675" algn="l"/>
                <a:tab pos="9405938" algn="l"/>
              </a:tabLst>
            </a:pPr>
            <a:r>
              <a:rPr lang="en-US" altLang="zh-TW" sz="3600" dirty="0" smtClean="0">
                <a:solidFill>
                  <a:srgbClr val="376092"/>
                </a:solidFill>
                <a:latin typeface="Calibri" panose="020F0502020204030204" pitchFamily="34" charset="0"/>
              </a:rPr>
              <a:t>Structural Things</a:t>
            </a:r>
          </a:p>
        </p:txBody>
      </p:sp>
      <p:sp>
        <p:nvSpPr>
          <p:cNvPr id="30722" name="Text Box 2"/>
          <p:cNvSpPr txBox="1">
            <a:spLocks noChangeArrowheads="1"/>
          </p:cNvSpPr>
          <p:nvPr/>
        </p:nvSpPr>
        <p:spPr bwMode="auto">
          <a:xfrm>
            <a:off x="76200" y="609600"/>
            <a:ext cx="8229600" cy="4459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14325" indent="-314325">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1pPr>
            <a:lvl2pPr marL="788988" indent="-420688">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2pPr>
            <a:lvl3pPr>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3pPr>
            <a:lvl4pPr>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4pPr>
            <a:lvl5pPr>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9pPr>
          </a:lstStyle>
          <a:p>
            <a:pPr algn="just" eaLnBrk="1" hangingPunct="1">
              <a:spcBef>
                <a:spcPts val="450"/>
              </a:spcBef>
              <a:buClr>
                <a:srgbClr val="000000"/>
              </a:buClr>
              <a:buSzPct val="100000"/>
              <a:buFont typeface="Arial" panose="020B0604020202020204" pitchFamily="34" charset="0"/>
              <a:buChar char="•"/>
              <a:defRPr/>
            </a:pPr>
            <a:r>
              <a:rPr lang="en-US" altLang="zh-TW" sz="2400" dirty="0" smtClean="0">
                <a:latin typeface="Calibri" panose="020F0502020204030204" pitchFamily="34" charset="0"/>
                <a:ea typeface="新細明體" panose="02020500000000000000" pitchFamily="18" charset="-120"/>
              </a:rPr>
              <a:t>Active class</a:t>
            </a:r>
          </a:p>
          <a:p>
            <a:pPr lvl="1" algn="just" eaLnBrk="1" hangingPunct="1">
              <a:spcBef>
                <a:spcPts val="413"/>
              </a:spcBef>
              <a:buClr>
                <a:srgbClr val="000000"/>
              </a:buClr>
              <a:buSzPct val="100000"/>
              <a:buFont typeface="Arial" panose="020B0604020202020204" pitchFamily="34" charset="0"/>
              <a:buChar char="–"/>
              <a:defRPr/>
            </a:pPr>
            <a:r>
              <a:rPr lang="en-US" altLang="zh-TW" sz="2400" dirty="0" smtClean="0">
                <a:latin typeface="Calibri" panose="020F0502020204030204" pitchFamily="34" charset="0"/>
                <a:ea typeface="新細明體" panose="02020500000000000000" pitchFamily="18" charset="-120"/>
              </a:rPr>
              <a:t>Can initiate control activity</a:t>
            </a:r>
          </a:p>
          <a:p>
            <a:pPr lvl="1" algn="just" eaLnBrk="1" hangingPunct="1">
              <a:spcBef>
                <a:spcPts val="413"/>
              </a:spcBef>
              <a:buClr>
                <a:srgbClr val="000000"/>
              </a:buClr>
              <a:buSzPct val="100000"/>
              <a:buFont typeface="Arial" panose="020B0604020202020204" pitchFamily="34" charset="0"/>
              <a:buChar char="–"/>
              <a:defRPr/>
            </a:pPr>
            <a:r>
              <a:rPr lang="en-US" altLang="zh-TW" sz="2400" dirty="0" smtClean="0">
                <a:latin typeface="Calibri" panose="020F0502020204030204" pitchFamily="34" charset="0"/>
                <a:ea typeface="新細明體" panose="02020500000000000000" pitchFamily="18" charset="-120"/>
              </a:rPr>
              <a:t>Just like a class except that its objects represent </a:t>
            </a:r>
          </a:p>
          <a:p>
            <a:pPr marL="790575" indent="-419100" algn="just" eaLnBrk="1" hangingPunct="1">
              <a:spcBef>
                <a:spcPts val="413"/>
              </a:spcBef>
              <a:buSzPct val="100000"/>
              <a:defRPr/>
            </a:pPr>
            <a:r>
              <a:rPr lang="en-US" altLang="zh-TW" sz="2400" dirty="0" smtClean="0">
                <a:latin typeface="Calibri" panose="020F0502020204030204" pitchFamily="34" charset="0"/>
                <a:ea typeface="新細明體" panose="02020500000000000000" pitchFamily="18" charset="-120"/>
              </a:rPr>
              <a:t>	elements whose behavior is concurrent with other elements</a:t>
            </a:r>
          </a:p>
          <a:p>
            <a:pPr lvl="1" algn="just" eaLnBrk="1" hangingPunct="1">
              <a:spcBef>
                <a:spcPts val="413"/>
              </a:spcBef>
              <a:buClr>
                <a:srgbClr val="000000"/>
              </a:buClr>
              <a:buSzPct val="100000"/>
              <a:buFont typeface="Arial" panose="020B0604020202020204" pitchFamily="34" charset="0"/>
              <a:buChar char="–"/>
              <a:defRPr/>
            </a:pPr>
            <a:r>
              <a:rPr lang="en-US" altLang="zh-TW" sz="2400" dirty="0" smtClean="0">
                <a:latin typeface="Calibri" panose="020F0502020204030204" pitchFamily="34" charset="0"/>
                <a:ea typeface="新細明體" panose="02020500000000000000" pitchFamily="18" charset="-120"/>
              </a:rPr>
              <a:t>Its objects own one or more processes or threads</a:t>
            </a:r>
          </a:p>
          <a:p>
            <a:pPr lvl="1" algn="just" eaLnBrk="1" hangingPunct="1">
              <a:spcBef>
                <a:spcPts val="413"/>
              </a:spcBef>
              <a:buClr>
                <a:srgbClr val="000000"/>
              </a:buClr>
              <a:buSzPct val="100000"/>
              <a:buFont typeface="Arial" panose="020B0604020202020204" pitchFamily="34" charset="0"/>
              <a:buChar char="–"/>
              <a:defRPr/>
            </a:pPr>
            <a:r>
              <a:rPr lang="en-US" altLang="zh-TW" sz="2400" dirty="0" smtClean="0">
                <a:latin typeface="Calibri" panose="020F0502020204030204" pitchFamily="34" charset="0"/>
                <a:ea typeface="新細明體" panose="02020500000000000000" pitchFamily="18" charset="-120"/>
              </a:rPr>
              <a:t>Rendered just like class, but with heavy lines</a:t>
            </a:r>
          </a:p>
          <a:p>
            <a:pPr algn="just" eaLnBrk="1" hangingPunct="1">
              <a:spcBef>
                <a:spcPts val="450"/>
              </a:spcBef>
              <a:buClr>
                <a:srgbClr val="000000"/>
              </a:buClr>
              <a:buSzPct val="100000"/>
              <a:buFont typeface="Arial" panose="020B0604020202020204" pitchFamily="34" charset="0"/>
              <a:buChar char="•"/>
              <a:defRPr/>
            </a:pPr>
            <a:r>
              <a:rPr lang="en-US" altLang="zh-TW" sz="2400" dirty="0" smtClean="0">
                <a:latin typeface="Calibri" panose="020F0502020204030204" pitchFamily="34" charset="0"/>
                <a:ea typeface="新細明體" panose="02020500000000000000" pitchFamily="18" charset="-120"/>
              </a:rPr>
              <a:t>Collaboration </a:t>
            </a:r>
          </a:p>
          <a:p>
            <a:pPr lvl="1" algn="just" eaLnBrk="1" hangingPunct="1">
              <a:spcBef>
                <a:spcPts val="413"/>
              </a:spcBef>
              <a:buClr>
                <a:srgbClr val="000000"/>
              </a:buClr>
              <a:buSzPct val="100000"/>
              <a:buFont typeface="Arial" panose="020B0604020202020204" pitchFamily="34" charset="0"/>
              <a:buChar char="–"/>
              <a:defRPr/>
            </a:pPr>
            <a:r>
              <a:rPr lang="en-US" altLang="zh-TW" sz="2400" dirty="0" smtClean="0">
                <a:latin typeface="Calibri" panose="020F0502020204030204" pitchFamily="34" charset="0"/>
                <a:ea typeface="新細明體" panose="02020500000000000000" pitchFamily="18" charset="-120"/>
              </a:rPr>
              <a:t>Defines an interaction  </a:t>
            </a:r>
          </a:p>
          <a:p>
            <a:pPr lvl="1" algn="just" eaLnBrk="1" hangingPunct="1">
              <a:spcBef>
                <a:spcPts val="413"/>
              </a:spcBef>
              <a:buClr>
                <a:srgbClr val="000000"/>
              </a:buClr>
              <a:buSzPct val="100000"/>
              <a:buFont typeface="Arial" panose="020B0604020202020204" pitchFamily="34" charset="0"/>
              <a:buChar char="–"/>
              <a:defRPr/>
            </a:pPr>
            <a:r>
              <a:rPr lang="en-US" altLang="zh-TW" sz="2400" dirty="0" smtClean="0">
                <a:latin typeface="Calibri" panose="020F0502020204030204" pitchFamily="34" charset="0"/>
                <a:ea typeface="新細明體" panose="02020500000000000000" pitchFamily="18" charset="-120"/>
              </a:rPr>
              <a:t>It is a society of roles and other elements that work together to provide some behavior that is bigger than the sum of the elements</a:t>
            </a:r>
          </a:p>
          <a:p>
            <a:pPr lvl="1" algn="just" eaLnBrk="1" hangingPunct="1">
              <a:spcBef>
                <a:spcPts val="413"/>
              </a:spcBef>
              <a:buClr>
                <a:srgbClr val="000000"/>
              </a:buClr>
              <a:buSzPct val="100000"/>
              <a:buFont typeface="Arial" panose="020B0604020202020204" pitchFamily="34" charset="0"/>
              <a:buChar char="–"/>
              <a:defRPr/>
            </a:pPr>
            <a:r>
              <a:rPr lang="en-US" altLang="zh-TW" sz="2400" dirty="0" smtClean="0">
                <a:latin typeface="Calibri" panose="020F0502020204030204" pitchFamily="34" charset="0"/>
                <a:ea typeface="新細明體" panose="02020500000000000000" pitchFamily="18" charset="-120"/>
              </a:rPr>
              <a:t>Collaborations have structural, as well as behavioral dimensions</a:t>
            </a:r>
          </a:p>
          <a:p>
            <a:pPr lvl="1" algn="just" eaLnBrk="1" hangingPunct="1">
              <a:spcBef>
                <a:spcPts val="413"/>
              </a:spcBef>
              <a:buClr>
                <a:srgbClr val="000000"/>
              </a:buClr>
              <a:buSzPct val="100000"/>
              <a:buFont typeface="Arial" panose="020B0604020202020204" pitchFamily="34" charset="0"/>
              <a:buChar char="–"/>
              <a:defRPr/>
            </a:pPr>
            <a:r>
              <a:rPr lang="en-US" altLang="zh-TW" sz="2400" dirty="0" smtClean="0">
                <a:latin typeface="Calibri" panose="020F0502020204030204" pitchFamily="34" charset="0"/>
                <a:ea typeface="新細明體" panose="02020500000000000000" pitchFamily="18" charset="-120"/>
              </a:rPr>
              <a:t>Rendered as an ellipse with dashes lines, with its name</a:t>
            </a:r>
          </a:p>
          <a:p>
            <a:pPr eaLnBrk="1" hangingPunct="1">
              <a:spcBef>
                <a:spcPts val="1425"/>
              </a:spcBef>
              <a:buSzPct val="100000"/>
              <a:defRPr/>
            </a:pPr>
            <a:endParaRPr lang="en-US" altLang="zh-TW" sz="2000" dirty="0" smtClean="0">
              <a:latin typeface="Calibri" panose="020F0502020204030204" pitchFamily="34" charset="0"/>
              <a:ea typeface="新細明體" panose="02020500000000000000" pitchFamily="18" charset="-120"/>
            </a:endParaRPr>
          </a:p>
          <a:p>
            <a:pPr eaLnBrk="1" hangingPunct="1">
              <a:spcBef>
                <a:spcPts val="1425"/>
              </a:spcBef>
              <a:buSzPct val="100000"/>
              <a:defRPr/>
            </a:pPr>
            <a:endParaRPr lang="en-US" altLang="zh-TW" sz="2000" dirty="0" smtClean="0">
              <a:latin typeface="Calibri" panose="020F0502020204030204" pitchFamily="34" charset="0"/>
              <a:ea typeface="新細明體" panose="02020500000000000000" pitchFamily="18" charset="-120"/>
            </a:endParaRPr>
          </a:p>
          <a:p>
            <a:pPr algn="just" eaLnBrk="1" hangingPunct="1">
              <a:spcBef>
                <a:spcPts val="450"/>
              </a:spcBef>
              <a:buSzPct val="100000"/>
              <a:defRPr/>
            </a:pPr>
            <a:endParaRPr lang="en-US" altLang="zh-TW" sz="2200" dirty="0" smtClean="0">
              <a:latin typeface="Calibri" panose="020F0502020204030204" pitchFamily="34" charset="0"/>
              <a:ea typeface="新細明體" panose="02020500000000000000" pitchFamily="18" charset="-120"/>
            </a:endParaRPr>
          </a:p>
          <a:p>
            <a:pPr eaLnBrk="1" hangingPunct="1">
              <a:spcBef>
                <a:spcPts val="1425"/>
              </a:spcBef>
              <a:buSzPct val="100000"/>
              <a:defRPr/>
            </a:pPr>
            <a:endParaRPr lang="en-US" altLang="zh-TW" sz="1900" dirty="0" smtClean="0">
              <a:latin typeface="Calibri" panose="020F0502020204030204" pitchFamily="34" charset="0"/>
              <a:ea typeface="新細明體" panose="02020500000000000000" pitchFamily="18" charset="-120"/>
            </a:endParaRPr>
          </a:p>
          <a:p>
            <a:pPr marL="685800" indent="-260350" algn="just" eaLnBrk="1" hangingPunct="1">
              <a:spcBef>
                <a:spcPts val="375"/>
              </a:spcBef>
              <a:buSzPct val="100000"/>
              <a:defRPr/>
            </a:pPr>
            <a:endParaRPr lang="en-US" altLang="zh-TW" sz="1900" dirty="0" smtClean="0">
              <a:latin typeface="Calibri" panose="020F0502020204030204" pitchFamily="34" charset="0"/>
              <a:ea typeface="新細明體" panose="02020500000000000000" pitchFamily="18" charset="-120"/>
            </a:endParaRPr>
          </a:p>
        </p:txBody>
      </p:sp>
      <p:pic>
        <p:nvPicPr>
          <p:cNvPr id="2458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6162" y="618699"/>
            <a:ext cx="1590675" cy="11953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458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1025" y="3133725"/>
            <a:ext cx="1781175" cy="904875"/>
          </a:xfrm>
          <a:prstGeom prst="rect">
            <a:avLst/>
          </a:prstGeom>
          <a:noFill/>
          <a:ln w="63360">
            <a:solidFill>
              <a:srgbClr val="333333"/>
            </a:solidFill>
            <a:round/>
            <a:headEnd/>
            <a:tailEnd/>
          </a:ln>
          <a:effectLst>
            <a:outerShdw dist="291960" dir="5400000" algn="ctr" rotWithShape="0">
              <a:srgbClr val="000000">
                <a:alpha val="22043"/>
              </a:srgbClr>
            </a:outerShdw>
          </a:effectLst>
          <a:extLst>
            <a:ext uri="{909E8E84-426E-40DD-AFC4-6F175D3DCCD1}">
              <a14:hiddenFill xmlns:a14="http://schemas.microsoft.com/office/drawing/2010/main">
                <a:blipFill dpi="0" rotWithShape="0">
                  <a:blip/>
                  <a:srcRect/>
                  <a:stretch>
                    <a:fillRect/>
                  </a:stretch>
                </a:blipFill>
              </a14:hiddenFill>
            </a:ext>
          </a:extLst>
        </p:spPr>
      </p:pic>
      <p:sp>
        <p:nvSpPr>
          <p:cNvPr id="2" name="Slide Number Placeholder 1"/>
          <p:cNvSpPr>
            <a:spLocks noGrp="1"/>
          </p:cNvSpPr>
          <p:nvPr>
            <p:ph type="sldNum" sz="quarter" idx="10"/>
          </p:nvPr>
        </p:nvSpPr>
        <p:spPr/>
        <p:txBody>
          <a:bodyPr/>
          <a:lstStyle/>
          <a:p>
            <a:pPr>
              <a:defRPr/>
            </a:pPr>
            <a:fld id="{8D73629C-F666-466D-8043-3B226D7824E3}" type="slidenum">
              <a:rPr lang="en-IN"/>
              <a:pPr>
                <a:defRPr/>
              </a:pPr>
              <a:t>10</a:t>
            </a:fld>
            <a:endParaRPr lang="en-I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1"/>
          <p:cNvSpPr>
            <a:spLocks noGrp="1" noChangeArrowheads="1"/>
          </p:cNvSpPr>
          <p:nvPr>
            <p:ph type="title" idx="4294967295"/>
          </p:nvPr>
        </p:nvSpPr>
        <p:spPr>
          <a:xfrm>
            <a:off x="457200" y="274638"/>
            <a:ext cx="8229600" cy="1143000"/>
          </a:xfrm>
        </p:spPr>
        <p:txBody>
          <a:bodyPr/>
          <a:lstStyle/>
          <a:p>
            <a:pPr marL="422275" indent="-419100" algn="ctr" eaLnBrk="1" hangingPunct="1">
              <a:lnSpc>
                <a:spcPct val="100000"/>
              </a:lnSpc>
              <a:buClrTx/>
              <a:buFontTx/>
              <a:buNone/>
              <a:tabLst>
                <a:tab pos="422275" algn="l"/>
                <a:tab pos="869950" algn="l"/>
                <a:tab pos="1319213" algn="l"/>
                <a:tab pos="1768475" algn="l"/>
                <a:tab pos="2217738" algn="l"/>
                <a:tab pos="2667000" algn="l"/>
                <a:tab pos="3116263" algn="l"/>
                <a:tab pos="3565525" algn="l"/>
                <a:tab pos="4014788" algn="l"/>
                <a:tab pos="4464050" algn="l"/>
                <a:tab pos="4913313" algn="l"/>
                <a:tab pos="5362575" algn="l"/>
                <a:tab pos="5811838" algn="l"/>
                <a:tab pos="6261100" algn="l"/>
                <a:tab pos="6710363" algn="l"/>
                <a:tab pos="7159625" algn="l"/>
                <a:tab pos="7608888" algn="l"/>
                <a:tab pos="8058150" algn="l"/>
                <a:tab pos="8507413" algn="l"/>
                <a:tab pos="8956675" algn="l"/>
                <a:tab pos="9405938" algn="l"/>
              </a:tabLst>
            </a:pPr>
            <a:r>
              <a:rPr lang="en-US" altLang="zh-TW" sz="3600" dirty="0" smtClean="0">
                <a:solidFill>
                  <a:srgbClr val="376092"/>
                </a:solidFill>
                <a:latin typeface="Calibri" panose="020F0502020204030204" pitchFamily="34" charset="0"/>
              </a:rPr>
              <a:t>Structural Things</a:t>
            </a:r>
          </a:p>
        </p:txBody>
      </p:sp>
      <p:sp>
        <p:nvSpPr>
          <p:cNvPr id="31746" name="Text Box 2"/>
          <p:cNvSpPr txBox="1">
            <a:spLocks noChangeArrowheads="1"/>
          </p:cNvSpPr>
          <p:nvPr/>
        </p:nvSpPr>
        <p:spPr bwMode="auto">
          <a:xfrm>
            <a:off x="457200" y="1458913"/>
            <a:ext cx="8229600" cy="4459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14325" indent="-314325">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1pPr>
            <a:lvl2pPr marL="685800" indent="-261938">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2pPr>
            <a:lvl3pPr>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3pPr>
            <a:lvl4pPr>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4pPr>
            <a:lvl5pPr>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9pPr>
          </a:lstStyle>
          <a:p>
            <a:pPr algn="just" eaLnBrk="1" hangingPunct="1">
              <a:spcBef>
                <a:spcPts val="450"/>
              </a:spcBef>
              <a:buClr>
                <a:srgbClr val="000000"/>
              </a:buClr>
              <a:buSzPct val="100000"/>
              <a:buFont typeface="Arial" panose="020B0604020202020204" pitchFamily="34" charset="0"/>
              <a:buChar char="•"/>
              <a:defRPr/>
            </a:pPr>
            <a:r>
              <a:rPr lang="en-US" altLang="zh-TW" sz="2200" dirty="0" smtClean="0">
                <a:latin typeface="Calibri" panose="020F0502020204030204" pitchFamily="34" charset="0"/>
                <a:ea typeface="新細明體" panose="02020500000000000000" pitchFamily="18" charset="-120"/>
              </a:rPr>
              <a:t>Component </a:t>
            </a:r>
          </a:p>
          <a:p>
            <a:pPr lvl="1" algn="just" eaLnBrk="1" hangingPunct="1">
              <a:spcBef>
                <a:spcPts val="413"/>
              </a:spcBef>
              <a:buClr>
                <a:srgbClr val="000000"/>
              </a:buClr>
              <a:buSzPct val="100000"/>
              <a:buFont typeface="Arial" panose="020B0604020202020204" pitchFamily="34" charset="0"/>
              <a:buChar char="–"/>
              <a:defRPr/>
            </a:pPr>
            <a:r>
              <a:rPr lang="en-US" altLang="zh-TW" sz="2000" dirty="0" smtClean="0">
                <a:latin typeface="Calibri" panose="020F0502020204030204" pitchFamily="34" charset="0"/>
                <a:ea typeface="新細明體" panose="02020500000000000000" pitchFamily="18" charset="-120"/>
              </a:rPr>
              <a:t>Represent physical things</a:t>
            </a:r>
          </a:p>
          <a:p>
            <a:pPr lvl="1" algn="just" eaLnBrk="1" hangingPunct="1">
              <a:spcBef>
                <a:spcPts val="413"/>
              </a:spcBef>
              <a:buClr>
                <a:srgbClr val="000000"/>
              </a:buClr>
              <a:buSzPct val="100000"/>
              <a:buFont typeface="Arial" panose="020B0604020202020204" pitchFamily="34" charset="0"/>
              <a:buChar char="–"/>
              <a:defRPr/>
            </a:pPr>
            <a:r>
              <a:rPr lang="en-US" altLang="zh-TW" sz="2000" dirty="0" smtClean="0">
                <a:latin typeface="Calibri" panose="020F0502020204030204" pitchFamily="34" charset="0"/>
                <a:ea typeface="新細明體" panose="02020500000000000000" pitchFamily="18" charset="-120"/>
              </a:rPr>
              <a:t>A component is a physical and replaceable part of a system </a:t>
            </a:r>
          </a:p>
          <a:p>
            <a:pPr lvl="1" algn="just" eaLnBrk="1" hangingPunct="1">
              <a:spcBef>
                <a:spcPts val="413"/>
              </a:spcBef>
              <a:buClr>
                <a:srgbClr val="000000"/>
              </a:buClr>
              <a:buSzPct val="100000"/>
              <a:buFont typeface="Arial" panose="020B0604020202020204" pitchFamily="34" charset="0"/>
              <a:buChar char="–"/>
              <a:defRPr/>
            </a:pPr>
            <a:r>
              <a:rPr lang="en-US" altLang="zh-TW" sz="2000" dirty="0" smtClean="0">
                <a:latin typeface="Calibri" panose="020F0502020204030204" pitchFamily="34" charset="0"/>
                <a:ea typeface="新細明體" panose="02020500000000000000" pitchFamily="18" charset="-120"/>
              </a:rPr>
              <a:t>Rendered as a rectangle with tabs, including its name</a:t>
            </a:r>
          </a:p>
          <a:p>
            <a:pPr eaLnBrk="1" hangingPunct="1">
              <a:spcBef>
                <a:spcPts val="1425"/>
              </a:spcBef>
              <a:buSzPct val="100000"/>
              <a:defRPr/>
            </a:pPr>
            <a:endParaRPr lang="en-US" altLang="zh-TW" sz="1900" dirty="0" smtClean="0">
              <a:latin typeface="Calibri" panose="020F0502020204030204" pitchFamily="34" charset="0"/>
              <a:ea typeface="新細明體" panose="02020500000000000000" pitchFamily="18" charset="-120"/>
            </a:endParaRPr>
          </a:p>
          <a:p>
            <a:pPr algn="just" eaLnBrk="1" hangingPunct="1">
              <a:spcBef>
                <a:spcPts val="450"/>
              </a:spcBef>
              <a:buSzPct val="100000"/>
              <a:defRPr/>
            </a:pPr>
            <a:endParaRPr lang="en-US" altLang="zh-TW" sz="2200" dirty="0" smtClean="0">
              <a:latin typeface="Calibri" panose="020F0502020204030204" pitchFamily="34" charset="0"/>
              <a:ea typeface="新細明體" panose="02020500000000000000" pitchFamily="18" charset="-120"/>
            </a:endParaRPr>
          </a:p>
          <a:p>
            <a:pPr algn="just" eaLnBrk="1" hangingPunct="1">
              <a:spcBef>
                <a:spcPts val="450"/>
              </a:spcBef>
              <a:buClr>
                <a:srgbClr val="000000"/>
              </a:buClr>
              <a:buSzPct val="100000"/>
              <a:buFont typeface="Arial" panose="020B0604020202020204" pitchFamily="34" charset="0"/>
              <a:buChar char="•"/>
              <a:defRPr/>
            </a:pPr>
            <a:r>
              <a:rPr lang="en-US" altLang="zh-TW" sz="2200" dirty="0" smtClean="0">
                <a:latin typeface="Calibri" panose="020F0502020204030204" pitchFamily="34" charset="0"/>
                <a:ea typeface="新細明體" panose="02020500000000000000" pitchFamily="18" charset="-120"/>
              </a:rPr>
              <a:t>Node</a:t>
            </a:r>
          </a:p>
          <a:p>
            <a:pPr marL="788988" lvl="1" indent="-420688" algn="just" eaLnBrk="1" hangingPunct="1">
              <a:spcBef>
                <a:spcPts val="413"/>
              </a:spcBef>
              <a:buClr>
                <a:srgbClr val="000000"/>
              </a:buClr>
              <a:buSzPct val="100000"/>
              <a:buFont typeface="Arial" panose="020B0604020202020204" pitchFamily="34" charset="0"/>
              <a:buChar char="–"/>
              <a:defRPr/>
            </a:pPr>
            <a:r>
              <a:rPr lang="en-US" altLang="zh-TW" sz="2000" dirty="0" smtClean="0">
                <a:latin typeface="Calibri" panose="020F0502020204030204" pitchFamily="34" charset="0"/>
                <a:ea typeface="新細明體" panose="02020500000000000000" pitchFamily="18" charset="-120"/>
              </a:rPr>
              <a:t>A physical element that exists at run time </a:t>
            </a:r>
          </a:p>
          <a:p>
            <a:pPr marL="788988" lvl="1" indent="-420688" algn="just" eaLnBrk="1" hangingPunct="1">
              <a:spcBef>
                <a:spcPts val="413"/>
              </a:spcBef>
              <a:buClr>
                <a:srgbClr val="000000"/>
              </a:buClr>
              <a:buSzPct val="100000"/>
              <a:buFont typeface="Arial" panose="020B0604020202020204" pitchFamily="34" charset="0"/>
              <a:buChar char="–"/>
              <a:defRPr/>
            </a:pPr>
            <a:r>
              <a:rPr lang="en-US" altLang="zh-TW" sz="2000" dirty="0" smtClean="0">
                <a:latin typeface="Calibri" panose="020F0502020204030204" pitchFamily="34" charset="0"/>
                <a:ea typeface="新細明體" panose="02020500000000000000" pitchFamily="18" charset="-120"/>
              </a:rPr>
              <a:t>Represents a computational resource, having at least one memory</a:t>
            </a:r>
          </a:p>
          <a:p>
            <a:pPr marL="788988" lvl="1" indent="-420688" algn="just" eaLnBrk="1" hangingPunct="1">
              <a:spcBef>
                <a:spcPts val="413"/>
              </a:spcBef>
              <a:buClr>
                <a:srgbClr val="000000"/>
              </a:buClr>
              <a:buSzPct val="100000"/>
              <a:buFont typeface="Arial" panose="020B0604020202020204" pitchFamily="34" charset="0"/>
              <a:buChar char="–"/>
              <a:defRPr/>
            </a:pPr>
            <a:r>
              <a:rPr lang="en-US" altLang="zh-TW" sz="2000" dirty="0" smtClean="0">
                <a:latin typeface="Calibri" panose="020F0502020204030204" pitchFamily="34" charset="0"/>
                <a:ea typeface="新細明體" panose="02020500000000000000" pitchFamily="18" charset="-120"/>
              </a:rPr>
              <a:t>Rendered as a cube, including its name</a:t>
            </a:r>
          </a:p>
          <a:p>
            <a:pPr algn="just" eaLnBrk="1" hangingPunct="1">
              <a:spcBef>
                <a:spcPts val="450"/>
              </a:spcBef>
              <a:buSzPct val="100000"/>
              <a:defRPr/>
            </a:pPr>
            <a:endParaRPr lang="en-US" altLang="zh-TW" sz="2200" dirty="0" smtClean="0">
              <a:latin typeface="Calibri" panose="020F0502020204030204" pitchFamily="34" charset="0"/>
              <a:ea typeface="新細明體" panose="02020500000000000000" pitchFamily="18" charset="-120"/>
            </a:endParaRPr>
          </a:p>
          <a:p>
            <a:pPr eaLnBrk="1" hangingPunct="1">
              <a:spcBef>
                <a:spcPts val="1425"/>
              </a:spcBef>
              <a:buSzPct val="100000"/>
              <a:defRPr/>
            </a:pPr>
            <a:endParaRPr lang="en-US" altLang="zh-TW" sz="1900" dirty="0" smtClean="0">
              <a:latin typeface="Calibri" panose="020F0502020204030204" pitchFamily="34" charset="0"/>
              <a:ea typeface="新細明體" panose="02020500000000000000" pitchFamily="18" charset="-120"/>
            </a:endParaRPr>
          </a:p>
          <a:p>
            <a:pPr marL="685800" indent="-260350" algn="just" eaLnBrk="1" hangingPunct="1">
              <a:spcBef>
                <a:spcPts val="375"/>
              </a:spcBef>
              <a:buSzPct val="100000"/>
              <a:defRPr/>
            </a:pPr>
            <a:endParaRPr lang="en-US" altLang="zh-TW" sz="1900" dirty="0" smtClean="0">
              <a:latin typeface="Calibri" panose="020F0502020204030204" pitchFamily="34" charset="0"/>
              <a:ea typeface="新細明體" panose="02020500000000000000" pitchFamily="18" charset="-120"/>
            </a:endParaRPr>
          </a:p>
        </p:txBody>
      </p:sp>
      <p:pic>
        <p:nvPicPr>
          <p:cNvPr id="2662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3006725"/>
            <a:ext cx="1524000" cy="11255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662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0" y="4905375"/>
            <a:ext cx="1285875" cy="11953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p:cNvSpPr>
            <a:spLocks noGrp="1"/>
          </p:cNvSpPr>
          <p:nvPr>
            <p:ph type="sldNum" sz="quarter" idx="10"/>
          </p:nvPr>
        </p:nvSpPr>
        <p:spPr/>
        <p:txBody>
          <a:bodyPr/>
          <a:lstStyle/>
          <a:p>
            <a:pPr>
              <a:defRPr/>
            </a:pPr>
            <a:fld id="{F59B8F0D-3211-4AE9-8A1C-A9250AB1B270}" type="slidenum">
              <a:rPr lang="en-IN"/>
              <a:pPr>
                <a:defRPr/>
              </a:pPr>
              <a:t>11</a:t>
            </a:fld>
            <a:endParaRPr lang="en-I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TW" sz="3600" dirty="0" smtClean="0">
                <a:solidFill>
                  <a:srgbClr val="376092"/>
                </a:solidFill>
                <a:latin typeface="Calibri" panose="020F0502020204030204" pitchFamily="34" charset="0"/>
              </a:rPr>
              <a:t>Behavioral Things</a:t>
            </a:r>
          </a:p>
        </p:txBody>
      </p:sp>
      <p:sp>
        <p:nvSpPr>
          <p:cNvPr id="32770" name="Text Box 2"/>
          <p:cNvSpPr txBox="1">
            <a:spLocks noChangeArrowheads="1"/>
          </p:cNvSpPr>
          <p:nvPr/>
        </p:nvSpPr>
        <p:spPr bwMode="auto">
          <a:xfrm>
            <a:off x="457200" y="1389063"/>
            <a:ext cx="8229600" cy="4783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14325" indent="-314325">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1pPr>
            <a:lvl2pPr marL="788988" indent="-420688">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2pPr>
            <a:lvl3pPr>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3pPr>
            <a:lvl4pPr>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4pPr>
            <a:lvl5pPr>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9pPr>
          </a:lstStyle>
          <a:p>
            <a:pPr algn="just" eaLnBrk="1" hangingPunct="1">
              <a:spcBef>
                <a:spcPts val="450"/>
              </a:spcBef>
              <a:buClr>
                <a:srgbClr val="000000"/>
              </a:buClr>
              <a:buSzPct val="100000"/>
              <a:buFont typeface="Arial" panose="020B0604020202020204" pitchFamily="34" charset="0"/>
              <a:buChar char="•"/>
              <a:defRPr/>
            </a:pPr>
            <a:r>
              <a:rPr lang="en-US" altLang="zh-TW" sz="2200" dirty="0" smtClean="0">
                <a:latin typeface="Calibri" panose="020F0502020204030204" pitchFamily="34" charset="0"/>
                <a:ea typeface="新細明體" panose="02020500000000000000" pitchFamily="18" charset="-120"/>
              </a:rPr>
              <a:t>Verbs of a  model</a:t>
            </a:r>
          </a:p>
          <a:p>
            <a:pPr algn="just" eaLnBrk="1" hangingPunct="1">
              <a:spcBef>
                <a:spcPts val="450"/>
              </a:spcBef>
              <a:buClr>
                <a:srgbClr val="000000"/>
              </a:buClr>
              <a:buSzPct val="100000"/>
              <a:buFont typeface="Arial" panose="020B0604020202020204" pitchFamily="34" charset="0"/>
              <a:buChar char="•"/>
              <a:defRPr/>
            </a:pPr>
            <a:r>
              <a:rPr lang="en-US" altLang="zh-TW" sz="2200" dirty="0" smtClean="0">
                <a:latin typeface="Calibri" panose="020F0502020204030204" pitchFamily="34" charset="0"/>
                <a:ea typeface="新細明體" panose="02020500000000000000" pitchFamily="18" charset="-120"/>
              </a:rPr>
              <a:t>Represents behavior over time and space</a:t>
            </a:r>
          </a:p>
          <a:p>
            <a:pPr algn="just" eaLnBrk="1" hangingPunct="1">
              <a:spcBef>
                <a:spcPts val="450"/>
              </a:spcBef>
              <a:buSzPct val="100000"/>
              <a:defRPr/>
            </a:pPr>
            <a:endParaRPr lang="en-US" altLang="zh-TW" sz="2200" b="1" dirty="0" smtClean="0">
              <a:latin typeface="Calibri" panose="020F0502020204030204" pitchFamily="34" charset="0"/>
              <a:ea typeface="新細明體" panose="02020500000000000000" pitchFamily="18" charset="-120"/>
            </a:endParaRPr>
          </a:p>
          <a:p>
            <a:pPr algn="just" eaLnBrk="1" hangingPunct="1">
              <a:spcBef>
                <a:spcPts val="450"/>
              </a:spcBef>
              <a:buClr>
                <a:srgbClr val="000000"/>
              </a:buClr>
              <a:buSzPct val="100000"/>
              <a:buFont typeface="Arial" panose="020B0604020202020204" pitchFamily="34" charset="0"/>
              <a:buChar char="•"/>
              <a:defRPr/>
            </a:pPr>
            <a:r>
              <a:rPr lang="en-US" altLang="zh-TW" sz="2200" b="1" dirty="0" smtClean="0">
                <a:latin typeface="Calibri" panose="020F0502020204030204" pitchFamily="34" charset="0"/>
                <a:ea typeface="新細明體" panose="02020500000000000000" pitchFamily="18" charset="-120"/>
              </a:rPr>
              <a:t>Two </a:t>
            </a:r>
            <a:r>
              <a:rPr lang="en-US" altLang="zh-TW" sz="2200" dirty="0" smtClean="0">
                <a:latin typeface="Calibri" panose="020F0502020204030204" pitchFamily="34" charset="0"/>
                <a:ea typeface="新細明體" panose="02020500000000000000" pitchFamily="18" charset="-120"/>
              </a:rPr>
              <a:t>types</a:t>
            </a:r>
          </a:p>
          <a:p>
            <a:pPr algn="just" eaLnBrk="1" hangingPunct="1">
              <a:spcBef>
                <a:spcPts val="450"/>
              </a:spcBef>
              <a:buClr>
                <a:srgbClr val="000000"/>
              </a:buClr>
              <a:buSzPct val="100000"/>
              <a:buFont typeface="Arial" panose="020B0604020202020204" pitchFamily="34" charset="0"/>
              <a:buChar char="•"/>
              <a:defRPr/>
            </a:pPr>
            <a:r>
              <a:rPr lang="en-US" altLang="zh-TW" sz="2200" dirty="0" smtClean="0">
                <a:latin typeface="Calibri" panose="020F0502020204030204" pitchFamily="34" charset="0"/>
                <a:ea typeface="新細明體" panose="02020500000000000000" pitchFamily="18" charset="-120"/>
              </a:rPr>
              <a:t>Interaction </a:t>
            </a:r>
          </a:p>
          <a:p>
            <a:pPr lvl="1" algn="just" eaLnBrk="1" hangingPunct="1">
              <a:spcBef>
                <a:spcPts val="425"/>
              </a:spcBef>
              <a:buClr>
                <a:srgbClr val="000000"/>
              </a:buClr>
              <a:buSzPct val="100000"/>
              <a:buFont typeface="Arial" panose="020B0604020202020204" pitchFamily="34" charset="0"/>
              <a:buChar char="–"/>
              <a:defRPr/>
            </a:pPr>
            <a:r>
              <a:rPr lang="en-US" altLang="zh-TW" sz="2100" dirty="0" smtClean="0">
                <a:latin typeface="Calibri" panose="020F0502020204030204" pitchFamily="34" charset="0"/>
                <a:ea typeface="新細明體" panose="02020500000000000000" pitchFamily="18" charset="-120"/>
              </a:rPr>
              <a:t>A behavior that comprises a set of messages exchanges among a set of objects within a particular context to get a result</a:t>
            </a:r>
          </a:p>
          <a:p>
            <a:pPr marL="685800" lvl="1" indent="-261938" algn="just" eaLnBrk="1" hangingPunct="1">
              <a:spcBef>
                <a:spcPts val="425"/>
              </a:spcBef>
              <a:buClr>
                <a:srgbClr val="000000"/>
              </a:buClr>
              <a:buSzPct val="100000"/>
              <a:buFont typeface="Arial" panose="020B0604020202020204" pitchFamily="34" charset="0"/>
              <a:buChar char="–"/>
              <a:defRPr/>
            </a:pPr>
            <a:r>
              <a:rPr lang="en-US" altLang="zh-TW" sz="2100" dirty="0" smtClean="0">
                <a:latin typeface="Calibri" panose="020F0502020204030204" pitchFamily="34" charset="0"/>
                <a:ea typeface="新細明體" panose="02020500000000000000" pitchFamily="18" charset="-120"/>
              </a:rPr>
              <a:t>Rendered as a directed line, including  the name of its operation</a:t>
            </a:r>
          </a:p>
          <a:p>
            <a:pPr eaLnBrk="1" hangingPunct="1">
              <a:spcBef>
                <a:spcPts val="1425"/>
              </a:spcBef>
              <a:buSzPct val="100000"/>
              <a:defRPr/>
            </a:pPr>
            <a:endParaRPr lang="en-US" altLang="zh-TW" sz="1900" dirty="0" smtClean="0">
              <a:latin typeface="Calibri" panose="020F0502020204030204" pitchFamily="34" charset="0"/>
              <a:ea typeface="新細明體" panose="02020500000000000000" pitchFamily="18" charset="-120"/>
            </a:endParaRPr>
          </a:p>
          <a:p>
            <a:pPr marL="685800" indent="-260350" algn="just" eaLnBrk="1" hangingPunct="1">
              <a:spcBef>
                <a:spcPts val="375"/>
              </a:spcBef>
              <a:buSzPct val="100000"/>
              <a:defRPr/>
            </a:pPr>
            <a:endParaRPr lang="en-US" altLang="zh-TW" sz="1900" dirty="0" smtClean="0">
              <a:latin typeface="Calibri" panose="020F0502020204030204" pitchFamily="34" charset="0"/>
              <a:ea typeface="新細明體" panose="02020500000000000000" pitchFamily="18" charset="-120"/>
            </a:endParaRPr>
          </a:p>
        </p:txBody>
      </p:sp>
      <p:pic>
        <p:nvPicPr>
          <p:cNvPr id="2867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6613" y="5046663"/>
            <a:ext cx="2590800" cy="5619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p:cNvSpPr>
            <a:spLocks noGrp="1"/>
          </p:cNvSpPr>
          <p:nvPr>
            <p:ph type="sldNum" sz="quarter" idx="10"/>
          </p:nvPr>
        </p:nvSpPr>
        <p:spPr/>
        <p:txBody>
          <a:bodyPr/>
          <a:lstStyle/>
          <a:p>
            <a:pPr>
              <a:defRPr/>
            </a:pPr>
            <a:fld id="{764D87EF-5476-40CA-B571-40B76115886B}" type="slidenum">
              <a:rPr lang="en-IN"/>
              <a:pPr>
                <a:defRPr/>
              </a:pPr>
              <a:t>12</a:t>
            </a:fld>
            <a:endParaRPr lang="en-I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TW" sz="3600" dirty="0" smtClean="0">
                <a:solidFill>
                  <a:srgbClr val="376092"/>
                </a:solidFill>
                <a:latin typeface="Calibri" panose="020F0502020204030204" pitchFamily="34" charset="0"/>
              </a:rPr>
              <a:t>Behavioral Things</a:t>
            </a:r>
          </a:p>
        </p:txBody>
      </p:sp>
      <p:sp>
        <p:nvSpPr>
          <p:cNvPr id="33794" name="Text Box 2"/>
          <p:cNvSpPr txBox="1">
            <a:spLocks noChangeArrowheads="1"/>
          </p:cNvSpPr>
          <p:nvPr/>
        </p:nvSpPr>
        <p:spPr bwMode="auto">
          <a:xfrm>
            <a:off x="457200" y="1458913"/>
            <a:ext cx="8229600" cy="4459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14325" indent="-314325">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1pPr>
            <a:lvl2pPr marL="788988" indent="-420688">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2pPr>
            <a:lvl3pPr marL="1158875" indent="-420688">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3pPr>
            <a:lvl4pPr>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4pPr>
            <a:lvl5pPr>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9pPr>
          </a:lstStyle>
          <a:p>
            <a:pPr algn="just" eaLnBrk="1" hangingPunct="1">
              <a:spcBef>
                <a:spcPts val="450"/>
              </a:spcBef>
              <a:buClr>
                <a:srgbClr val="000000"/>
              </a:buClr>
              <a:buSzPct val="100000"/>
              <a:buFont typeface="Arial" panose="020B0604020202020204" pitchFamily="34" charset="0"/>
              <a:buChar char="•"/>
              <a:defRPr/>
            </a:pPr>
            <a:r>
              <a:rPr lang="en-US" altLang="zh-TW" sz="2200" dirty="0" smtClean="0">
                <a:latin typeface="Calibri" panose="020F0502020204030204" pitchFamily="34" charset="0"/>
                <a:ea typeface="新細明體" panose="02020500000000000000" pitchFamily="18" charset="-120"/>
              </a:rPr>
              <a:t>State machine</a:t>
            </a:r>
          </a:p>
          <a:p>
            <a:pPr lvl="1" algn="just" eaLnBrk="1" hangingPunct="1">
              <a:spcBef>
                <a:spcPts val="425"/>
              </a:spcBef>
              <a:buClr>
                <a:srgbClr val="000000"/>
              </a:buClr>
              <a:buSzPct val="100000"/>
              <a:buFont typeface="Arial" panose="020B0604020202020204" pitchFamily="34" charset="0"/>
              <a:buChar char="–"/>
              <a:defRPr/>
            </a:pPr>
            <a:r>
              <a:rPr lang="en-US" altLang="zh-TW" sz="2100" dirty="0" smtClean="0">
                <a:latin typeface="Calibri" panose="020F0502020204030204" pitchFamily="34" charset="0"/>
                <a:ea typeface="新細明體" panose="02020500000000000000" pitchFamily="18" charset="-120"/>
              </a:rPr>
              <a:t>A behavior that specifies the sequences of states an object or an interaction goes through during its lifetime in response to events</a:t>
            </a:r>
          </a:p>
          <a:p>
            <a:pPr lvl="1" algn="just" eaLnBrk="1" hangingPunct="1">
              <a:spcBef>
                <a:spcPts val="425"/>
              </a:spcBef>
              <a:buClr>
                <a:srgbClr val="000000"/>
              </a:buClr>
              <a:buSzPct val="100000"/>
              <a:buFont typeface="Arial" panose="020B0604020202020204" pitchFamily="34" charset="0"/>
              <a:buChar char="–"/>
              <a:defRPr/>
            </a:pPr>
            <a:r>
              <a:rPr lang="en-US" altLang="zh-TW" sz="2100" dirty="0" smtClean="0">
                <a:latin typeface="Calibri" panose="020F0502020204030204" pitchFamily="34" charset="0"/>
                <a:ea typeface="新細明體" panose="02020500000000000000" pitchFamily="18" charset="-120"/>
              </a:rPr>
              <a:t>The behavior of a class or collaboration of classes may be specified</a:t>
            </a:r>
          </a:p>
          <a:p>
            <a:pPr lvl="1" algn="just" eaLnBrk="1" hangingPunct="1">
              <a:spcBef>
                <a:spcPts val="425"/>
              </a:spcBef>
              <a:buClr>
                <a:srgbClr val="000000"/>
              </a:buClr>
              <a:buSzPct val="100000"/>
              <a:buFont typeface="Arial" panose="020B0604020202020204" pitchFamily="34" charset="0"/>
              <a:buChar char="–"/>
              <a:defRPr/>
            </a:pPr>
            <a:r>
              <a:rPr lang="en-US" altLang="zh-TW" sz="2100" dirty="0" smtClean="0">
                <a:latin typeface="Calibri" panose="020F0502020204030204" pitchFamily="34" charset="0"/>
                <a:ea typeface="新細明體" panose="02020500000000000000" pitchFamily="18" charset="-120"/>
              </a:rPr>
              <a:t>Rendered as a rounded rectangle, with its name and its sub states</a:t>
            </a:r>
          </a:p>
          <a:p>
            <a:pPr lvl="1" algn="just" eaLnBrk="1" hangingPunct="1">
              <a:spcBef>
                <a:spcPts val="425"/>
              </a:spcBef>
              <a:buClr>
                <a:srgbClr val="000000"/>
              </a:buClr>
              <a:buSzPct val="100000"/>
              <a:buFont typeface="Arial" panose="020B0604020202020204" pitchFamily="34" charset="0"/>
              <a:buChar char="–"/>
              <a:defRPr/>
            </a:pPr>
            <a:r>
              <a:rPr lang="en-US" altLang="zh-TW" sz="2100" dirty="0" smtClean="0">
                <a:latin typeface="Calibri" panose="020F0502020204030204" pitchFamily="34" charset="0"/>
                <a:ea typeface="新細明體" panose="02020500000000000000" pitchFamily="18" charset="-120"/>
              </a:rPr>
              <a:t>A state machine involves</a:t>
            </a:r>
          </a:p>
          <a:p>
            <a:pPr lvl="2" algn="just" eaLnBrk="1" hangingPunct="1">
              <a:spcBef>
                <a:spcPts val="425"/>
              </a:spcBef>
              <a:buClr>
                <a:srgbClr val="000000"/>
              </a:buClr>
              <a:buSzPct val="100000"/>
              <a:buFont typeface="Arial" panose="020B0604020202020204" pitchFamily="34" charset="0"/>
              <a:buChar char="•"/>
              <a:defRPr/>
            </a:pPr>
            <a:r>
              <a:rPr lang="en-US" altLang="zh-TW" sz="2100" dirty="0" smtClean="0">
                <a:latin typeface="Calibri" panose="020F0502020204030204" pitchFamily="34" charset="0"/>
                <a:ea typeface="新細明體" panose="02020500000000000000" pitchFamily="18" charset="-120"/>
              </a:rPr>
              <a:t>States</a:t>
            </a:r>
          </a:p>
          <a:p>
            <a:pPr lvl="2" algn="just" eaLnBrk="1" hangingPunct="1">
              <a:spcBef>
                <a:spcPts val="425"/>
              </a:spcBef>
              <a:buClr>
                <a:srgbClr val="000000"/>
              </a:buClr>
              <a:buSzPct val="100000"/>
              <a:buFont typeface="Arial" panose="020B0604020202020204" pitchFamily="34" charset="0"/>
              <a:buChar char="•"/>
              <a:defRPr/>
            </a:pPr>
            <a:r>
              <a:rPr lang="en-US" altLang="zh-TW" sz="2100" dirty="0" smtClean="0">
                <a:latin typeface="Calibri" panose="020F0502020204030204" pitchFamily="34" charset="0"/>
                <a:ea typeface="新細明體" panose="02020500000000000000" pitchFamily="18" charset="-120"/>
              </a:rPr>
              <a:t>Transitions – the flow from state to state</a:t>
            </a:r>
          </a:p>
          <a:p>
            <a:pPr lvl="2" algn="just" eaLnBrk="1" hangingPunct="1">
              <a:spcBef>
                <a:spcPts val="425"/>
              </a:spcBef>
              <a:buClr>
                <a:srgbClr val="000000"/>
              </a:buClr>
              <a:buSzPct val="100000"/>
              <a:buFont typeface="Arial" panose="020B0604020202020204" pitchFamily="34" charset="0"/>
              <a:buChar char="•"/>
              <a:defRPr/>
            </a:pPr>
            <a:r>
              <a:rPr lang="en-US" altLang="zh-TW" sz="2100" dirty="0" smtClean="0">
                <a:latin typeface="Calibri" panose="020F0502020204030204" pitchFamily="34" charset="0"/>
                <a:ea typeface="新細明體" panose="02020500000000000000" pitchFamily="18" charset="-120"/>
              </a:rPr>
              <a:t>Events – things that trigger a transition</a:t>
            </a:r>
          </a:p>
          <a:p>
            <a:pPr lvl="2" algn="just" eaLnBrk="1" hangingPunct="1">
              <a:spcBef>
                <a:spcPts val="425"/>
              </a:spcBef>
              <a:buClr>
                <a:srgbClr val="000000"/>
              </a:buClr>
              <a:buSzPct val="100000"/>
              <a:buFont typeface="Arial" panose="020B0604020202020204" pitchFamily="34" charset="0"/>
              <a:buChar char="•"/>
              <a:defRPr/>
            </a:pPr>
            <a:r>
              <a:rPr lang="en-US" altLang="zh-TW" sz="2100" dirty="0" smtClean="0">
                <a:latin typeface="Calibri" panose="020F0502020204030204" pitchFamily="34" charset="0"/>
                <a:ea typeface="新細明體" panose="02020500000000000000" pitchFamily="18" charset="-120"/>
              </a:rPr>
              <a:t>Activities – the response to events</a:t>
            </a:r>
          </a:p>
          <a:p>
            <a:pPr marL="1160463" indent="-419100" algn="just" eaLnBrk="1" hangingPunct="1">
              <a:spcBef>
                <a:spcPts val="413"/>
              </a:spcBef>
              <a:buSzPct val="100000"/>
              <a:defRPr/>
            </a:pPr>
            <a:endParaRPr lang="en-US" altLang="zh-TW" sz="2000" dirty="0" smtClean="0">
              <a:latin typeface="Calibri" panose="020F0502020204030204" pitchFamily="34" charset="0"/>
              <a:ea typeface="新細明體" panose="02020500000000000000" pitchFamily="18" charset="-120"/>
            </a:endParaRPr>
          </a:p>
          <a:p>
            <a:pPr eaLnBrk="1" hangingPunct="1">
              <a:spcBef>
                <a:spcPts val="1425"/>
              </a:spcBef>
              <a:buSzPct val="100000"/>
              <a:defRPr/>
            </a:pPr>
            <a:endParaRPr lang="en-US" altLang="zh-TW" sz="1500" dirty="0" smtClean="0">
              <a:latin typeface="Calibri" panose="020F0502020204030204" pitchFamily="34" charset="0"/>
              <a:ea typeface="新細明體" panose="02020500000000000000" pitchFamily="18" charset="-120"/>
            </a:endParaRPr>
          </a:p>
          <a:p>
            <a:pPr eaLnBrk="1" hangingPunct="1">
              <a:spcBef>
                <a:spcPts val="1425"/>
              </a:spcBef>
              <a:buSzPct val="100000"/>
              <a:defRPr/>
            </a:pPr>
            <a:endParaRPr lang="en-US" altLang="zh-TW" sz="1900" dirty="0" smtClean="0">
              <a:latin typeface="Calibri" panose="020F0502020204030204" pitchFamily="34" charset="0"/>
              <a:ea typeface="新細明體" panose="02020500000000000000" pitchFamily="18" charset="-120"/>
            </a:endParaRPr>
          </a:p>
          <a:p>
            <a:pPr eaLnBrk="1" hangingPunct="1">
              <a:spcBef>
                <a:spcPts val="1425"/>
              </a:spcBef>
              <a:buSzPct val="100000"/>
              <a:defRPr/>
            </a:pPr>
            <a:endParaRPr lang="en-US" altLang="zh-TW" sz="1900" dirty="0" smtClean="0">
              <a:latin typeface="Calibri" panose="020F0502020204030204" pitchFamily="34" charset="0"/>
              <a:ea typeface="新細明體" panose="02020500000000000000" pitchFamily="18" charset="-120"/>
            </a:endParaRPr>
          </a:p>
          <a:p>
            <a:pPr marL="685800" indent="-260350" algn="just" eaLnBrk="1" hangingPunct="1">
              <a:spcBef>
                <a:spcPts val="375"/>
              </a:spcBef>
              <a:buSzPct val="100000"/>
              <a:defRPr/>
            </a:pPr>
            <a:endParaRPr lang="en-US" altLang="zh-TW" sz="1900" dirty="0" smtClean="0">
              <a:latin typeface="Calibri" panose="020F0502020204030204" pitchFamily="34" charset="0"/>
              <a:ea typeface="新細明體" panose="02020500000000000000" pitchFamily="18" charset="-120"/>
            </a:endParaRPr>
          </a:p>
        </p:txBody>
      </p:sp>
      <p:pic>
        <p:nvPicPr>
          <p:cNvPr id="3072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4484688"/>
            <a:ext cx="1981200" cy="9842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p:cNvSpPr>
            <a:spLocks noGrp="1"/>
          </p:cNvSpPr>
          <p:nvPr>
            <p:ph type="sldNum" sz="quarter" idx="10"/>
          </p:nvPr>
        </p:nvSpPr>
        <p:spPr/>
        <p:txBody>
          <a:bodyPr/>
          <a:lstStyle/>
          <a:p>
            <a:pPr>
              <a:defRPr/>
            </a:pPr>
            <a:fld id="{074A2F9B-EE3A-4D6B-96A0-1B57B0A1C97D}" type="slidenum">
              <a:rPr lang="en-IN"/>
              <a:pPr>
                <a:defRPr/>
              </a:pPr>
              <a:t>13</a:t>
            </a:fld>
            <a:endParaRPr lang="en-I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TW" sz="3600" dirty="0" smtClean="0">
                <a:solidFill>
                  <a:srgbClr val="376092"/>
                </a:solidFill>
                <a:latin typeface="Calibri" panose="020F0502020204030204" pitchFamily="34" charset="0"/>
              </a:rPr>
              <a:t>Grouping Things</a:t>
            </a:r>
          </a:p>
        </p:txBody>
      </p:sp>
      <p:sp>
        <p:nvSpPr>
          <p:cNvPr id="34818" name="Text Box 2"/>
          <p:cNvSpPr txBox="1">
            <a:spLocks noChangeArrowheads="1"/>
          </p:cNvSpPr>
          <p:nvPr/>
        </p:nvSpPr>
        <p:spPr bwMode="auto">
          <a:xfrm>
            <a:off x="457200" y="1458913"/>
            <a:ext cx="8229600" cy="4459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14325" indent="-314325">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1pPr>
            <a:lvl2pPr marL="685800" indent="-261938">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2pPr>
            <a:lvl3pPr>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3pPr>
            <a:lvl4pPr>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4pPr>
            <a:lvl5pPr>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9pPr>
          </a:lstStyle>
          <a:p>
            <a:pPr algn="just" eaLnBrk="1" hangingPunct="1">
              <a:spcBef>
                <a:spcPts val="450"/>
              </a:spcBef>
              <a:buClr>
                <a:srgbClr val="000000"/>
              </a:buClr>
              <a:buSzPct val="100000"/>
              <a:buFont typeface="Arial" panose="020B0604020202020204" pitchFamily="34" charset="0"/>
              <a:buChar char="•"/>
              <a:defRPr/>
            </a:pPr>
            <a:r>
              <a:rPr lang="en-US" altLang="zh-TW" sz="2800" dirty="0" smtClean="0">
                <a:latin typeface="Calibri" panose="020F0502020204030204" pitchFamily="34" charset="0"/>
                <a:ea typeface="新細明體" panose="02020500000000000000" pitchFamily="18" charset="-120"/>
              </a:rPr>
              <a:t>Boxes into which a model can be decomposed</a:t>
            </a:r>
          </a:p>
          <a:p>
            <a:pPr algn="just" eaLnBrk="1" hangingPunct="1">
              <a:spcBef>
                <a:spcPts val="450"/>
              </a:spcBef>
              <a:buClr>
                <a:srgbClr val="000000"/>
              </a:buClr>
              <a:buSzPct val="100000"/>
              <a:buFont typeface="Arial" panose="020B0604020202020204" pitchFamily="34" charset="0"/>
              <a:buChar char="•"/>
              <a:defRPr/>
            </a:pPr>
            <a:r>
              <a:rPr lang="en-US" altLang="zh-TW" sz="2800" dirty="0" smtClean="0">
                <a:latin typeface="Calibri" panose="020F0502020204030204" pitchFamily="34" charset="0"/>
                <a:ea typeface="新細明體" panose="02020500000000000000" pitchFamily="18" charset="-120"/>
              </a:rPr>
              <a:t>Packages</a:t>
            </a:r>
          </a:p>
          <a:p>
            <a:pPr lvl="1" algn="just" eaLnBrk="1" hangingPunct="1">
              <a:spcBef>
                <a:spcPts val="450"/>
              </a:spcBef>
              <a:buClr>
                <a:srgbClr val="000000"/>
              </a:buClr>
              <a:buSzPct val="100000"/>
              <a:buFont typeface="Arial" panose="020B0604020202020204" pitchFamily="34" charset="0"/>
              <a:buChar char="–"/>
              <a:defRPr/>
            </a:pPr>
            <a:r>
              <a:rPr lang="en-US" altLang="zh-TW" sz="2800" dirty="0" smtClean="0">
                <a:latin typeface="Calibri" panose="020F0502020204030204" pitchFamily="34" charset="0"/>
                <a:ea typeface="新細明體" panose="02020500000000000000" pitchFamily="18" charset="-120"/>
              </a:rPr>
              <a:t>A general purpose mechanism for organizing elements into groups</a:t>
            </a:r>
          </a:p>
          <a:p>
            <a:pPr lvl="1" algn="just" eaLnBrk="1" hangingPunct="1">
              <a:spcBef>
                <a:spcPts val="450"/>
              </a:spcBef>
              <a:buClr>
                <a:srgbClr val="000000"/>
              </a:buClr>
              <a:buSzPct val="100000"/>
              <a:buFont typeface="Arial" panose="020B0604020202020204" pitchFamily="34" charset="0"/>
              <a:buChar char="–"/>
              <a:defRPr/>
            </a:pPr>
            <a:r>
              <a:rPr lang="en-US" altLang="zh-TW" sz="2800" dirty="0" smtClean="0">
                <a:latin typeface="Calibri" panose="020F0502020204030204" pitchFamily="34" charset="0"/>
                <a:ea typeface="新細明體" panose="02020500000000000000" pitchFamily="18" charset="-120"/>
              </a:rPr>
              <a:t>Structural and behavioral things can be placed in a package</a:t>
            </a:r>
          </a:p>
          <a:p>
            <a:pPr lvl="1" algn="just" eaLnBrk="1" hangingPunct="1">
              <a:spcBef>
                <a:spcPts val="450"/>
              </a:spcBef>
              <a:buClr>
                <a:srgbClr val="000000"/>
              </a:buClr>
              <a:buSzPct val="100000"/>
              <a:buFont typeface="Arial" panose="020B0604020202020204" pitchFamily="34" charset="0"/>
              <a:buChar char="–"/>
              <a:defRPr/>
            </a:pPr>
            <a:r>
              <a:rPr lang="en-US" altLang="zh-TW" sz="2800" dirty="0" smtClean="0">
                <a:latin typeface="Calibri" panose="020F0502020204030204" pitchFamily="34" charset="0"/>
                <a:ea typeface="新細明體" panose="02020500000000000000" pitchFamily="18" charset="-120"/>
              </a:rPr>
              <a:t>A package is purely conceptual</a:t>
            </a:r>
          </a:p>
          <a:p>
            <a:pPr lvl="1" algn="just" eaLnBrk="1" hangingPunct="1">
              <a:spcBef>
                <a:spcPts val="450"/>
              </a:spcBef>
              <a:buClr>
                <a:srgbClr val="000000"/>
              </a:buClr>
              <a:buSzPct val="100000"/>
              <a:buFont typeface="Arial" panose="020B0604020202020204" pitchFamily="34" charset="0"/>
              <a:buChar char="–"/>
              <a:defRPr/>
            </a:pPr>
            <a:r>
              <a:rPr lang="en-US" altLang="zh-TW" sz="2800" dirty="0" smtClean="0">
                <a:latin typeface="Calibri" panose="020F0502020204030204" pitchFamily="34" charset="0"/>
                <a:ea typeface="新細明體" panose="02020500000000000000" pitchFamily="18" charset="-120"/>
              </a:rPr>
              <a:t>Rendered as a tabbed folder, including its name, and sometime its contents</a:t>
            </a:r>
          </a:p>
          <a:p>
            <a:pPr eaLnBrk="1" hangingPunct="1">
              <a:spcBef>
                <a:spcPts val="1425"/>
              </a:spcBef>
              <a:buSzPct val="100000"/>
              <a:defRPr/>
            </a:pPr>
            <a:endParaRPr lang="en-US" altLang="zh-TW" sz="1900" dirty="0" smtClean="0">
              <a:latin typeface="Calibri" panose="020F0502020204030204" pitchFamily="34" charset="0"/>
              <a:ea typeface="新細明體" panose="02020500000000000000" pitchFamily="18" charset="-120"/>
            </a:endParaRPr>
          </a:p>
          <a:p>
            <a:pPr marL="315913" indent="-312738" algn="just" eaLnBrk="1" hangingPunct="1">
              <a:spcBef>
                <a:spcPts val="450"/>
              </a:spcBef>
              <a:buSzPct val="100000"/>
              <a:defRPr/>
            </a:pPr>
            <a:endParaRPr lang="en-US" altLang="zh-TW" sz="2200" dirty="0" smtClean="0">
              <a:latin typeface="Calibri" panose="020F0502020204030204" pitchFamily="34" charset="0"/>
              <a:ea typeface="新細明體" panose="02020500000000000000" pitchFamily="18" charset="-120"/>
            </a:endParaRPr>
          </a:p>
          <a:p>
            <a:pPr eaLnBrk="1" hangingPunct="1">
              <a:spcBef>
                <a:spcPts val="1425"/>
              </a:spcBef>
              <a:buSzPct val="100000"/>
              <a:defRPr/>
            </a:pPr>
            <a:endParaRPr lang="en-US" altLang="zh-TW" sz="1900" dirty="0" smtClean="0">
              <a:latin typeface="Calibri" panose="020F0502020204030204" pitchFamily="34" charset="0"/>
              <a:ea typeface="新細明體" panose="02020500000000000000" pitchFamily="18" charset="-120"/>
            </a:endParaRPr>
          </a:p>
          <a:p>
            <a:pPr marL="685800" indent="-260350" algn="just" eaLnBrk="1" hangingPunct="1">
              <a:spcBef>
                <a:spcPts val="375"/>
              </a:spcBef>
              <a:buSzPct val="100000"/>
              <a:defRPr/>
            </a:pPr>
            <a:endParaRPr lang="en-US" altLang="zh-TW" sz="1900" dirty="0" smtClean="0">
              <a:latin typeface="Calibri" panose="020F0502020204030204" pitchFamily="34" charset="0"/>
              <a:ea typeface="新細明體" panose="02020500000000000000" pitchFamily="18" charset="-120"/>
            </a:endParaRPr>
          </a:p>
        </p:txBody>
      </p:sp>
      <p:pic>
        <p:nvPicPr>
          <p:cNvPr id="3277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5175250"/>
            <a:ext cx="1951037" cy="14859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p:cNvSpPr>
            <a:spLocks noGrp="1"/>
          </p:cNvSpPr>
          <p:nvPr>
            <p:ph type="sldNum" sz="quarter" idx="10"/>
          </p:nvPr>
        </p:nvSpPr>
        <p:spPr/>
        <p:txBody>
          <a:bodyPr/>
          <a:lstStyle/>
          <a:p>
            <a:pPr>
              <a:defRPr/>
            </a:pPr>
            <a:fld id="{7AE229FE-642E-470C-9D53-6D1973BA0B84}" type="slidenum">
              <a:rPr lang="en-IN"/>
              <a:pPr>
                <a:defRPr/>
              </a:pPr>
              <a:t>14</a:t>
            </a:fld>
            <a:endParaRPr lang="en-I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TW" sz="3600" dirty="0" smtClean="0">
                <a:solidFill>
                  <a:srgbClr val="376092"/>
                </a:solidFill>
                <a:latin typeface="Calibri" panose="020F0502020204030204" pitchFamily="34" charset="0"/>
              </a:rPr>
              <a:t>Annotational Things</a:t>
            </a:r>
          </a:p>
        </p:txBody>
      </p:sp>
      <p:sp>
        <p:nvSpPr>
          <p:cNvPr id="35842" name="Text Box 2"/>
          <p:cNvSpPr txBox="1">
            <a:spLocks noChangeArrowheads="1"/>
          </p:cNvSpPr>
          <p:nvPr/>
        </p:nvSpPr>
        <p:spPr bwMode="auto">
          <a:xfrm>
            <a:off x="457200" y="1458913"/>
            <a:ext cx="8229600" cy="4459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14325" indent="-314325">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1pPr>
            <a:lvl2pPr marL="685800" indent="-261938">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2pPr>
            <a:lvl3pPr>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3pPr>
            <a:lvl4pPr>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4pPr>
            <a:lvl5pPr>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9pPr>
          </a:lstStyle>
          <a:p>
            <a:pPr algn="just" eaLnBrk="1" hangingPunct="1">
              <a:spcBef>
                <a:spcPts val="450"/>
              </a:spcBef>
              <a:buClr>
                <a:srgbClr val="000000"/>
              </a:buClr>
              <a:buSzPct val="100000"/>
              <a:buFont typeface="Arial" panose="020B0604020202020204" pitchFamily="34" charset="0"/>
              <a:buChar char="•"/>
              <a:defRPr/>
            </a:pPr>
            <a:r>
              <a:rPr lang="en-US" altLang="zh-TW" sz="2800" dirty="0" smtClean="0">
                <a:latin typeface="Calibri" panose="020F0502020204030204" pitchFamily="34" charset="0"/>
                <a:ea typeface="新細明體" panose="02020500000000000000" pitchFamily="18" charset="-120"/>
              </a:rPr>
              <a:t>Comments that may be applied to describe, illuminate, and remark about any element in a model</a:t>
            </a:r>
          </a:p>
          <a:p>
            <a:pPr algn="just" eaLnBrk="1" hangingPunct="1">
              <a:spcBef>
                <a:spcPts val="450"/>
              </a:spcBef>
              <a:buClr>
                <a:srgbClr val="000000"/>
              </a:buClr>
              <a:buSzPct val="100000"/>
              <a:buFont typeface="Arial" panose="020B0604020202020204" pitchFamily="34" charset="0"/>
              <a:buChar char="•"/>
              <a:defRPr/>
            </a:pPr>
            <a:r>
              <a:rPr lang="en-US" altLang="zh-TW" sz="2800" dirty="0" smtClean="0">
                <a:latin typeface="Calibri" panose="020F0502020204030204" pitchFamily="34" charset="0"/>
                <a:ea typeface="新細明體" panose="02020500000000000000" pitchFamily="18" charset="-120"/>
              </a:rPr>
              <a:t>Note</a:t>
            </a:r>
          </a:p>
          <a:p>
            <a:pPr lvl="1" algn="just" eaLnBrk="1" hangingPunct="1">
              <a:spcBef>
                <a:spcPts val="450"/>
              </a:spcBef>
              <a:buClr>
                <a:srgbClr val="000000"/>
              </a:buClr>
              <a:buSzPct val="100000"/>
              <a:buFont typeface="Arial" panose="020B0604020202020204" pitchFamily="34" charset="0"/>
              <a:buChar char="–"/>
              <a:defRPr/>
            </a:pPr>
            <a:r>
              <a:rPr lang="en-US" altLang="zh-TW" sz="2800" dirty="0" smtClean="0">
                <a:latin typeface="Calibri" panose="020F0502020204030204" pitchFamily="34" charset="0"/>
                <a:ea typeface="新細明體" panose="02020500000000000000" pitchFamily="18" charset="-120"/>
              </a:rPr>
              <a:t>A symbol for rendering constraints and comments attached to an element or a collection of elements</a:t>
            </a:r>
          </a:p>
          <a:p>
            <a:pPr lvl="1" algn="just" eaLnBrk="1" hangingPunct="1">
              <a:spcBef>
                <a:spcPts val="450"/>
              </a:spcBef>
              <a:buClr>
                <a:srgbClr val="000000"/>
              </a:buClr>
              <a:buSzPct val="100000"/>
              <a:buFont typeface="Arial" panose="020B0604020202020204" pitchFamily="34" charset="0"/>
              <a:buChar char="–"/>
              <a:defRPr/>
            </a:pPr>
            <a:r>
              <a:rPr lang="en-US" altLang="zh-TW" sz="2800" dirty="0" smtClean="0">
                <a:latin typeface="Calibri" panose="020F0502020204030204" pitchFamily="34" charset="0"/>
                <a:ea typeface="新細明體" panose="02020500000000000000" pitchFamily="18" charset="-120"/>
              </a:rPr>
              <a:t>Rendered as a rectangle with a dog-eared corner, with a textual or graphical element</a:t>
            </a:r>
          </a:p>
          <a:p>
            <a:pPr eaLnBrk="1" hangingPunct="1">
              <a:spcBef>
                <a:spcPts val="1425"/>
              </a:spcBef>
              <a:buSzPct val="100000"/>
              <a:defRPr/>
            </a:pPr>
            <a:endParaRPr lang="en-US" altLang="zh-TW" sz="1900" dirty="0" smtClean="0">
              <a:latin typeface="Calibri" panose="020F0502020204030204" pitchFamily="34" charset="0"/>
              <a:ea typeface="新細明體" panose="02020500000000000000" pitchFamily="18" charset="-120"/>
            </a:endParaRPr>
          </a:p>
          <a:p>
            <a:pPr eaLnBrk="1" hangingPunct="1">
              <a:spcBef>
                <a:spcPts val="1425"/>
              </a:spcBef>
              <a:buSzPct val="100000"/>
              <a:defRPr/>
            </a:pPr>
            <a:endParaRPr lang="en-US" altLang="zh-TW" sz="1900" dirty="0" smtClean="0">
              <a:latin typeface="Calibri" panose="020F0502020204030204" pitchFamily="34" charset="0"/>
              <a:ea typeface="新細明體" panose="02020500000000000000" pitchFamily="18" charset="-120"/>
            </a:endParaRPr>
          </a:p>
          <a:p>
            <a:pPr algn="just" eaLnBrk="1" hangingPunct="1">
              <a:spcBef>
                <a:spcPts val="450"/>
              </a:spcBef>
              <a:buSzPct val="100000"/>
              <a:defRPr/>
            </a:pPr>
            <a:endParaRPr lang="en-US" altLang="zh-TW" sz="2200" dirty="0" smtClean="0">
              <a:latin typeface="Calibri" panose="020F0502020204030204" pitchFamily="34" charset="0"/>
              <a:ea typeface="新細明體" panose="02020500000000000000" pitchFamily="18" charset="-120"/>
            </a:endParaRPr>
          </a:p>
          <a:p>
            <a:pPr algn="just" eaLnBrk="1" hangingPunct="1">
              <a:spcBef>
                <a:spcPts val="450"/>
              </a:spcBef>
              <a:buSzPct val="100000"/>
              <a:defRPr/>
            </a:pPr>
            <a:endParaRPr lang="en-US" altLang="zh-TW" sz="2200" i="1" dirty="0" smtClean="0">
              <a:latin typeface="Calibri" panose="020F0502020204030204" pitchFamily="34" charset="0"/>
              <a:ea typeface="新細明體" panose="02020500000000000000" pitchFamily="18" charset="-120"/>
            </a:endParaRPr>
          </a:p>
          <a:p>
            <a:pPr marL="315913" indent="-312738" algn="just" eaLnBrk="1" hangingPunct="1">
              <a:spcBef>
                <a:spcPts val="450"/>
              </a:spcBef>
              <a:buSzPct val="100000"/>
              <a:defRPr/>
            </a:pPr>
            <a:endParaRPr lang="en-US" altLang="zh-TW" sz="2200" dirty="0" smtClean="0">
              <a:latin typeface="Calibri" panose="020F0502020204030204" pitchFamily="34" charset="0"/>
              <a:ea typeface="新細明體" panose="02020500000000000000" pitchFamily="18" charset="-120"/>
            </a:endParaRPr>
          </a:p>
          <a:p>
            <a:pPr eaLnBrk="1" hangingPunct="1">
              <a:spcBef>
                <a:spcPts val="1425"/>
              </a:spcBef>
              <a:buSzPct val="100000"/>
              <a:defRPr/>
            </a:pPr>
            <a:endParaRPr lang="en-US" altLang="zh-TW" sz="1900" dirty="0" smtClean="0">
              <a:latin typeface="Calibri" panose="020F0502020204030204" pitchFamily="34" charset="0"/>
              <a:ea typeface="新細明體" panose="02020500000000000000" pitchFamily="18" charset="-120"/>
            </a:endParaRPr>
          </a:p>
          <a:p>
            <a:pPr marL="685800" indent="-260350" algn="just" eaLnBrk="1" hangingPunct="1">
              <a:spcBef>
                <a:spcPts val="375"/>
              </a:spcBef>
              <a:buSzPct val="100000"/>
              <a:defRPr/>
            </a:pPr>
            <a:endParaRPr lang="en-US" altLang="zh-TW" sz="1900" dirty="0" smtClean="0">
              <a:latin typeface="Calibri" panose="020F0502020204030204" pitchFamily="34" charset="0"/>
              <a:ea typeface="新細明體" panose="02020500000000000000" pitchFamily="18" charset="-120"/>
            </a:endParaRPr>
          </a:p>
        </p:txBody>
      </p:sp>
      <p:pic>
        <p:nvPicPr>
          <p:cNvPr id="3482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4924946"/>
            <a:ext cx="1752600" cy="14065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p:cNvSpPr>
            <a:spLocks noGrp="1"/>
          </p:cNvSpPr>
          <p:nvPr>
            <p:ph type="sldNum" sz="quarter" idx="10"/>
          </p:nvPr>
        </p:nvSpPr>
        <p:spPr/>
        <p:txBody>
          <a:bodyPr/>
          <a:lstStyle/>
          <a:p>
            <a:pPr>
              <a:defRPr/>
            </a:pPr>
            <a:fld id="{D9433078-8174-42EA-A42E-95FC7183E940}" type="slidenum">
              <a:rPr lang="en-IN"/>
              <a:pPr>
                <a:defRPr/>
              </a:pPr>
              <a:t>15</a:t>
            </a:fld>
            <a:endParaRPr lang="en-I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TW" sz="3600" dirty="0" smtClean="0">
                <a:solidFill>
                  <a:srgbClr val="376092"/>
                </a:solidFill>
                <a:latin typeface="Calibri" panose="020F0502020204030204" pitchFamily="34" charset="0"/>
              </a:rPr>
              <a:t>Relationships in the UML</a:t>
            </a:r>
          </a:p>
        </p:txBody>
      </p:sp>
      <p:sp>
        <p:nvSpPr>
          <p:cNvPr id="3" name="Text Box 2"/>
          <p:cNvSpPr txBox="1">
            <a:spLocks noChangeArrowheads="1"/>
          </p:cNvSpPr>
          <p:nvPr/>
        </p:nvSpPr>
        <p:spPr bwMode="auto">
          <a:xfrm>
            <a:off x="457200" y="1458913"/>
            <a:ext cx="8229600" cy="4459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14325" indent="-314325">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1pPr>
            <a:lvl2pPr marL="685800" indent="-261938">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2pPr>
            <a:lvl3pPr>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3pPr>
            <a:lvl4pPr>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4pPr>
            <a:lvl5pPr>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9pPr>
          </a:lstStyle>
          <a:p>
            <a:pPr algn="just" eaLnBrk="1" hangingPunct="1">
              <a:spcBef>
                <a:spcPts val="450"/>
              </a:spcBef>
              <a:buClr>
                <a:srgbClr val="000000"/>
              </a:buClr>
              <a:buSzPct val="100000"/>
              <a:buFont typeface="Arial" panose="020B0604020202020204" pitchFamily="34" charset="0"/>
              <a:buChar char="•"/>
              <a:defRPr/>
            </a:pPr>
            <a:r>
              <a:rPr lang="en-US" altLang="zh-TW" sz="2800" dirty="0" smtClean="0">
                <a:latin typeface="Calibri" panose="020F0502020204030204" pitchFamily="34" charset="0"/>
                <a:ea typeface="新細明體" panose="02020500000000000000" pitchFamily="18" charset="-120"/>
              </a:rPr>
              <a:t>A </a:t>
            </a:r>
            <a:r>
              <a:rPr lang="en-US" altLang="zh-TW" sz="2800" i="1" dirty="0" smtClean="0">
                <a:latin typeface="Calibri" panose="020F0502020204030204" pitchFamily="34" charset="0"/>
                <a:ea typeface="新細明體" panose="02020500000000000000" pitchFamily="18" charset="-120"/>
              </a:rPr>
              <a:t>relationship</a:t>
            </a:r>
            <a:r>
              <a:rPr lang="en-US" altLang="zh-TW" sz="2800" dirty="0" smtClean="0">
                <a:latin typeface="Calibri" panose="020F0502020204030204" pitchFamily="34" charset="0"/>
                <a:ea typeface="新細明體" panose="02020500000000000000" pitchFamily="18" charset="-120"/>
              </a:rPr>
              <a:t> is a connection among things</a:t>
            </a:r>
          </a:p>
          <a:p>
            <a:pPr algn="just" eaLnBrk="1" hangingPunct="1">
              <a:spcBef>
                <a:spcPts val="450"/>
              </a:spcBef>
              <a:buClr>
                <a:srgbClr val="000000"/>
              </a:buClr>
              <a:buSzPct val="100000"/>
              <a:buFont typeface="Arial" panose="020B0604020202020204" pitchFamily="34" charset="0"/>
              <a:buChar char="•"/>
              <a:defRPr/>
            </a:pPr>
            <a:r>
              <a:rPr lang="en-US" altLang="zh-TW" sz="2800" b="1" dirty="0" smtClean="0">
                <a:latin typeface="Calibri" panose="020F0502020204030204" pitchFamily="34" charset="0"/>
                <a:ea typeface="新細明體" panose="02020500000000000000" pitchFamily="18" charset="-120"/>
              </a:rPr>
              <a:t>Four</a:t>
            </a:r>
            <a:r>
              <a:rPr lang="en-US" altLang="zh-TW" sz="2800" dirty="0" smtClean="0">
                <a:latin typeface="Calibri" panose="020F0502020204030204" pitchFamily="34" charset="0"/>
                <a:ea typeface="新細明體" panose="02020500000000000000" pitchFamily="18" charset="-120"/>
              </a:rPr>
              <a:t> kinds of relationships in the UML</a:t>
            </a:r>
          </a:p>
          <a:p>
            <a:pPr lvl="1" algn="just" eaLnBrk="1" hangingPunct="1">
              <a:spcBef>
                <a:spcPts val="450"/>
              </a:spcBef>
              <a:buClr>
                <a:srgbClr val="000000"/>
              </a:buClr>
              <a:buSzPct val="100000"/>
              <a:buFont typeface="Arial" panose="020B0604020202020204" pitchFamily="34" charset="0"/>
              <a:buChar char="–"/>
              <a:defRPr/>
            </a:pPr>
            <a:r>
              <a:rPr lang="en-US" altLang="zh-TW" sz="2800" dirty="0" smtClean="0">
                <a:latin typeface="Calibri" panose="020F0502020204030204" pitchFamily="34" charset="0"/>
                <a:ea typeface="新細明體" panose="02020500000000000000" pitchFamily="18" charset="-120"/>
              </a:rPr>
              <a:t>Dependency </a:t>
            </a:r>
          </a:p>
          <a:p>
            <a:pPr lvl="1" algn="just" eaLnBrk="1" hangingPunct="1">
              <a:spcBef>
                <a:spcPts val="450"/>
              </a:spcBef>
              <a:buClr>
                <a:srgbClr val="000000"/>
              </a:buClr>
              <a:buSzPct val="100000"/>
              <a:buFont typeface="Arial" panose="020B0604020202020204" pitchFamily="34" charset="0"/>
              <a:buChar char="–"/>
              <a:defRPr/>
            </a:pPr>
            <a:r>
              <a:rPr lang="en-US" altLang="zh-TW" sz="2800" dirty="0" smtClean="0">
                <a:latin typeface="Calibri" panose="020F0502020204030204" pitchFamily="34" charset="0"/>
                <a:ea typeface="新細明體" panose="02020500000000000000" pitchFamily="18" charset="-120"/>
              </a:rPr>
              <a:t>Association </a:t>
            </a:r>
          </a:p>
          <a:p>
            <a:pPr lvl="1" algn="just" eaLnBrk="1" hangingPunct="1">
              <a:spcBef>
                <a:spcPts val="450"/>
              </a:spcBef>
              <a:buClr>
                <a:srgbClr val="000000"/>
              </a:buClr>
              <a:buSzPct val="100000"/>
              <a:buFont typeface="Arial" panose="020B0604020202020204" pitchFamily="34" charset="0"/>
              <a:buChar char="–"/>
              <a:defRPr/>
            </a:pPr>
            <a:r>
              <a:rPr lang="en-US" altLang="zh-TW" sz="2800" dirty="0" err="1" smtClean="0">
                <a:latin typeface="Calibri" panose="020F0502020204030204" pitchFamily="34" charset="0"/>
                <a:ea typeface="新細明體" panose="02020500000000000000" pitchFamily="18" charset="-120"/>
              </a:rPr>
              <a:t>Generalisation</a:t>
            </a:r>
            <a:r>
              <a:rPr lang="en-US" altLang="zh-TW" sz="2800" dirty="0" smtClean="0">
                <a:latin typeface="Calibri" panose="020F0502020204030204" pitchFamily="34" charset="0"/>
                <a:ea typeface="新細明體" panose="02020500000000000000" pitchFamily="18" charset="-120"/>
              </a:rPr>
              <a:t> </a:t>
            </a:r>
          </a:p>
          <a:p>
            <a:pPr lvl="1" algn="just" eaLnBrk="1" hangingPunct="1">
              <a:spcBef>
                <a:spcPts val="450"/>
              </a:spcBef>
              <a:buClr>
                <a:srgbClr val="000000"/>
              </a:buClr>
              <a:buSzPct val="100000"/>
              <a:buFont typeface="Arial" panose="020B0604020202020204" pitchFamily="34" charset="0"/>
              <a:buChar char="–"/>
              <a:defRPr/>
            </a:pPr>
            <a:r>
              <a:rPr lang="en-US" altLang="zh-TW" sz="2800" dirty="0" err="1" smtClean="0">
                <a:latin typeface="Calibri" panose="020F0502020204030204" pitchFamily="34" charset="0"/>
                <a:ea typeface="新細明體" panose="02020500000000000000" pitchFamily="18" charset="-120"/>
              </a:rPr>
              <a:t>Realisation</a:t>
            </a:r>
            <a:r>
              <a:rPr lang="en-US" altLang="zh-TW" sz="2800" dirty="0" smtClean="0">
                <a:latin typeface="Calibri" panose="020F0502020204030204" pitchFamily="34" charset="0"/>
                <a:ea typeface="新細明體" panose="02020500000000000000" pitchFamily="18" charset="-120"/>
              </a:rPr>
              <a:t> </a:t>
            </a:r>
          </a:p>
          <a:p>
            <a:pPr marL="422275" indent="-419100" algn="just" eaLnBrk="1" hangingPunct="1">
              <a:spcBef>
                <a:spcPts val="450"/>
              </a:spcBef>
              <a:buSzPct val="100000"/>
              <a:defRPr/>
            </a:pPr>
            <a:endParaRPr lang="en-US" altLang="zh-TW" sz="2200" dirty="0" smtClean="0">
              <a:latin typeface="Calibri" panose="020F0502020204030204" pitchFamily="34" charset="0"/>
              <a:ea typeface="新細明體" panose="02020500000000000000" pitchFamily="18" charset="-120"/>
            </a:endParaRPr>
          </a:p>
          <a:p>
            <a:pPr algn="just" eaLnBrk="1" hangingPunct="1">
              <a:spcBef>
                <a:spcPts val="450"/>
              </a:spcBef>
              <a:buSzPct val="100000"/>
              <a:defRPr/>
            </a:pPr>
            <a:endParaRPr lang="en-US" altLang="zh-TW" sz="2200" dirty="0" smtClean="0">
              <a:latin typeface="Calibri" panose="020F0502020204030204" pitchFamily="34" charset="0"/>
              <a:ea typeface="新細明體" panose="02020500000000000000" pitchFamily="18" charset="-120"/>
            </a:endParaRPr>
          </a:p>
          <a:p>
            <a:pPr marL="685800" indent="-260350" algn="just" eaLnBrk="1" hangingPunct="1">
              <a:spcBef>
                <a:spcPts val="375"/>
              </a:spcBef>
              <a:buSzPct val="100000"/>
              <a:defRPr/>
            </a:pPr>
            <a:endParaRPr lang="en-US" altLang="zh-TW" sz="2200" dirty="0" smtClean="0">
              <a:latin typeface="Calibri" panose="020F0502020204030204" pitchFamily="34" charset="0"/>
              <a:ea typeface="新細明體" panose="02020500000000000000" pitchFamily="18" charset="-120"/>
            </a:endParaRPr>
          </a:p>
        </p:txBody>
      </p:sp>
      <p:pic>
        <p:nvPicPr>
          <p:cNvPr id="3686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2514600"/>
            <a:ext cx="5486400" cy="3516313"/>
          </a:xfrm>
          <a:prstGeom prst="rect">
            <a:avLst/>
          </a:prstGeom>
          <a:noFill/>
          <a:ln w="88920">
            <a:solidFill>
              <a:srgbClr val="000000"/>
            </a:solidFill>
            <a:miter lim="800000"/>
            <a:headEnd/>
            <a:tailEnd/>
          </a:ln>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p:cNvSpPr>
            <a:spLocks noGrp="1"/>
          </p:cNvSpPr>
          <p:nvPr>
            <p:ph type="sldNum" sz="quarter" idx="10"/>
          </p:nvPr>
        </p:nvSpPr>
        <p:spPr/>
        <p:txBody>
          <a:bodyPr/>
          <a:lstStyle/>
          <a:p>
            <a:pPr>
              <a:defRPr/>
            </a:pPr>
            <a:fld id="{A7265FC6-820F-40AF-95FB-F33B82B40B55}" type="slidenum">
              <a:rPr lang="en-IN"/>
              <a:pPr>
                <a:defRPr/>
              </a:pPr>
              <a:t>16</a:t>
            </a:fld>
            <a:endParaRPr lang="en-I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7525"/>
            <a:ext cx="8229600" cy="801688"/>
          </a:xfr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p>
            <a:pPr algn="ctr" eaLnBrk="1"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600" dirty="0">
                <a:solidFill>
                  <a:srgbClr val="376092"/>
                </a:solidFill>
                <a:latin typeface="Calibri" panose="020F0502020204030204" pitchFamily="34" charset="0"/>
              </a:rPr>
              <a:t>Types of Class Relationships</a:t>
            </a:r>
          </a:p>
        </p:txBody>
      </p:sp>
      <p:grpSp>
        <p:nvGrpSpPr>
          <p:cNvPr id="62" name="Content Placeholder 3"/>
          <p:cNvGrpSpPr>
            <a:grpSpLocks noGrp="1"/>
          </p:cNvGrpSpPr>
          <p:nvPr/>
        </p:nvGrpSpPr>
        <p:grpSpPr bwMode="auto">
          <a:xfrm>
            <a:off x="984738" y="1668142"/>
            <a:ext cx="7516886" cy="4060869"/>
            <a:chOff x="444500" y="463278"/>
            <a:chExt cx="7768171" cy="4632985"/>
          </a:xfrm>
          <a:solidFill>
            <a:schemeClr val="accent1">
              <a:lumMod val="60000"/>
              <a:lumOff val="40000"/>
            </a:schemeClr>
          </a:solidFill>
        </p:grpSpPr>
        <p:sp>
          <p:nvSpPr>
            <p:cNvPr id="63" name="Rectangle 3"/>
            <p:cNvSpPr>
              <a:spLocks noChangeArrowheads="1"/>
            </p:cNvSpPr>
            <p:nvPr/>
          </p:nvSpPr>
          <p:spPr bwMode="auto">
            <a:xfrm>
              <a:off x="6540500" y="477587"/>
              <a:ext cx="1327525" cy="388885"/>
            </a:xfrm>
            <a:prstGeom prst="rect">
              <a:avLst/>
            </a:prstGeom>
            <a:solidFill>
              <a:schemeClr val="tx1">
                <a:lumMod val="85000"/>
                <a:lumOff val="15000"/>
              </a:schemeClr>
            </a:solidFill>
            <a:ln w="9525">
              <a:noFill/>
              <a:miter lim="800000"/>
              <a:headEnd/>
              <a:tailEnd/>
            </a:ln>
          </p:spPr>
          <p:txBody>
            <a:bodyPr wrap="none" lIns="0" tIns="0" rIns="0" bIns="0" anchor="ctr">
              <a:spAutoFit/>
            </a:bodyPr>
            <a:lstStyle/>
            <a:p>
              <a:pPr>
                <a:defRPr/>
              </a:pPr>
              <a:r>
                <a:rPr lang="en-US" sz="2215" dirty="0">
                  <a:latin typeface="Calibri" pitchFamily="34" charset="0"/>
                </a:rPr>
                <a:t>association</a:t>
              </a:r>
            </a:p>
          </p:txBody>
        </p:sp>
        <p:grpSp>
          <p:nvGrpSpPr>
            <p:cNvPr id="64" name="Group 4"/>
            <p:cNvGrpSpPr>
              <a:grpSpLocks/>
            </p:cNvGrpSpPr>
            <p:nvPr/>
          </p:nvGrpSpPr>
          <p:grpSpPr bwMode="auto">
            <a:xfrm>
              <a:off x="449263" y="463278"/>
              <a:ext cx="5443619" cy="413411"/>
              <a:chOff x="138" y="218"/>
              <a:chExt cx="3474" cy="400"/>
            </a:xfrm>
            <a:grpFill/>
          </p:grpSpPr>
          <p:sp>
            <p:nvSpPr>
              <p:cNvPr id="114" name="Rectangle 5"/>
              <p:cNvSpPr>
                <a:spLocks noChangeArrowheads="1"/>
              </p:cNvSpPr>
              <p:nvPr/>
            </p:nvSpPr>
            <p:spPr bwMode="auto">
              <a:xfrm>
                <a:off x="1448" y="218"/>
                <a:ext cx="0" cy="376"/>
              </a:xfrm>
              <a:prstGeom prst="rect">
                <a:avLst/>
              </a:prstGeom>
              <a:grpFill/>
              <a:ln w="25400">
                <a:solidFill>
                  <a:schemeClr val="tx1"/>
                </a:solidFill>
                <a:miter lim="800000"/>
                <a:headEnd/>
                <a:tailEnd/>
              </a:ln>
            </p:spPr>
            <p:txBody>
              <a:bodyPr wrap="none" lIns="0" tIns="0" rIns="0" bIns="0" anchor="ctr">
                <a:spAutoFit/>
              </a:bodyPr>
              <a:lstStyle/>
              <a:p>
                <a:pPr>
                  <a:defRPr/>
                </a:pPr>
                <a:endParaRPr lang="en-US" sz="2215"/>
              </a:p>
            </p:txBody>
          </p:sp>
          <p:sp>
            <p:nvSpPr>
              <p:cNvPr id="115" name="Line 6"/>
              <p:cNvSpPr>
                <a:spLocks noChangeShapeType="1"/>
              </p:cNvSpPr>
              <p:nvPr/>
            </p:nvSpPr>
            <p:spPr bwMode="auto">
              <a:xfrm>
                <a:off x="138" y="320"/>
                <a:ext cx="1296" cy="0"/>
              </a:xfrm>
              <a:prstGeom prst="line">
                <a:avLst/>
              </a:prstGeom>
              <a:grpFill/>
              <a:ln w="25400">
                <a:solidFill>
                  <a:schemeClr val="tx1"/>
                </a:solidFill>
                <a:round/>
                <a:headEnd type="none" w="sm" len="sm"/>
                <a:tailEnd type="none" w="sm" len="sm"/>
              </a:ln>
            </p:spPr>
            <p:txBody>
              <a:bodyPr wrap="none" lIns="0" tIns="0" rIns="0" bIns="0" anchor="ctr">
                <a:spAutoFit/>
              </a:bodyPr>
              <a:lstStyle/>
              <a:p>
                <a:pPr>
                  <a:defRPr/>
                </a:pPr>
                <a:endParaRPr lang="en-GB" sz="2215"/>
              </a:p>
            </p:txBody>
          </p:sp>
          <p:sp>
            <p:nvSpPr>
              <p:cNvPr id="116" name="Line 7"/>
              <p:cNvSpPr>
                <a:spLocks noChangeShapeType="1"/>
              </p:cNvSpPr>
              <p:nvPr/>
            </p:nvSpPr>
            <p:spPr bwMode="auto">
              <a:xfrm>
                <a:off x="138" y="518"/>
                <a:ext cx="1296" cy="0"/>
              </a:xfrm>
              <a:prstGeom prst="line">
                <a:avLst/>
              </a:prstGeom>
              <a:grpFill/>
              <a:ln w="25400">
                <a:solidFill>
                  <a:schemeClr val="tx1"/>
                </a:solidFill>
                <a:round/>
                <a:headEnd type="none" w="sm" len="sm"/>
                <a:tailEnd type="none" w="sm" len="sm"/>
              </a:ln>
            </p:spPr>
            <p:txBody>
              <a:bodyPr wrap="none" lIns="0" tIns="0" rIns="0" bIns="0" anchor="ctr">
                <a:spAutoFit/>
              </a:bodyPr>
              <a:lstStyle/>
              <a:p>
                <a:pPr>
                  <a:defRPr/>
                </a:pPr>
                <a:endParaRPr lang="en-GB" sz="2215"/>
              </a:p>
            </p:txBody>
          </p:sp>
          <p:sp>
            <p:nvSpPr>
              <p:cNvPr id="117" name="Rectangle 8"/>
              <p:cNvSpPr>
                <a:spLocks noChangeArrowheads="1"/>
              </p:cNvSpPr>
              <p:nvPr/>
            </p:nvSpPr>
            <p:spPr bwMode="auto">
              <a:xfrm>
                <a:off x="2320" y="242"/>
                <a:ext cx="0" cy="376"/>
              </a:xfrm>
              <a:prstGeom prst="rect">
                <a:avLst/>
              </a:prstGeom>
              <a:grpFill/>
              <a:ln w="25400">
                <a:solidFill>
                  <a:schemeClr val="tx1"/>
                </a:solidFill>
                <a:miter lim="800000"/>
                <a:headEnd/>
                <a:tailEnd/>
              </a:ln>
            </p:spPr>
            <p:txBody>
              <a:bodyPr wrap="none" lIns="0" tIns="0" rIns="0" bIns="0" anchor="ctr">
                <a:spAutoFit/>
              </a:bodyPr>
              <a:lstStyle/>
              <a:p>
                <a:pPr>
                  <a:defRPr/>
                </a:pPr>
                <a:endParaRPr lang="en-US" sz="2215"/>
              </a:p>
            </p:txBody>
          </p:sp>
          <p:sp>
            <p:nvSpPr>
              <p:cNvPr id="118" name="Line 9"/>
              <p:cNvSpPr>
                <a:spLocks noChangeShapeType="1"/>
              </p:cNvSpPr>
              <p:nvPr/>
            </p:nvSpPr>
            <p:spPr bwMode="auto">
              <a:xfrm>
                <a:off x="2316" y="320"/>
                <a:ext cx="1296" cy="0"/>
              </a:xfrm>
              <a:prstGeom prst="line">
                <a:avLst/>
              </a:prstGeom>
              <a:grpFill/>
              <a:ln w="25400">
                <a:solidFill>
                  <a:schemeClr val="tx1"/>
                </a:solidFill>
                <a:round/>
                <a:headEnd type="none" w="sm" len="sm"/>
                <a:tailEnd type="none" w="sm" len="sm"/>
              </a:ln>
            </p:spPr>
            <p:txBody>
              <a:bodyPr wrap="none" lIns="0" tIns="0" rIns="0" bIns="0" anchor="ctr">
                <a:spAutoFit/>
              </a:bodyPr>
              <a:lstStyle/>
              <a:p>
                <a:pPr>
                  <a:defRPr/>
                </a:pPr>
                <a:endParaRPr lang="en-GB" sz="2215"/>
              </a:p>
            </p:txBody>
          </p:sp>
          <p:sp>
            <p:nvSpPr>
              <p:cNvPr id="119" name="Line 10"/>
              <p:cNvSpPr>
                <a:spLocks noChangeShapeType="1"/>
              </p:cNvSpPr>
              <p:nvPr/>
            </p:nvSpPr>
            <p:spPr bwMode="auto">
              <a:xfrm>
                <a:off x="2316" y="518"/>
                <a:ext cx="1296" cy="0"/>
              </a:xfrm>
              <a:prstGeom prst="line">
                <a:avLst/>
              </a:prstGeom>
              <a:grpFill/>
              <a:ln w="25400">
                <a:solidFill>
                  <a:schemeClr val="tx1"/>
                </a:solidFill>
                <a:round/>
                <a:headEnd type="none" w="sm" len="sm"/>
                <a:tailEnd type="none" w="sm" len="sm"/>
              </a:ln>
            </p:spPr>
            <p:txBody>
              <a:bodyPr wrap="none" lIns="0" tIns="0" rIns="0" bIns="0" anchor="ctr">
                <a:spAutoFit/>
              </a:bodyPr>
              <a:lstStyle/>
              <a:p>
                <a:pPr>
                  <a:defRPr/>
                </a:pPr>
                <a:endParaRPr lang="en-GB" sz="2215"/>
              </a:p>
            </p:txBody>
          </p:sp>
        </p:grpSp>
        <p:sp>
          <p:nvSpPr>
            <p:cNvPr id="65" name="Rectangle 11"/>
            <p:cNvSpPr>
              <a:spLocks noChangeArrowheads="1"/>
            </p:cNvSpPr>
            <p:nvPr/>
          </p:nvSpPr>
          <p:spPr bwMode="auto">
            <a:xfrm>
              <a:off x="6540500" y="1304673"/>
              <a:ext cx="1475228" cy="388885"/>
            </a:xfrm>
            <a:prstGeom prst="rect">
              <a:avLst/>
            </a:prstGeom>
            <a:solidFill>
              <a:schemeClr val="tx1">
                <a:lumMod val="85000"/>
                <a:lumOff val="15000"/>
              </a:schemeClr>
            </a:solidFill>
            <a:ln w="9525">
              <a:noFill/>
              <a:miter lim="800000"/>
              <a:headEnd/>
              <a:tailEnd/>
            </a:ln>
          </p:spPr>
          <p:txBody>
            <a:bodyPr wrap="none" lIns="0" tIns="0" rIns="0" bIns="0" anchor="ctr">
              <a:spAutoFit/>
            </a:bodyPr>
            <a:lstStyle/>
            <a:p>
              <a:pPr>
                <a:defRPr/>
              </a:pPr>
              <a:r>
                <a:rPr lang="en-US" sz="2215">
                  <a:latin typeface="Calibri" pitchFamily="34" charset="0"/>
                </a:rPr>
                <a:t>composition</a:t>
              </a:r>
            </a:p>
          </p:txBody>
        </p:sp>
        <p:sp>
          <p:nvSpPr>
            <p:cNvPr id="66" name="Rectangle 12"/>
            <p:cNvSpPr>
              <a:spLocks noChangeArrowheads="1"/>
            </p:cNvSpPr>
            <p:nvPr/>
          </p:nvSpPr>
          <p:spPr bwMode="auto">
            <a:xfrm>
              <a:off x="6540500" y="2152399"/>
              <a:ext cx="1407108" cy="388885"/>
            </a:xfrm>
            <a:prstGeom prst="rect">
              <a:avLst/>
            </a:prstGeom>
            <a:solidFill>
              <a:schemeClr val="tx1">
                <a:lumMod val="85000"/>
                <a:lumOff val="15000"/>
              </a:schemeClr>
            </a:solidFill>
            <a:ln w="9525">
              <a:noFill/>
              <a:miter lim="800000"/>
              <a:headEnd/>
              <a:tailEnd/>
            </a:ln>
          </p:spPr>
          <p:txBody>
            <a:bodyPr wrap="none" lIns="0" tIns="0" rIns="0" bIns="0" anchor="ctr">
              <a:spAutoFit/>
            </a:bodyPr>
            <a:lstStyle/>
            <a:p>
              <a:pPr>
                <a:defRPr/>
              </a:pPr>
              <a:r>
                <a:rPr lang="en-US" sz="2215">
                  <a:latin typeface="Calibri" pitchFamily="34" charset="0"/>
                </a:rPr>
                <a:t>aggregation</a:t>
              </a:r>
            </a:p>
          </p:txBody>
        </p:sp>
        <p:sp>
          <p:nvSpPr>
            <p:cNvPr id="67" name="Rectangle 13"/>
            <p:cNvSpPr>
              <a:spLocks noChangeArrowheads="1"/>
            </p:cNvSpPr>
            <p:nvPr/>
          </p:nvSpPr>
          <p:spPr bwMode="auto">
            <a:xfrm>
              <a:off x="6540500" y="3820860"/>
              <a:ext cx="1464426" cy="388885"/>
            </a:xfrm>
            <a:prstGeom prst="rect">
              <a:avLst/>
            </a:prstGeom>
            <a:solidFill>
              <a:schemeClr val="tx1">
                <a:lumMod val="85000"/>
                <a:lumOff val="15000"/>
              </a:schemeClr>
            </a:solidFill>
            <a:ln w="9525">
              <a:noFill/>
              <a:miter lim="800000"/>
              <a:headEnd/>
              <a:tailEnd/>
            </a:ln>
          </p:spPr>
          <p:txBody>
            <a:bodyPr wrap="none" lIns="0" tIns="0" rIns="0" bIns="0" anchor="ctr">
              <a:spAutoFit/>
            </a:bodyPr>
            <a:lstStyle/>
            <a:p>
              <a:pPr>
                <a:defRPr/>
              </a:pPr>
              <a:r>
                <a:rPr lang="en-US" sz="2215">
                  <a:latin typeface="Calibri" pitchFamily="34" charset="0"/>
                </a:rPr>
                <a:t>dependency</a:t>
              </a:r>
            </a:p>
          </p:txBody>
        </p:sp>
        <p:sp>
          <p:nvSpPr>
            <p:cNvPr id="68" name="Rectangle 14"/>
            <p:cNvSpPr>
              <a:spLocks noChangeArrowheads="1"/>
            </p:cNvSpPr>
            <p:nvPr/>
          </p:nvSpPr>
          <p:spPr bwMode="auto">
            <a:xfrm>
              <a:off x="6540500" y="4690812"/>
              <a:ext cx="1234359" cy="388885"/>
            </a:xfrm>
            <a:prstGeom prst="rect">
              <a:avLst/>
            </a:prstGeom>
            <a:solidFill>
              <a:schemeClr val="tx1">
                <a:lumMod val="85000"/>
                <a:lumOff val="15000"/>
              </a:schemeClr>
            </a:solidFill>
            <a:ln w="9525">
              <a:noFill/>
              <a:miter lim="800000"/>
              <a:headEnd/>
              <a:tailEnd/>
            </a:ln>
          </p:spPr>
          <p:txBody>
            <a:bodyPr wrap="none" lIns="0" tIns="0" rIns="0" bIns="0" anchor="ctr">
              <a:spAutoFit/>
            </a:bodyPr>
            <a:lstStyle/>
            <a:p>
              <a:pPr>
                <a:defRPr/>
              </a:pPr>
              <a:r>
                <a:rPr lang="en-US" sz="2215">
                  <a:latin typeface="Calibri" pitchFamily="34" charset="0"/>
                </a:rPr>
                <a:t>navigation</a:t>
              </a:r>
            </a:p>
          </p:txBody>
        </p:sp>
        <p:grpSp>
          <p:nvGrpSpPr>
            <p:cNvPr id="69" name="Group 15"/>
            <p:cNvGrpSpPr>
              <a:grpSpLocks/>
            </p:cNvGrpSpPr>
            <p:nvPr/>
          </p:nvGrpSpPr>
          <p:grpSpPr bwMode="auto">
            <a:xfrm>
              <a:off x="449263" y="1335807"/>
              <a:ext cx="5443619" cy="388606"/>
              <a:chOff x="138" y="242"/>
              <a:chExt cx="3474" cy="376"/>
            </a:xfrm>
            <a:grpFill/>
          </p:grpSpPr>
          <p:sp>
            <p:nvSpPr>
              <p:cNvPr id="108" name="Rectangle 16"/>
              <p:cNvSpPr>
                <a:spLocks noChangeArrowheads="1"/>
              </p:cNvSpPr>
              <p:nvPr/>
            </p:nvSpPr>
            <p:spPr bwMode="auto">
              <a:xfrm>
                <a:off x="1445" y="242"/>
                <a:ext cx="0" cy="376"/>
              </a:xfrm>
              <a:prstGeom prst="rect">
                <a:avLst/>
              </a:prstGeom>
              <a:grpFill/>
              <a:ln w="25400">
                <a:solidFill>
                  <a:schemeClr val="tx1"/>
                </a:solidFill>
                <a:miter lim="800000"/>
                <a:headEnd/>
                <a:tailEnd/>
              </a:ln>
            </p:spPr>
            <p:txBody>
              <a:bodyPr wrap="none" lIns="0" tIns="0" rIns="0" bIns="0" anchor="ctr">
                <a:spAutoFit/>
              </a:bodyPr>
              <a:lstStyle/>
              <a:p>
                <a:pPr>
                  <a:defRPr/>
                </a:pPr>
                <a:endParaRPr lang="en-US" sz="2215"/>
              </a:p>
            </p:txBody>
          </p:sp>
          <p:sp>
            <p:nvSpPr>
              <p:cNvPr id="109" name="Line 17"/>
              <p:cNvSpPr>
                <a:spLocks noChangeShapeType="1"/>
              </p:cNvSpPr>
              <p:nvPr/>
            </p:nvSpPr>
            <p:spPr bwMode="auto">
              <a:xfrm>
                <a:off x="138" y="320"/>
                <a:ext cx="1296" cy="0"/>
              </a:xfrm>
              <a:prstGeom prst="line">
                <a:avLst/>
              </a:prstGeom>
              <a:grpFill/>
              <a:ln w="25400">
                <a:solidFill>
                  <a:schemeClr val="tx1"/>
                </a:solidFill>
                <a:round/>
                <a:headEnd type="none" w="sm" len="sm"/>
                <a:tailEnd type="none" w="sm" len="sm"/>
              </a:ln>
            </p:spPr>
            <p:txBody>
              <a:bodyPr wrap="none" lIns="0" tIns="0" rIns="0" bIns="0" anchor="ctr">
                <a:spAutoFit/>
              </a:bodyPr>
              <a:lstStyle/>
              <a:p>
                <a:pPr>
                  <a:defRPr/>
                </a:pPr>
                <a:endParaRPr lang="en-GB" sz="2215"/>
              </a:p>
            </p:txBody>
          </p:sp>
          <p:sp>
            <p:nvSpPr>
              <p:cNvPr id="110" name="Line 18"/>
              <p:cNvSpPr>
                <a:spLocks noChangeShapeType="1"/>
              </p:cNvSpPr>
              <p:nvPr/>
            </p:nvSpPr>
            <p:spPr bwMode="auto">
              <a:xfrm>
                <a:off x="138" y="518"/>
                <a:ext cx="1296" cy="0"/>
              </a:xfrm>
              <a:prstGeom prst="line">
                <a:avLst/>
              </a:prstGeom>
              <a:grpFill/>
              <a:ln w="25400">
                <a:solidFill>
                  <a:schemeClr val="tx1"/>
                </a:solidFill>
                <a:round/>
                <a:headEnd type="none" w="sm" len="sm"/>
                <a:tailEnd type="none" w="sm" len="sm"/>
              </a:ln>
            </p:spPr>
            <p:txBody>
              <a:bodyPr wrap="none" lIns="0" tIns="0" rIns="0" bIns="0" anchor="ctr">
                <a:spAutoFit/>
              </a:bodyPr>
              <a:lstStyle/>
              <a:p>
                <a:pPr>
                  <a:defRPr/>
                </a:pPr>
                <a:endParaRPr lang="en-GB" sz="2215"/>
              </a:p>
            </p:txBody>
          </p:sp>
          <p:sp>
            <p:nvSpPr>
              <p:cNvPr id="111" name="Rectangle 19"/>
              <p:cNvSpPr>
                <a:spLocks noChangeArrowheads="1"/>
              </p:cNvSpPr>
              <p:nvPr/>
            </p:nvSpPr>
            <p:spPr bwMode="auto">
              <a:xfrm>
                <a:off x="2320" y="242"/>
                <a:ext cx="0" cy="376"/>
              </a:xfrm>
              <a:prstGeom prst="rect">
                <a:avLst/>
              </a:prstGeom>
              <a:grpFill/>
              <a:ln w="25400">
                <a:solidFill>
                  <a:schemeClr val="tx1"/>
                </a:solidFill>
                <a:miter lim="800000"/>
                <a:headEnd/>
                <a:tailEnd/>
              </a:ln>
            </p:spPr>
            <p:txBody>
              <a:bodyPr wrap="none" lIns="0" tIns="0" rIns="0" bIns="0" anchor="ctr">
                <a:spAutoFit/>
              </a:bodyPr>
              <a:lstStyle/>
              <a:p>
                <a:pPr>
                  <a:defRPr/>
                </a:pPr>
                <a:endParaRPr lang="en-US" sz="2215"/>
              </a:p>
            </p:txBody>
          </p:sp>
          <p:sp>
            <p:nvSpPr>
              <p:cNvPr id="112" name="Line 20"/>
              <p:cNvSpPr>
                <a:spLocks noChangeShapeType="1"/>
              </p:cNvSpPr>
              <p:nvPr/>
            </p:nvSpPr>
            <p:spPr bwMode="auto">
              <a:xfrm>
                <a:off x="2316" y="320"/>
                <a:ext cx="1296" cy="0"/>
              </a:xfrm>
              <a:prstGeom prst="line">
                <a:avLst/>
              </a:prstGeom>
              <a:grpFill/>
              <a:ln w="25400">
                <a:solidFill>
                  <a:schemeClr val="tx1"/>
                </a:solidFill>
                <a:round/>
                <a:headEnd type="none" w="sm" len="sm"/>
                <a:tailEnd type="none" w="sm" len="sm"/>
              </a:ln>
            </p:spPr>
            <p:txBody>
              <a:bodyPr wrap="none" lIns="0" tIns="0" rIns="0" bIns="0" anchor="ctr">
                <a:spAutoFit/>
              </a:bodyPr>
              <a:lstStyle/>
              <a:p>
                <a:pPr>
                  <a:defRPr/>
                </a:pPr>
                <a:endParaRPr lang="en-GB" sz="2215"/>
              </a:p>
            </p:txBody>
          </p:sp>
          <p:sp>
            <p:nvSpPr>
              <p:cNvPr id="113" name="Line 21"/>
              <p:cNvSpPr>
                <a:spLocks noChangeShapeType="1"/>
              </p:cNvSpPr>
              <p:nvPr/>
            </p:nvSpPr>
            <p:spPr bwMode="auto">
              <a:xfrm>
                <a:off x="2316" y="518"/>
                <a:ext cx="1296" cy="0"/>
              </a:xfrm>
              <a:prstGeom prst="line">
                <a:avLst/>
              </a:prstGeom>
              <a:grpFill/>
              <a:ln w="25400">
                <a:solidFill>
                  <a:schemeClr val="tx1"/>
                </a:solidFill>
                <a:round/>
                <a:headEnd type="none" w="sm" len="sm"/>
                <a:tailEnd type="none" w="sm" len="sm"/>
              </a:ln>
            </p:spPr>
            <p:txBody>
              <a:bodyPr wrap="none" lIns="0" tIns="0" rIns="0" bIns="0" anchor="ctr">
                <a:spAutoFit/>
              </a:bodyPr>
              <a:lstStyle/>
              <a:p>
                <a:pPr>
                  <a:defRPr/>
                </a:pPr>
                <a:endParaRPr lang="en-GB" sz="2215"/>
              </a:p>
            </p:txBody>
          </p:sp>
        </p:grpSp>
        <p:grpSp>
          <p:nvGrpSpPr>
            <p:cNvPr id="70" name="Group 22"/>
            <p:cNvGrpSpPr>
              <a:grpSpLocks/>
            </p:cNvGrpSpPr>
            <p:nvPr/>
          </p:nvGrpSpPr>
          <p:grpSpPr bwMode="auto">
            <a:xfrm>
              <a:off x="449263" y="2181945"/>
              <a:ext cx="5443619" cy="388607"/>
              <a:chOff x="138" y="242"/>
              <a:chExt cx="3474" cy="376"/>
            </a:xfrm>
            <a:grpFill/>
          </p:grpSpPr>
          <p:sp>
            <p:nvSpPr>
              <p:cNvPr id="102" name="Rectangle 23"/>
              <p:cNvSpPr>
                <a:spLocks noChangeArrowheads="1"/>
              </p:cNvSpPr>
              <p:nvPr/>
            </p:nvSpPr>
            <p:spPr bwMode="auto">
              <a:xfrm>
                <a:off x="1445" y="242"/>
                <a:ext cx="0" cy="376"/>
              </a:xfrm>
              <a:prstGeom prst="rect">
                <a:avLst/>
              </a:prstGeom>
              <a:grpFill/>
              <a:ln w="25400">
                <a:solidFill>
                  <a:schemeClr val="tx1"/>
                </a:solidFill>
                <a:miter lim="800000"/>
                <a:headEnd/>
                <a:tailEnd/>
              </a:ln>
            </p:spPr>
            <p:txBody>
              <a:bodyPr wrap="none" lIns="0" tIns="0" rIns="0" bIns="0" anchor="ctr">
                <a:spAutoFit/>
              </a:bodyPr>
              <a:lstStyle/>
              <a:p>
                <a:pPr>
                  <a:defRPr/>
                </a:pPr>
                <a:endParaRPr lang="en-US" sz="2215"/>
              </a:p>
            </p:txBody>
          </p:sp>
          <p:sp>
            <p:nvSpPr>
              <p:cNvPr id="103" name="Line 24"/>
              <p:cNvSpPr>
                <a:spLocks noChangeShapeType="1"/>
              </p:cNvSpPr>
              <p:nvPr/>
            </p:nvSpPr>
            <p:spPr bwMode="auto">
              <a:xfrm>
                <a:off x="138" y="320"/>
                <a:ext cx="1296" cy="0"/>
              </a:xfrm>
              <a:prstGeom prst="line">
                <a:avLst/>
              </a:prstGeom>
              <a:grpFill/>
              <a:ln w="25400">
                <a:solidFill>
                  <a:schemeClr val="tx1"/>
                </a:solidFill>
                <a:round/>
                <a:headEnd type="none" w="sm" len="sm"/>
                <a:tailEnd type="none" w="sm" len="sm"/>
              </a:ln>
            </p:spPr>
            <p:txBody>
              <a:bodyPr wrap="none" lIns="0" tIns="0" rIns="0" bIns="0" anchor="ctr">
                <a:spAutoFit/>
              </a:bodyPr>
              <a:lstStyle/>
              <a:p>
                <a:pPr>
                  <a:defRPr/>
                </a:pPr>
                <a:endParaRPr lang="en-GB" sz="2215"/>
              </a:p>
            </p:txBody>
          </p:sp>
          <p:sp>
            <p:nvSpPr>
              <p:cNvPr id="104" name="Line 25"/>
              <p:cNvSpPr>
                <a:spLocks noChangeShapeType="1"/>
              </p:cNvSpPr>
              <p:nvPr/>
            </p:nvSpPr>
            <p:spPr bwMode="auto">
              <a:xfrm>
                <a:off x="138" y="518"/>
                <a:ext cx="1296" cy="0"/>
              </a:xfrm>
              <a:prstGeom prst="line">
                <a:avLst/>
              </a:prstGeom>
              <a:grpFill/>
              <a:ln w="25400">
                <a:solidFill>
                  <a:schemeClr val="tx1"/>
                </a:solidFill>
                <a:round/>
                <a:headEnd type="none" w="sm" len="sm"/>
                <a:tailEnd type="none" w="sm" len="sm"/>
              </a:ln>
            </p:spPr>
            <p:txBody>
              <a:bodyPr wrap="none" lIns="0" tIns="0" rIns="0" bIns="0" anchor="ctr">
                <a:spAutoFit/>
              </a:bodyPr>
              <a:lstStyle/>
              <a:p>
                <a:pPr>
                  <a:defRPr/>
                </a:pPr>
                <a:endParaRPr lang="en-GB" sz="2215"/>
              </a:p>
            </p:txBody>
          </p:sp>
          <p:sp>
            <p:nvSpPr>
              <p:cNvPr id="105" name="Rectangle 26"/>
              <p:cNvSpPr>
                <a:spLocks noChangeArrowheads="1"/>
              </p:cNvSpPr>
              <p:nvPr/>
            </p:nvSpPr>
            <p:spPr bwMode="auto">
              <a:xfrm>
                <a:off x="2320" y="242"/>
                <a:ext cx="0" cy="376"/>
              </a:xfrm>
              <a:prstGeom prst="rect">
                <a:avLst/>
              </a:prstGeom>
              <a:grpFill/>
              <a:ln w="25400">
                <a:solidFill>
                  <a:schemeClr val="tx1"/>
                </a:solidFill>
                <a:miter lim="800000"/>
                <a:headEnd/>
                <a:tailEnd/>
              </a:ln>
            </p:spPr>
            <p:txBody>
              <a:bodyPr wrap="none" lIns="0" tIns="0" rIns="0" bIns="0" anchor="ctr">
                <a:spAutoFit/>
              </a:bodyPr>
              <a:lstStyle/>
              <a:p>
                <a:pPr>
                  <a:defRPr/>
                </a:pPr>
                <a:endParaRPr lang="en-US" sz="2215"/>
              </a:p>
            </p:txBody>
          </p:sp>
          <p:sp>
            <p:nvSpPr>
              <p:cNvPr id="106" name="Line 27"/>
              <p:cNvSpPr>
                <a:spLocks noChangeShapeType="1"/>
              </p:cNvSpPr>
              <p:nvPr/>
            </p:nvSpPr>
            <p:spPr bwMode="auto">
              <a:xfrm>
                <a:off x="2316" y="320"/>
                <a:ext cx="1296" cy="0"/>
              </a:xfrm>
              <a:prstGeom prst="line">
                <a:avLst/>
              </a:prstGeom>
              <a:grpFill/>
              <a:ln w="25400">
                <a:solidFill>
                  <a:schemeClr val="tx1"/>
                </a:solidFill>
                <a:round/>
                <a:headEnd type="none" w="sm" len="sm"/>
                <a:tailEnd type="none" w="sm" len="sm"/>
              </a:ln>
            </p:spPr>
            <p:txBody>
              <a:bodyPr wrap="none" lIns="0" tIns="0" rIns="0" bIns="0" anchor="ctr">
                <a:spAutoFit/>
              </a:bodyPr>
              <a:lstStyle/>
              <a:p>
                <a:pPr>
                  <a:defRPr/>
                </a:pPr>
                <a:endParaRPr lang="en-GB" sz="2215"/>
              </a:p>
            </p:txBody>
          </p:sp>
          <p:sp>
            <p:nvSpPr>
              <p:cNvPr id="107" name="Line 28"/>
              <p:cNvSpPr>
                <a:spLocks noChangeShapeType="1"/>
              </p:cNvSpPr>
              <p:nvPr/>
            </p:nvSpPr>
            <p:spPr bwMode="auto">
              <a:xfrm>
                <a:off x="2316" y="518"/>
                <a:ext cx="1296" cy="0"/>
              </a:xfrm>
              <a:prstGeom prst="line">
                <a:avLst/>
              </a:prstGeom>
              <a:grpFill/>
              <a:ln w="25400">
                <a:solidFill>
                  <a:schemeClr val="tx1"/>
                </a:solidFill>
                <a:round/>
                <a:headEnd type="none" w="sm" len="sm"/>
                <a:tailEnd type="none" w="sm" len="sm"/>
              </a:ln>
            </p:spPr>
            <p:txBody>
              <a:bodyPr wrap="none" lIns="0" tIns="0" rIns="0" bIns="0" anchor="ctr">
                <a:spAutoFit/>
              </a:bodyPr>
              <a:lstStyle/>
              <a:p>
                <a:pPr>
                  <a:defRPr/>
                </a:pPr>
                <a:endParaRPr lang="en-GB" sz="2215"/>
              </a:p>
            </p:txBody>
          </p:sp>
        </p:grpSp>
        <p:grpSp>
          <p:nvGrpSpPr>
            <p:cNvPr id="71" name="Group 29"/>
            <p:cNvGrpSpPr>
              <a:grpSpLocks/>
            </p:cNvGrpSpPr>
            <p:nvPr/>
          </p:nvGrpSpPr>
          <p:grpSpPr bwMode="auto">
            <a:xfrm>
              <a:off x="449263" y="3836120"/>
              <a:ext cx="5443619" cy="388607"/>
              <a:chOff x="138" y="242"/>
              <a:chExt cx="3474" cy="376"/>
            </a:xfrm>
            <a:grpFill/>
          </p:grpSpPr>
          <p:sp>
            <p:nvSpPr>
              <p:cNvPr id="96" name="Rectangle 30"/>
              <p:cNvSpPr>
                <a:spLocks noChangeArrowheads="1"/>
              </p:cNvSpPr>
              <p:nvPr/>
            </p:nvSpPr>
            <p:spPr bwMode="auto">
              <a:xfrm>
                <a:off x="1445" y="242"/>
                <a:ext cx="0" cy="376"/>
              </a:xfrm>
              <a:prstGeom prst="rect">
                <a:avLst/>
              </a:prstGeom>
              <a:grpFill/>
              <a:ln w="25400">
                <a:solidFill>
                  <a:schemeClr val="tx1"/>
                </a:solidFill>
                <a:miter lim="800000"/>
                <a:headEnd/>
                <a:tailEnd/>
              </a:ln>
            </p:spPr>
            <p:txBody>
              <a:bodyPr wrap="none" lIns="0" tIns="0" rIns="0" bIns="0" anchor="ctr">
                <a:spAutoFit/>
              </a:bodyPr>
              <a:lstStyle/>
              <a:p>
                <a:pPr>
                  <a:defRPr/>
                </a:pPr>
                <a:endParaRPr lang="en-US" sz="2215"/>
              </a:p>
            </p:txBody>
          </p:sp>
          <p:sp>
            <p:nvSpPr>
              <p:cNvPr id="97" name="Line 31"/>
              <p:cNvSpPr>
                <a:spLocks noChangeShapeType="1"/>
              </p:cNvSpPr>
              <p:nvPr/>
            </p:nvSpPr>
            <p:spPr bwMode="auto">
              <a:xfrm>
                <a:off x="138" y="320"/>
                <a:ext cx="1296" cy="0"/>
              </a:xfrm>
              <a:prstGeom prst="line">
                <a:avLst/>
              </a:prstGeom>
              <a:grpFill/>
              <a:ln w="25400">
                <a:solidFill>
                  <a:schemeClr val="tx1"/>
                </a:solidFill>
                <a:round/>
                <a:headEnd type="none" w="sm" len="sm"/>
                <a:tailEnd type="none" w="sm" len="sm"/>
              </a:ln>
            </p:spPr>
            <p:txBody>
              <a:bodyPr wrap="none" lIns="0" tIns="0" rIns="0" bIns="0" anchor="ctr">
                <a:spAutoFit/>
              </a:bodyPr>
              <a:lstStyle/>
              <a:p>
                <a:pPr>
                  <a:defRPr/>
                </a:pPr>
                <a:endParaRPr lang="en-GB" sz="2215"/>
              </a:p>
            </p:txBody>
          </p:sp>
          <p:sp>
            <p:nvSpPr>
              <p:cNvPr id="98" name="Line 32"/>
              <p:cNvSpPr>
                <a:spLocks noChangeShapeType="1"/>
              </p:cNvSpPr>
              <p:nvPr/>
            </p:nvSpPr>
            <p:spPr bwMode="auto">
              <a:xfrm>
                <a:off x="138" y="518"/>
                <a:ext cx="1296" cy="0"/>
              </a:xfrm>
              <a:prstGeom prst="line">
                <a:avLst/>
              </a:prstGeom>
              <a:grpFill/>
              <a:ln w="25400">
                <a:solidFill>
                  <a:schemeClr val="tx1"/>
                </a:solidFill>
                <a:round/>
                <a:headEnd type="none" w="sm" len="sm"/>
                <a:tailEnd type="none" w="sm" len="sm"/>
              </a:ln>
            </p:spPr>
            <p:txBody>
              <a:bodyPr wrap="none" lIns="0" tIns="0" rIns="0" bIns="0" anchor="ctr">
                <a:spAutoFit/>
              </a:bodyPr>
              <a:lstStyle/>
              <a:p>
                <a:pPr>
                  <a:defRPr/>
                </a:pPr>
                <a:endParaRPr lang="en-GB" sz="2215"/>
              </a:p>
            </p:txBody>
          </p:sp>
          <p:sp>
            <p:nvSpPr>
              <p:cNvPr id="99" name="Rectangle 33"/>
              <p:cNvSpPr>
                <a:spLocks noChangeArrowheads="1"/>
              </p:cNvSpPr>
              <p:nvPr/>
            </p:nvSpPr>
            <p:spPr bwMode="auto">
              <a:xfrm>
                <a:off x="2320" y="242"/>
                <a:ext cx="0" cy="376"/>
              </a:xfrm>
              <a:prstGeom prst="rect">
                <a:avLst/>
              </a:prstGeom>
              <a:grpFill/>
              <a:ln w="25400">
                <a:solidFill>
                  <a:schemeClr val="tx1"/>
                </a:solidFill>
                <a:miter lim="800000"/>
                <a:headEnd/>
                <a:tailEnd/>
              </a:ln>
            </p:spPr>
            <p:txBody>
              <a:bodyPr wrap="none" lIns="0" tIns="0" rIns="0" bIns="0" anchor="ctr">
                <a:spAutoFit/>
              </a:bodyPr>
              <a:lstStyle/>
              <a:p>
                <a:pPr>
                  <a:defRPr/>
                </a:pPr>
                <a:endParaRPr lang="en-US" sz="2215"/>
              </a:p>
            </p:txBody>
          </p:sp>
          <p:sp>
            <p:nvSpPr>
              <p:cNvPr id="100" name="Line 34"/>
              <p:cNvSpPr>
                <a:spLocks noChangeShapeType="1"/>
              </p:cNvSpPr>
              <p:nvPr/>
            </p:nvSpPr>
            <p:spPr bwMode="auto">
              <a:xfrm>
                <a:off x="2316" y="320"/>
                <a:ext cx="1296" cy="0"/>
              </a:xfrm>
              <a:prstGeom prst="line">
                <a:avLst/>
              </a:prstGeom>
              <a:grpFill/>
              <a:ln w="25400">
                <a:solidFill>
                  <a:schemeClr val="tx1"/>
                </a:solidFill>
                <a:round/>
                <a:headEnd type="none" w="sm" len="sm"/>
                <a:tailEnd type="none" w="sm" len="sm"/>
              </a:ln>
            </p:spPr>
            <p:txBody>
              <a:bodyPr wrap="none" lIns="0" tIns="0" rIns="0" bIns="0" anchor="ctr">
                <a:spAutoFit/>
              </a:bodyPr>
              <a:lstStyle/>
              <a:p>
                <a:pPr>
                  <a:defRPr/>
                </a:pPr>
                <a:endParaRPr lang="en-GB" sz="2215"/>
              </a:p>
            </p:txBody>
          </p:sp>
          <p:sp>
            <p:nvSpPr>
              <p:cNvPr id="101" name="Line 35"/>
              <p:cNvSpPr>
                <a:spLocks noChangeShapeType="1"/>
              </p:cNvSpPr>
              <p:nvPr/>
            </p:nvSpPr>
            <p:spPr bwMode="auto">
              <a:xfrm>
                <a:off x="2316" y="518"/>
                <a:ext cx="1296" cy="0"/>
              </a:xfrm>
              <a:prstGeom prst="line">
                <a:avLst/>
              </a:prstGeom>
              <a:grpFill/>
              <a:ln w="25400">
                <a:solidFill>
                  <a:schemeClr val="tx1"/>
                </a:solidFill>
                <a:round/>
                <a:headEnd type="none" w="sm" len="sm"/>
                <a:tailEnd type="none" w="sm" len="sm"/>
              </a:ln>
            </p:spPr>
            <p:txBody>
              <a:bodyPr wrap="none" lIns="0" tIns="0" rIns="0" bIns="0" anchor="ctr">
                <a:spAutoFit/>
              </a:bodyPr>
              <a:lstStyle/>
              <a:p>
                <a:pPr>
                  <a:defRPr/>
                </a:pPr>
                <a:endParaRPr lang="en-GB" sz="2215"/>
              </a:p>
            </p:txBody>
          </p:sp>
        </p:grpSp>
        <p:grpSp>
          <p:nvGrpSpPr>
            <p:cNvPr id="72" name="Group 36"/>
            <p:cNvGrpSpPr>
              <a:grpSpLocks/>
            </p:cNvGrpSpPr>
            <p:nvPr/>
          </p:nvGrpSpPr>
          <p:grpSpPr bwMode="auto">
            <a:xfrm>
              <a:off x="449263" y="4707657"/>
              <a:ext cx="5443619" cy="388606"/>
              <a:chOff x="138" y="242"/>
              <a:chExt cx="3474" cy="376"/>
            </a:xfrm>
            <a:grpFill/>
          </p:grpSpPr>
          <p:sp>
            <p:nvSpPr>
              <p:cNvPr id="90" name="Rectangle 37"/>
              <p:cNvSpPr>
                <a:spLocks noChangeArrowheads="1"/>
              </p:cNvSpPr>
              <p:nvPr/>
            </p:nvSpPr>
            <p:spPr bwMode="auto">
              <a:xfrm>
                <a:off x="1445" y="242"/>
                <a:ext cx="0" cy="376"/>
              </a:xfrm>
              <a:prstGeom prst="rect">
                <a:avLst/>
              </a:prstGeom>
              <a:grpFill/>
              <a:ln w="25400">
                <a:solidFill>
                  <a:schemeClr val="tx1"/>
                </a:solidFill>
                <a:miter lim="800000"/>
                <a:headEnd/>
                <a:tailEnd/>
              </a:ln>
            </p:spPr>
            <p:txBody>
              <a:bodyPr wrap="none" lIns="0" tIns="0" rIns="0" bIns="0" anchor="ctr">
                <a:spAutoFit/>
              </a:bodyPr>
              <a:lstStyle/>
              <a:p>
                <a:pPr>
                  <a:defRPr/>
                </a:pPr>
                <a:endParaRPr lang="en-US" sz="2215"/>
              </a:p>
            </p:txBody>
          </p:sp>
          <p:sp>
            <p:nvSpPr>
              <p:cNvPr id="91" name="Line 38"/>
              <p:cNvSpPr>
                <a:spLocks noChangeShapeType="1"/>
              </p:cNvSpPr>
              <p:nvPr/>
            </p:nvSpPr>
            <p:spPr bwMode="auto">
              <a:xfrm>
                <a:off x="138" y="320"/>
                <a:ext cx="1296" cy="0"/>
              </a:xfrm>
              <a:prstGeom prst="line">
                <a:avLst/>
              </a:prstGeom>
              <a:grpFill/>
              <a:ln w="25400">
                <a:solidFill>
                  <a:schemeClr val="tx1"/>
                </a:solidFill>
                <a:round/>
                <a:headEnd type="none" w="sm" len="sm"/>
                <a:tailEnd type="none" w="sm" len="sm"/>
              </a:ln>
            </p:spPr>
            <p:txBody>
              <a:bodyPr wrap="none" lIns="0" tIns="0" rIns="0" bIns="0" anchor="ctr">
                <a:spAutoFit/>
              </a:bodyPr>
              <a:lstStyle/>
              <a:p>
                <a:pPr>
                  <a:defRPr/>
                </a:pPr>
                <a:endParaRPr lang="en-GB" sz="2215"/>
              </a:p>
            </p:txBody>
          </p:sp>
          <p:sp>
            <p:nvSpPr>
              <p:cNvPr id="92" name="Line 39"/>
              <p:cNvSpPr>
                <a:spLocks noChangeShapeType="1"/>
              </p:cNvSpPr>
              <p:nvPr/>
            </p:nvSpPr>
            <p:spPr bwMode="auto">
              <a:xfrm>
                <a:off x="138" y="518"/>
                <a:ext cx="1296" cy="0"/>
              </a:xfrm>
              <a:prstGeom prst="line">
                <a:avLst/>
              </a:prstGeom>
              <a:grpFill/>
              <a:ln w="25400">
                <a:solidFill>
                  <a:schemeClr val="tx1"/>
                </a:solidFill>
                <a:round/>
                <a:headEnd type="none" w="sm" len="sm"/>
                <a:tailEnd type="none" w="sm" len="sm"/>
              </a:ln>
            </p:spPr>
            <p:txBody>
              <a:bodyPr wrap="none" lIns="0" tIns="0" rIns="0" bIns="0" anchor="ctr">
                <a:spAutoFit/>
              </a:bodyPr>
              <a:lstStyle/>
              <a:p>
                <a:pPr>
                  <a:defRPr/>
                </a:pPr>
                <a:endParaRPr lang="en-GB" sz="2215"/>
              </a:p>
            </p:txBody>
          </p:sp>
          <p:sp>
            <p:nvSpPr>
              <p:cNvPr id="93" name="Rectangle 40"/>
              <p:cNvSpPr>
                <a:spLocks noChangeArrowheads="1"/>
              </p:cNvSpPr>
              <p:nvPr/>
            </p:nvSpPr>
            <p:spPr bwMode="auto">
              <a:xfrm>
                <a:off x="2320" y="242"/>
                <a:ext cx="0" cy="376"/>
              </a:xfrm>
              <a:prstGeom prst="rect">
                <a:avLst/>
              </a:prstGeom>
              <a:grpFill/>
              <a:ln w="25400">
                <a:solidFill>
                  <a:schemeClr val="tx1"/>
                </a:solidFill>
                <a:miter lim="800000"/>
                <a:headEnd/>
                <a:tailEnd/>
              </a:ln>
            </p:spPr>
            <p:txBody>
              <a:bodyPr wrap="none" lIns="0" tIns="0" rIns="0" bIns="0" anchor="ctr">
                <a:spAutoFit/>
              </a:bodyPr>
              <a:lstStyle/>
              <a:p>
                <a:pPr>
                  <a:defRPr/>
                </a:pPr>
                <a:endParaRPr lang="en-US" sz="2215"/>
              </a:p>
            </p:txBody>
          </p:sp>
          <p:sp>
            <p:nvSpPr>
              <p:cNvPr id="94" name="Line 41"/>
              <p:cNvSpPr>
                <a:spLocks noChangeShapeType="1"/>
              </p:cNvSpPr>
              <p:nvPr/>
            </p:nvSpPr>
            <p:spPr bwMode="auto">
              <a:xfrm>
                <a:off x="2316" y="320"/>
                <a:ext cx="1296" cy="0"/>
              </a:xfrm>
              <a:prstGeom prst="line">
                <a:avLst/>
              </a:prstGeom>
              <a:grpFill/>
              <a:ln w="25400">
                <a:solidFill>
                  <a:schemeClr val="tx1"/>
                </a:solidFill>
                <a:round/>
                <a:headEnd type="none" w="sm" len="sm"/>
                <a:tailEnd type="none" w="sm" len="sm"/>
              </a:ln>
            </p:spPr>
            <p:txBody>
              <a:bodyPr wrap="none" lIns="0" tIns="0" rIns="0" bIns="0" anchor="ctr">
                <a:spAutoFit/>
              </a:bodyPr>
              <a:lstStyle/>
              <a:p>
                <a:pPr>
                  <a:defRPr/>
                </a:pPr>
                <a:endParaRPr lang="en-GB" sz="2215"/>
              </a:p>
            </p:txBody>
          </p:sp>
          <p:sp>
            <p:nvSpPr>
              <p:cNvPr id="95" name="Line 42"/>
              <p:cNvSpPr>
                <a:spLocks noChangeShapeType="1"/>
              </p:cNvSpPr>
              <p:nvPr/>
            </p:nvSpPr>
            <p:spPr bwMode="auto">
              <a:xfrm>
                <a:off x="2316" y="518"/>
                <a:ext cx="1296" cy="0"/>
              </a:xfrm>
              <a:prstGeom prst="line">
                <a:avLst/>
              </a:prstGeom>
              <a:grpFill/>
              <a:ln w="25400">
                <a:solidFill>
                  <a:schemeClr val="tx1"/>
                </a:solidFill>
                <a:round/>
                <a:headEnd type="none" w="sm" len="sm"/>
                <a:tailEnd type="none" w="sm" len="sm"/>
              </a:ln>
            </p:spPr>
            <p:txBody>
              <a:bodyPr wrap="none" lIns="0" tIns="0" rIns="0" bIns="0" anchor="ctr">
                <a:spAutoFit/>
              </a:bodyPr>
              <a:lstStyle/>
              <a:p>
                <a:pPr>
                  <a:defRPr/>
                </a:pPr>
                <a:endParaRPr lang="en-GB" sz="2215"/>
              </a:p>
            </p:txBody>
          </p:sp>
        </p:grpSp>
        <p:cxnSp>
          <p:nvCxnSpPr>
            <p:cNvPr id="73" name="AutoShape 43"/>
            <p:cNvCxnSpPr>
              <a:cxnSpLocks noChangeShapeType="1"/>
              <a:stCxn id="114" idx="3"/>
              <a:endCxn id="117" idx="1"/>
            </p:cNvCxnSpPr>
            <p:nvPr/>
          </p:nvCxnSpPr>
          <p:spPr bwMode="auto">
            <a:xfrm>
              <a:off x="2501981" y="657581"/>
              <a:ext cx="1366389" cy="24805"/>
            </a:xfrm>
            <a:prstGeom prst="straightConnector1">
              <a:avLst/>
            </a:prstGeom>
            <a:grpFill/>
            <a:ln w="38100">
              <a:solidFill>
                <a:schemeClr val="tx1"/>
              </a:solidFill>
              <a:round/>
              <a:headEnd/>
              <a:tailEnd/>
            </a:ln>
          </p:spPr>
        </p:cxnSp>
        <p:cxnSp>
          <p:nvCxnSpPr>
            <p:cNvPr id="74" name="AutoShape 44"/>
            <p:cNvCxnSpPr>
              <a:cxnSpLocks noChangeShapeType="1"/>
              <a:stCxn id="108" idx="3"/>
              <a:endCxn id="111" idx="1"/>
            </p:cNvCxnSpPr>
            <p:nvPr/>
          </p:nvCxnSpPr>
          <p:spPr bwMode="auto">
            <a:xfrm>
              <a:off x="2497281" y="1530111"/>
              <a:ext cx="1371089" cy="0"/>
            </a:xfrm>
            <a:prstGeom prst="straightConnector1">
              <a:avLst/>
            </a:prstGeom>
            <a:grpFill/>
            <a:ln w="38100">
              <a:solidFill>
                <a:schemeClr val="tx1"/>
              </a:solidFill>
              <a:round/>
              <a:headEnd/>
              <a:tailEnd type="none" w="lg" len="lg"/>
            </a:ln>
          </p:spPr>
        </p:cxnSp>
        <p:cxnSp>
          <p:nvCxnSpPr>
            <p:cNvPr id="75" name="AutoShape 45"/>
            <p:cNvCxnSpPr>
              <a:cxnSpLocks noChangeShapeType="1"/>
              <a:stCxn id="102" idx="3"/>
              <a:endCxn id="105" idx="1"/>
            </p:cNvCxnSpPr>
            <p:nvPr/>
          </p:nvCxnSpPr>
          <p:spPr bwMode="auto">
            <a:xfrm>
              <a:off x="2497281" y="2376249"/>
              <a:ext cx="1371089" cy="0"/>
            </a:xfrm>
            <a:prstGeom prst="straightConnector1">
              <a:avLst/>
            </a:prstGeom>
            <a:grpFill/>
            <a:ln w="38100">
              <a:solidFill>
                <a:schemeClr val="tx1"/>
              </a:solidFill>
              <a:round/>
              <a:headEnd/>
              <a:tailEnd type="none" w="lg" len="lg"/>
            </a:ln>
          </p:spPr>
        </p:cxnSp>
        <p:cxnSp>
          <p:nvCxnSpPr>
            <p:cNvPr id="76" name="AutoShape 46"/>
            <p:cNvCxnSpPr>
              <a:cxnSpLocks noChangeShapeType="1"/>
              <a:stCxn id="96" idx="3"/>
              <a:endCxn id="99" idx="1"/>
            </p:cNvCxnSpPr>
            <p:nvPr/>
          </p:nvCxnSpPr>
          <p:spPr bwMode="auto">
            <a:xfrm>
              <a:off x="2497281" y="4030424"/>
              <a:ext cx="1371089" cy="0"/>
            </a:xfrm>
            <a:prstGeom prst="straightConnector1">
              <a:avLst/>
            </a:prstGeom>
            <a:grpFill/>
            <a:ln w="38100">
              <a:solidFill>
                <a:schemeClr val="tx1"/>
              </a:solidFill>
              <a:prstDash val="dash"/>
              <a:round/>
              <a:headEnd/>
              <a:tailEnd type="stealth" w="lg" len="lg"/>
            </a:ln>
          </p:spPr>
        </p:cxnSp>
        <p:cxnSp>
          <p:nvCxnSpPr>
            <p:cNvPr id="77" name="AutoShape 47"/>
            <p:cNvCxnSpPr>
              <a:cxnSpLocks noChangeShapeType="1"/>
              <a:stCxn id="90" idx="3"/>
              <a:endCxn id="93" idx="1"/>
            </p:cNvCxnSpPr>
            <p:nvPr/>
          </p:nvCxnSpPr>
          <p:spPr bwMode="auto">
            <a:xfrm>
              <a:off x="2497281" y="4901960"/>
              <a:ext cx="1371089" cy="0"/>
            </a:xfrm>
            <a:prstGeom prst="straightConnector1">
              <a:avLst/>
            </a:prstGeom>
            <a:grpFill/>
            <a:ln w="38100">
              <a:solidFill>
                <a:schemeClr val="tx1"/>
              </a:solidFill>
              <a:round/>
              <a:headEnd/>
              <a:tailEnd type="stealth" w="lg" len="lg"/>
            </a:ln>
          </p:spPr>
        </p:cxnSp>
        <p:sp>
          <p:nvSpPr>
            <p:cNvPr id="78" name="AutoShape 48"/>
            <p:cNvSpPr>
              <a:spLocks noChangeArrowheads="1"/>
            </p:cNvSpPr>
            <p:nvPr/>
          </p:nvSpPr>
          <p:spPr bwMode="auto">
            <a:xfrm>
              <a:off x="3327400" y="1371600"/>
              <a:ext cx="533400" cy="304800"/>
            </a:xfrm>
            <a:prstGeom prst="diamond">
              <a:avLst/>
            </a:prstGeom>
            <a:solidFill>
              <a:schemeClr val="tx1">
                <a:lumMod val="85000"/>
                <a:lumOff val="15000"/>
              </a:schemeClr>
            </a:solidFill>
            <a:ln w="9525">
              <a:solidFill>
                <a:schemeClr val="tx1"/>
              </a:solidFill>
              <a:miter lim="800000"/>
              <a:headEnd/>
              <a:tailEnd/>
            </a:ln>
          </p:spPr>
          <p:txBody>
            <a:bodyPr wrap="none" anchor="ctr"/>
            <a:lstStyle/>
            <a:p>
              <a:pPr>
                <a:defRPr/>
              </a:pPr>
              <a:endParaRPr lang="en-US" sz="2215"/>
            </a:p>
          </p:txBody>
        </p:sp>
        <p:sp>
          <p:nvSpPr>
            <p:cNvPr id="79" name="AutoShape 49"/>
            <p:cNvSpPr>
              <a:spLocks noChangeArrowheads="1"/>
            </p:cNvSpPr>
            <p:nvPr/>
          </p:nvSpPr>
          <p:spPr bwMode="auto">
            <a:xfrm>
              <a:off x="3340100" y="2209800"/>
              <a:ext cx="533400" cy="304800"/>
            </a:xfrm>
            <a:prstGeom prst="diamond">
              <a:avLst/>
            </a:prstGeom>
            <a:solidFill>
              <a:schemeClr val="tx1">
                <a:lumMod val="85000"/>
                <a:lumOff val="15000"/>
              </a:schemeClr>
            </a:solidFill>
            <a:ln w="38100">
              <a:solidFill>
                <a:schemeClr val="tx1"/>
              </a:solidFill>
              <a:miter lim="800000"/>
              <a:headEnd/>
              <a:tailEnd/>
            </a:ln>
          </p:spPr>
          <p:txBody>
            <a:bodyPr wrap="none" anchor="ctr"/>
            <a:lstStyle/>
            <a:p>
              <a:pPr>
                <a:defRPr/>
              </a:pPr>
              <a:endParaRPr lang="en-US" sz="2215"/>
            </a:p>
          </p:txBody>
        </p:sp>
        <p:sp>
          <p:nvSpPr>
            <p:cNvPr id="80" name="Rectangle 50"/>
            <p:cNvSpPr>
              <a:spLocks noChangeArrowheads="1"/>
            </p:cNvSpPr>
            <p:nvPr/>
          </p:nvSpPr>
          <p:spPr bwMode="auto">
            <a:xfrm>
              <a:off x="6535738" y="2982662"/>
              <a:ext cx="1676933" cy="388886"/>
            </a:xfrm>
            <a:prstGeom prst="rect">
              <a:avLst/>
            </a:prstGeom>
            <a:solidFill>
              <a:schemeClr val="tx1">
                <a:lumMod val="85000"/>
                <a:lumOff val="15000"/>
              </a:schemeClr>
            </a:solidFill>
            <a:ln w="9525">
              <a:noFill/>
              <a:miter lim="800000"/>
              <a:headEnd/>
              <a:tailEnd/>
            </a:ln>
          </p:spPr>
          <p:txBody>
            <a:bodyPr wrap="none" lIns="0" tIns="0" rIns="0" bIns="0" anchor="ctr">
              <a:spAutoFit/>
            </a:bodyPr>
            <a:lstStyle/>
            <a:p>
              <a:pPr>
                <a:defRPr/>
              </a:pPr>
              <a:r>
                <a:rPr lang="en-US" sz="2215">
                  <a:latin typeface="Calibri" pitchFamily="34" charset="0"/>
                </a:rPr>
                <a:t>generalization</a:t>
              </a:r>
            </a:p>
          </p:txBody>
        </p:sp>
        <p:grpSp>
          <p:nvGrpSpPr>
            <p:cNvPr id="81" name="Group 51"/>
            <p:cNvGrpSpPr>
              <a:grpSpLocks/>
            </p:cNvGrpSpPr>
            <p:nvPr/>
          </p:nvGrpSpPr>
          <p:grpSpPr bwMode="auto">
            <a:xfrm>
              <a:off x="444500" y="3012207"/>
              <a:ext cx="5443622" cy="388606"/>
              <a:chOff x="138" y="242"/>
              <a:chExt cx="3474" cy="376"/>
            </a:xfrm>
            <a:grpFill/>
          </p:grpSpPr>
          <p:sp>
            <p:nvSpPr>
              <p:cNvPr id="84" name="Rectangle 52"/>
              <p:cNvSpPr>
                <a:spLocks noChangeArrowheads="1"/>
              </p:cNvSpPr>
              <p:nvPr/>
            </p:nvSpPr>
            <p:spPr bwMode="auto">
              <a:xfrm>
                <a:off x="1448" y="242"/>
                <a:ext cx="0" cy="376"/>
              </a:xfrm>
              <a:prstGeom prst="rect">
                <a:avLst/>
              </a:prstGeom>
              <a:grpFill/>
              <a:ln w="25400">
                <a:solidFill>
                  <a:schemeClr val="tx1"/>
                </a:solidFill>
                <a:miter lim="800000"/>
                <a:headEnd/>
                <a:tailEnd/>
              </a:ln>
            </p:spPr>
            <p:txBody>
              <a:bodyPr wrap="none" lIns="0" tIns="0" rIns="0" bIns="0" anchor="ctr">
                <a:spAutoFit/>
              </a:bodyPr>
              <a:lstStyle/>
              <a:p>
                <a:pPr>
                  <a:defRPr/>
                </a:pPr>
                <a:endParaRPr lang="en-US" sz="2215"/>
              </a:p>
            </p:txBody>
          </p:sp>
          <p:sp>
            <p:nvSpPr>
              <p:cNvPr id="85" name="Line 53"/>
              <p:cNvSpPr>
                <a:spLocks noChangeShapeType="1"/>
              </p:cNvSpPr>
              <p:nvPr/>
            </p:nvSpPr>
            <p:spPr bwMode="auto">
              <a:xfrm>
                <a:off x="138" y="320"/>
                <a:ext cx="1296" cy="0"/>
              </a:xfrm>
              <a:prstGeom prst="line">
                <a:avLst/>
              </a:prstGeom>
              <a:grpFill/>
              <a:ln w="25400">
                <a:solidFill>
                  <a:schemeClr val="tx1"/>
                </a:solidFill>
                <a:round/>
                <a:headEnd type="none" w="sm" len="sm"/>
                <a:tailEnd type="none" w="sm" len="sm"/>
              </a:ln>
            </p:spPr>
            <p:txBody>
              <a:bodyPr wrap="none" lIns="0" tIns="0" rIns="0" bIns="0" anchor="ctr">
                <a:spAutoFit/>
              </a:bodyPr>
              <a:lstStyle/>
              <a:p>
                <a:pPr>
                  <a:defRPr/>
                </a:pPr>
                <a:endParaRPr lang="en-GB" sz="2215"/>
              </a:p>
            </p:txBody>
          </p:sp>
          <p:sp>
            <p:nvSpPr>
              <p:cNvPr id="86" name="Line 54"/>
              <p:cNvSpPr>
                <a:spLocks noChangeShapeType="1"/>
              </p:cNvSpPr>
              <p:nvPr/>
            </p:nvSpPr>
            <p:spPr bwMode="auto">
              <a:xfrm>
                <a:off x="138" y="518"/>
                <a:ext cx="1296" cy="0"/>
              </a:xfrm>
              <a:prstGeom prst="line">
                <a:avLst/>
              </a:prstGeom>
              <a:grpFill/>
              <a:ln w="25400">
                <a:solidFill>
                  <a:schemeClr val="tx1"/>
                </a:solidFill>
                <a:round/>
                <a:headEnd type="none" w="sm" len="sm"/>
                <a:tailEnd type="none" w="sm" len="sm"/>
              </a:ln>
            </p:spPr>
            <p:txBody>
              <a:bodyPr wrap="none" lIns="0" tIns="0" rIns="0" bIns="0" anchor="ctr">
                <a:spAutoFit/>
              </a:bodyPr>
              <a:lstStyle/>
              <a:p>
                <a:pPr>
                  <a:defRPr/>
                </a:pPr>
                <a:endParaRPr lang="en-GB" sz="2215"/>
              </a:p>
            </p:txBody>
          </p:sp>
          <p:sp>
            <p:nvSpPr>
              <p:cNvPr id="87" name="Rectangle 55"/>
              <p:cNvSpPr>
                <a:spLocks noChangeArrowheads="1"/>
              </p:cNvSpPr>
              <p:nvPr/>
            </p:nvSpPr>
            <p:spPr bwMode="auto">
              <a:xfrm>
                <a:off x="2320" y="242"/>
                <a:ext cx="0" cy="376"/>
              </a:xfrm>
              <a:prstGeom prst="rect">
                <a:avLst/>
              </a:prstGeom>
              <a:grpFill/>
              <a:ln w="25400">
                <a:solidFill>
                  <a:schemeClr val="tx1"/>
                </a:solidFill>
                <a:miter lim="800000"/>
                <a:headEnd/>
                <a:tailEnd/>
              </a:ln>
            </p:spPr>
            <p:txBody>
              <a:bodyPr wrap="none" lIns="0" tIns="0" rIns="0" bIns="0" anchor="ctr">
                <a:spAutoFit/>
              </a:bodyPr>
              <a:lstStyle/>
              <a:p>
                <a:pPr>
                  <a:defRPr/>
                </a:pPr>
                <a:endParaRPr lang="en-US" sz="2215"/>
              </a:p>
            </p:txBody>
          </p:sp>
          <p:sp>
            <p:nvSpPr>
              <p:cNvPr id="88" name="Line 56"/>
              <p:cNvSpPr>
                <a:spLocks noChangeShapeType="1"/>
              </p:cNvSpPr>
              <p:nvPr/>
            </p:nvSpPr>
            <p:spPr bwMode="auto">
              <a:xfrm>
                <a:off x="2316" y="320"/>
                <a:ext cx="1296" cy="0"/>
              </a:xfrm>
              <a:prstGeom prst="line">
                <a:avLst/>
              </a:prstGeom>
              <a:grpFill/>
              <a:ln w="25400">
                <a:solidFill>
                  <a:schemeClr val="tx1"/>
                </a:solidFill>
                <a:round/>
                <a:headEnd type="none" w="sm" len="sm"/>
                <a:tailEnd type="none" w="sm" len="sm"/>
              </a:ln>
            </p:spPr>
            <p:txBody>
              <a:bodyPr wrap="none" lIns="0" tIns="0" rIns="0" bIns="0" anchor="ctr">
                <a:spAutoFit/>
              </a:bodyPr>
              <a:lstStyle/>
              <a:p>
                <a:pPr>
                  <a:defRPr/>
                </a:pPr>
                <a:endParaRPr lang="en-GB" sz="2215"/>
              </a:p>
            </p:txBody>
          </p:sp>
          <p:sp>
            <p:nvSpPr>
              <p:cNvPr id="89" name="Line 57"/>
              <p:cNvSpPr>
                <a:spLocks noChangeShapeType="1"/>
              </p:cNvSpPr>
              <p:nvPr/>
            </p:nvSpPr>
            <p:spPr bwMode="auto">
              <a:xfrm>
                <a:off x="2316" y="518"/>
                <a:ext cx="1296" cy="0"/>
              </a:xfrm>
              <a:prstGeom prst="line">
                <a:avLst/>
              </a:prstGeom>
              <a:grpFill/>
              <a:ln w="25400">
                <a:solidFill>
                  <a:schemeClr val="tx1"/>
                </a:solidFill>
                <a:round/>
                <a:headEnd type="none" w="sm" len="sm"/>
                <a:tailEnd type="none" w="sm" len="sm"/>
              </a:ln>
            </p:spPr>
            <p:txBody>
              <a:bodyPr wrap="none" lIns="0" tIns="0" rIns="0" bIns="0" anchor="ctr">
                <a:spAutoFit/>
              </a:bodyPr>
              <a:lstStyle/>
              <a:p>
                <a:pPr>
                  <a:defRPr/>
                </a:pPr>
                <a:endParaRPr lang="en-GB" sz="2215"/>
              </a:p>
            </p:txBody>
          </p:sp>
        </p:grpSp>
        <p:cxnSp>
          <p:nvCxnSpPr>
            <p:cNvPr id="82" name="AutoShape 58"/>
            <p:cNvCxnSpPr>
              <a:cxnSpLocks noChangeShapeType="1"/>
              <a:stCxn id="84" idx="3"/>
              <a:endCxn id="87" idx="1"/>
            </p:cNvCxnSpPr>
            <p:nvPr/>
          </p:nvCxnSpPr>
          <p:spPr bwMode="auto">
            <a:xfrm>
              <a:off x="2497219" y="3206510"/>
              <a:ext cx="1366389" cy="0"/>
            </a:xfrm>
            <a:prstGeom prst="straightConnector1">
              <a:avLst/>
            </a:prstGeom>
            <a:grpFill/>
            <a:ln w="38100">
              <a:solidFill>
                <a:schemeClr val="tx1"/>
              </a:solidFill>
              <a:round/>
              <a:headEnd/>
              <a:tailEnd type="none" w="lg" len="lg"/>
            </a:ln>
          </p:spPr>
        </p:cxnSp>
        <p:sp>
          <p:nvSpPr>
            <p:cNvPr id="83" name="AutoShape 60"/>
            <p:cNvSpPr>
              <a:spLocks noChangeArrowheads="1"/>
            </p:cNvSpPr>
            <p:nvPr/>
          </p:nvSpPr>
          <p:spPr bwMode="auto">
            <a:xfrm rot="5400000">
              <a:off x="3374231" y="3064669"/>
              <a:ext cx="566738" cy="304800"/>
            </a:xfrm>
            <a:prstGeom prst="triangle">
              <a:avLst>
                <a:gd name="adj" fmla="val 50000"/>
              </a:avLst>
            </a:prstGeom>
            <a:solidFill>
              <a:schemeClr val="tx1">
                <a:lumMod val="85000"/>
                <a:lumOff val="15000"/>
              </a:schemeClr>
            </a:solidFill>
            <a:ln w="38100">
              <a:solidFill>
                <a:schemeClr val="tx1"/>
              </a:solidFill>
              <a:miter lim="800000"/>
              <a:headEnd/>
              <a:tailEnd/>
            </a:ln>
          </p:spPr>
          <p:txBody>
            <a:bodyPr wrap="none" anchor="ctr"/>
            <a:lstStyle/>
            <a:p>
              <a:pPr>
                <a:defRPr/>
              </a:pPr>
              <a:endParaRPr lang="en-US" sz="2215"/>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1"/>
          <p:cNvSpPr>
            <a:spLocks noGrp="1" noChangeArrowheads="1"/>
          </p:cNvSpPr>
          <p:nvPr>
            <p:ph type="title" idx="4294967295"/>
          </p:nvPr>
        </p:nvSpPr>
        <p:spPr>
          <a:xfrm>
            <a:off x="457200" y="274638"/>
            <a:ext cx="8229600" cy="1143000"/>
          </a:xfrm>
        </p:spPr>
        <p:txBody>
          <a:bodyPr/>
          <a:lstStyle/>
          <a:p>
            <a:pPr marL="422275" indent="-419100" algn="ctr" eaLnBrk="1" hangingPunct="1">
              <a:lnSpc>
                <a:spcPct val="100000"/>
              </a:lnSpc>
              <a:buClrTx/>
              <a:buFontTx/>
              <a:buNone/>
              <a:tabLst>
                <a:tab pos="422275" algn="l"/>
                <a:tab pos="869950" algn="l"/>
                <a:tab pos="1319213" algn="l"/>
                <a:tab pos="1768475" algn="l"/>
                <a:tab pos="2217738" algn="l"/>
                <a:tab pos="2667000" algn="l"/>
                <a:tab pos="3116263" algn="l"/>
                <a:tab pos="3565525" algn="l"/>
                <a:tab pos="4014788" algn="l"/>
                <a:tab pos="4464050" algn="l"/>
                <a:tab pos="4913313" algn="l"/>
                <a:tab pos="5362575" algn="l"/>
                <a:tab pos="5811838" algn="l"/>
                <a:tab pos="6261100" algn="l"/>
                <a:tab pos="6710363" algn="l"/>
                <a:tab pos="7159625" algn="l"/>
                <a:tab pos="7608888" algn="l"/>
                <a:tab pos="8058150" algn="l"/>
                <a:tab pos="8507413" algn="l"/>
                <a:tab pos="8956675" algn="l"/>
                <a:tab pos="9405938" algn="l"/>
              </a:tabLst>
            </a:pPr>
            <a:r>
              <a:rPr lang="en-US" altLang="zh-TW" sz="3600" dirty="0" smtClean="0">
                <a:solidFill>
                  <a:srgbClr val="376092"/>
                </a:solidFill>
                <a:latin typeface="Calibri" panose="020F0502020204030204" pitchFamily="34" charset="0"/>
              </a:rPr>
              <a:t>Dependency </a:t>
            </a:r>
          </a:p>
        </p:txBody>
      </p:sp>
      <p:sp>
        <p:nvSpPr>
          <p:cNvPr id="38914" name="Text Box 2"/>
          <p:cNvSpPr txBox="1">
            <a:spLocks noChangeArrowheads="1"/>
          </p:cNvSpPr>
          <p:nvPr/>
        </p:nvSpPr>
        <p:spPr bwMode="auto">
          <a:xfrm>
            <a:off x="457200" y="1458913"/>
            <a:ext cx="8229600" cy="4459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14325" indent="-314325">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1pPr>
            <a:lvl2pPr>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2pPr>
            <a:lvl3pPr>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3pPr>
            <a:lvl4pPr>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4pPr>
            <a:lvl5pPr>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9pPr>
          </a:lstStyle>
          <a:p>
            <a:pPr algn="just" eaLnBrk="1" hangingPunct="1">
              <a:spcBef>
                <a:spcPts val="450"/>
              </a:spcBef>
              <a:buClr>
                <a:srgbClr val="000000"/>
              </a:buClr>
              <a:buSzPct val="100000"/>
              <a:buFont typeface="Arial" panose="020B0604020202020204" pitchFamily="34" charset="0"/>
              <a:buChar char="•"/>
              <a:defRPr/>
            </a:pPr>
            <a:r>
              <a:rPr lang="en-US" altLang="zh-TW" sz="2800" dirty="0" smtClean="0">
                <a:latin typeface="Calibri" panose="020F0502020204030204" pitchFamily="34" charset="0"/>
                <a:ea typeface="新細明體" panose="02020500000000000000" pitchFamily="18" charset="-120"/>
              </a:rPr>
              <a:t>Semantic relationship between two things</a:t>
            </a:r>
          </a:p>
          <a:p>
            <a:pPr algn="just" eaLnBrk="1" hangingPunct="1">
              <a:spcBef>
                <a:spcPts val="450"/>
              </a:spcBef>
              <a:buClr>
                <a:srgbClr val="000000"/>
              </a:buClr>
              <a:buSzPct val="100000"/>
              <a:buFont typeface="Arial" panose="020B0604020202020204" pitchFamily="34" charset="0"/>
              <a:buChar char="•"/>
              <a:defRPr/>
            </a:pPr>
            <a:r>
              <a:rPr lang="en-US" altLang="zh-TW" sz="2800" dirty="0" smtClean="0">
                <a:latin typeface="Calibri" panose="020F0502020204030204" pitchFamily="34" charset="0"/>
                <a:ea typeface="新細明體" panose="02020500000000000000" pitchFamily="18" charset="-120"/>
              </a:rPr>
              <a:t>Always directed</a:t>
            </a:r>
          </a:p>
          <a:p>
            <a:pPr algn="just" eaLnBrk="1" hangingPunct="1">
              <a:spcBef>
                <a:spcPts val="450"/>
              </a:spcBef>
              <a:buClr>
                <a:srgbClr val="000000"/>
              </a:buClr>
              <a:buSzPct val="100000"/>
              <a:buFont typeface="Arial" panose="020B0604020202020204" pitchFamily="34" charset="0"/>
              <a:buChar char="•"/>
              <a:defRPr/>
            </a:pPr>
            <a:r>
              <a:rPr lang="en-US" altLang="zh-TW" sz="2800" dirty="0" smtClean="0">
                <a:latin typeface="Calibri" panose="020F0502020204030204" pitchFamily="34" charset="0"/>
                <a:ea typeface="新細明體" panose="02020500000000000000" pitchFamily="18" charset="-120"/>
              </a:rPr>
              <a:t>Change to one thing (the independent thing) may affect the semantics of the other thing (the dependent thing) </a:t>
            </a:r>
          </a:p>
          <a:p>
            <a:pPr algn="just" eaLnBrk="1" hangingPunct="1">
              <a:spcBef>
                <a:spcPts val="450"/>
              </a:spcBef>
              <a:buClr>
                <a:srgbClr val="000000"/>
              </a:buClr>
              <a:buSzPct val="100000"/>
              <a:buFont typeface="Arial" panose="020B0604020202020204" pitchFamily="34" charset="0"/>
              <a:buChar char="•"/>
              <a:defRPr/>
            </a:pPr>
            <a:r>
              <a:rPr lang="en-US" altLang="zh-TW" sz="2800" dirty="0" smtClean="0">
                <a:latin typeface="Calibri" panose="020F0502020204030204" pitchFamily="34" charset="0"/>
                <a:ea typeface="新細明體" panose="02020500000000000000" pitchFamily="18" charset="-120"/>
              </a:rPr>
              <a:t>Rendered as a dashed line, </a:t>
            </a:r>
          </a:p>
          <a:p>
            <a:pPr marL="315913" indent="-312738" algn="just" eaLnBrk="1" hangingPunct="1">
              <a:spcBef>
                <a:spcPts val="450"/>
              </a:spcBef>
              <a:buSzPct val="100000"/>
              <a:defRPr/>
            </a:pPr>
            <a:r>
              <a:rPr lang="en-US" altLang="zh-TW" sz="2800" dirty="0" smtClean="0">
                <a:latin typeface="Calibri" panose="020F0502020204030204" pitchFamily="34" charset="0"/>
                <a:ea typeface="新細明體" panose="02020500000000000000" pitchFamily="18" charset="-120"/>
              </a:rPr>
              <a:t>	possibly directed, and </a:t>
            </a:r>
          </a:p>
          <a:p>
            <a:pPr marL="315913" indent="-312738" algn="just" eaLnBrk="1" hangingPunct="1">
              <a:spcBef>
                <a:spcPts val="450"/>
              </a:spcBef>
              <a:buSzPct val="100000"/>
              <a:defRPr/>
            </a:pPr>
            <a:r>
              <a:rPr lang="en-US" altLang="zh-TW" sz="2800" dirty="0" smtClean="0">
                <a:latin typeface="Calibri" panose="020F0502020204030204" pitchFamily="34" charset="0"/>
                <a:ea typeface="新細明體" panose="02020500000000000000" pitchFamily="18" charset="-120"/>
              </a:rPr>
              <a:t>	occasionally including a label</a:t>
            </a:r>
          </a:p>
          <a:p>
            <a:pPr marL="315913" indent="-312738" algn="just" eaLnBrk="1" hangingPunct="1">
              <a:spcBef>
                <a:spcPts val="375"/>
              </a:spcBef>
              <a:buSzPct val="100000"/>
              <a:defRPr/>
            </a:pPr>
            <a:endParaRPr lang="en-US" altLang="zh-TW" sz="1900" dirty="0" smtClean="0">
              <a:latin typeface="Calibri" panose="020F0502020204030204" pitchFamily="34" charset="0"/>
              <a:ea typeface="新細明體" panose="02020500000000000000" pitchFamily="18" charset="-120"/>
            </a:endParaRPr>
          </a:p>
          <a:p>
            <a:pPr algn="just" eaLnBrk="1" hangingPunct="1">
              <a:spcBef>
                <a:spcPts val="375"/>
              </a:spcBef>
              <a:buSzPct val="100000"/>
              <a:defRPr/>
            </a:pPr>
            <a:endParaRPr lang="en-US" altLang="zh-TW" sz="1900" dirty="0" smtClean="0">
              <a:latin typeface="Calibri" panose="020F0502020204030204" pitchFamily="34" charset="0"/>
              <a:ea typeface="新細明體" panose="02020500000000000000" pitchFamily="18" charset="-120"/>
            </a:endParaRPr>
          </a:p>
          <a:p>
            <a:pPr algn="just" eaLnBrk="1" hangingPunct="1">
              <a:spcBef>
                <a:spcPts val="375"/>
              </a:spcBef>
              <a:buSzPct val="100000"/>
              <a:defRPr/>
            </a:pPr>
            <a:endParaRPr lang="en-US" altLang="zh-TW" sz="1900" dirty="0" smtClean="0">
              <a:latin typeface="Calibri" panose="020F0502020204030204" pitchFamily="34" charset="0"/>
              <a:ea typeface="新細明體" panose="02020500000000000000" pitchFamily="18" charset="-120"/>
            </a:endParaRPr>
          </a:p>
          <a:p>
            <a:pPr marL="685800" indent="-260350" algn="just" eaLnBrk="1" hangingPunct="1">
              <a:spcBef>
                <a:spcPts val="375"/>
              </a:spcBef>
              <a:buSzPct val="100000"/>
              <a:defRPr/>
            </a:pPr>
            <a:endParaRPr lang="en-US" altLang="zh-TW" sz="1900" dirty="0" smtClean="0">
              <a:latin typeface="Calibri" panose="020F0502020204030204" pitchFamily="34" charset="0"/>
              <a:ea typeface="新細明體" panose="02020500000000000000" pitchFamily="18" charset="-120"/>
            </a:endParaRPr>
          </a:p>
        </p:txBody>
      </p:sp>
      <p:pic>
        <p:nvPicPr>
          <p:cNvPr id="3994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6837" y="4025900"/>
            <a:ext cx="3810000" cy="2320925"/>
          </a:xfrm>
          <a:prstGeom prst="rect">
            <a:avLst/>
          </a:prstGeom>
          <a:noFill/>
          <a:ln w="88920">
            <a:solidFill>
              <a:srgbClr val="000000"/>
            </a:solidFill>
            <a:miter lim="800000"/>
            <a:headEnd/>
            <a:tailEnd/>
          </a:ln>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39941" name="Group 4"/>
          <p:cNvGrpSpPr>
            <a:grpSpLocks/>
          </p:cNvGrpSpPr>
          <p:nvPr/>
        </p:nvGrpSpPr>
        <p:grpSpPr bwMode="auto">
          <a:xfrm>
            <a:off x="304800" y="5468937"/>
            <a:ext cx="4721225" cy="644525"/>
            <a:chOff x="97" y="3002"/>
            <a:chExt cx="2974" cy="406"/>
          </a:xfrm>
        </p:grpSpPr>
        <p:grpSp>
          <p:nvGrpSpPr>
            <p:cNvPr id="39943" name="Group 5"/>
            <p:cNvGrpSpPr>
              <a:grpSpLocks/>
            </p:cNvGrpSpPr>
            <p:nvPr/>
          </p:nvGrpSpPr>
          <p:grpSpPr bwMode="auto">
            <a:xfrm>
              <a:off x="865" y="3126"/>
              <a:ext cx="1359" cy="254"/>
              <a:chOff x="865" y="3126"/>
              <a:chExt cx="1359" cy="254"/>
            </a:xfrm>
          </p:grpSpPr>
          <p:sp>
            <p:nvSpPr>
              <p:cNvPr id="39946" name="Line 6"/>
              <p:cNvSpPr>
                <a:spLocks noChangeShapeType="1"/>
              </p:cNvSpPr>
              <p:nvPr/>
            </p:nvSpPr>
            <p:spPr bwMode="auto">
              <a:xfrm flipV="1">
                <a:off x="865" y="3223"/>
                <a:ext cx="1359" cy="44"/>
              </a:xfrm>
              <a:prstGeom prst="line">
                <a:avLst/>
              </a:prstGeom>
              <a:noFill/>
              <a:ln w="28440" cap="rnd">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9947" name="Line 7"/>
              <p:cNvSpPr>
                <a:spLocks noChangeShapeType="1"/>
              </p:cNvSpPr>
              <p:nvPr/>
            </p:nvSpPr>
            <p:spPr bwMode="auto">
              <a:xfrm flipV="1">
                <a:off x="1085" y="3126"/>
                <a:ext cx="123" cy="113"/>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9948" name="Line 8"/>
              <p:cNvSpPr>
                <a:spLocks noChangeShapeType="1"/>
              </p:cNvSpPr>
              <p:nvPr/>
            </p:nvSpPr>
            <p:spPr bwMode="auto">
              <a:xfrm flipH="1" flipV="1">
                <a:off x="1083" y="3267"/>
                <a:ext cx="127" cy="113"/>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39944" name="Rectangle 9"/>
            <p:cNvSpPr>
              <a:spLocks noChangeArrowheads="1"/>
            </p:cNvSpPr>
            <p:nvPr/>
          </p:nvSpPr>
          <p:spPr bwMode="auto">
            <a:xfrm>
              <a:off x="2227" y="3002"/>
              <a:ext cx="844" cy="400"/>
            </a:xfrm>
            <a:prstGeom prst="rect">
              <a:avLst/>
            </a:prstGeom>
            <a:solidFill>
              <a:srgbClr val="8EB4E3"/>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000">
                  <a:solidFill>
                    <a:srgbClr val="000000"/>
                  </a:solidFill>
                  <a:latin typeface="Calibri" panose="020F0502020204030204" pitchFamily="34" charset="0"/>
                  <a:ea typeface="新細明體" panose="02020500000000000000" pitchFamily="18" charset="-120"/>
                </a:defRPr>
              </a:lvl1pPr>
              <a:lvl2pPr>
                <a:lnSpc>
                  <a:spcPct val="83000"/>
                </a:lnSpc>
                <a:spcBef>
                  <a:spcPts val="1138"/>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000000"/>
                  </a:solidFill>
                  <a:latin typeface="Calibri" panose="020F0502020204030204" pitchFamily="34" charset="0"/>
                  <a:ea typeface="新細明體" panose="02020500000000000000" pitchFamily="18" charset="-120"/>
                </a:defRPr>
              </a:lvl2pPr>
              <a:lvl3pPr>
                <a:lnSpc>
                  <a:spcPct val="83000"/>
                </a:lnSpc>
                <a:spcBef>
                  <a:spcPts val="8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900">
                  <a:solidFill>
                    <a:srgbClr val="000000"/>
                  </a:solidFill>
                  <a:latin typeface="Calibri" panose="020F0502020204030204" pitchFamily="34" charset="0"/>
                  <a:ea typeface="新細明體" panose="02020500000000000000" pitchFamily="18" charset="-120"/>
                </a:defRPr>
              </a:lvl3pPr>
              <a:lvl4pPr>
                <a:lnSpc>
                  <a:spcPct val="83000"/>
                </a:lnSpc>
                <a:spcBef>
                  <a:spcPts val="575"/>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900">
                  <a:solidFill>
                    <a:srgbClr val="000000"/>
                  </a:solidFill>
                  <a:latin typeface="Calibri" panose="020F0502020204030204" pitchFamily="34" charset="0"/>
                  <a:ea typeface="新細明體" panose="02020500000000000000" pitchFamily="18" charset="-120"/>
                </a:defRPr>
              </a:lvl4pPr>
              <a:lvl5pPr>
                <a:lnSpc>
                  <a:spcPct val="83000"/>
                </a:lnSpc>
                <a:spcBef>
                  <a:spcPts val="288"/>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新細明體" panose="02020500000000000000" pitchFamily="18" charset="-120"/>
                </a:defRPr>
              </a:lvl5pPr>
              <a:lvl6pPr marL="2514600" indent="-228600" defTabSz="449263"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新細明體" panose="02020500000000000000" pitchFamily="18" charset="-120"/>
                </a:defRPr>
              </a:lvl6pPr>
              <a:lvl7pPr marL="2971800" indent="-228600" defTabSz="449263"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新細明體" panose="02020500000000000000" pitchFamily="18" charset="-120"/>
                </a:defRPr>
              </a:lvl7pPr>
              <a:lvl8pPr marL="3429000" indent="-228600" defTabSz="449263"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新細明體" panose="02020500000000000000" pitchFamily="18" charset="-120"/>
                </a:defRPr>
              </a:lvl8pPr>
              <a:lvl9pPr marL="3886200" indent="-228600" defTabSz="449263"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新細明體" panose="02020500000000000000" pitchFamily="18" charset="-120"/>
                </a:defRPr>
              </a:lvl9pPr>
            </a:lstStyle>
            <a:p>
              <a:pPr eaLnBrk="1">
                <a:lnSpc>
                  <a:spcPct val="70000"/>
                </a:lnSpc>
                <a:spcBef>
                  <a:spcPts val="838"/>
                </a:spcBef>
                <a:buClrTx/>
                <a:buFontTx/>
                <a:buNone/>
              </a:pPr>
              <a:r>
                <a:rPr lang="en-IN" sz="1700" dirty="0">
                  <a:latin typeface="Times New Roman" panose="02020603050405020304" pitchFamily="18" charset="0"/>
                </a:rPr>
                <a:t>dependent</a:t>
              </a:r>
            </a:p>
            <a:p>
              <a:pPr eaLnBrk="1">
                <a:lnSpc>
                  <a:spcPct val="70000"/>
                </a:lnSpc>
                <a:spcBef>
                  <a:spcPts val="838"/>
                </a:spcBef>
                <a:buClrTx/>
                <a:buFontTx/>
                <a:buNone/>
              </a:pPr>
              <a:r>
                <a:rPr lang="en-IN" sz="1700" dirty="0">
                  <a:latin typeface="Times New Roman" panose="02020603050405020304" pitchFamily="18" charset="0"/>
                </a:rPr>
                <a:t>element</a:t>
              </a:r>
            </a:p>
          </p:txBody>
        </p:sp>
        <p:sp>
          <p:nvSpPr>
            <p:cNvPr id="39945" name="Rectangle 10"/>
            <p:cNvSpPr>
              <a:spLocks noChangeArrowheads="1"/>
            </p:cNvSpPr>
            <p:nvPr/>
          </p:nvSpPr>
          <p:spPr bwMode="auto">
            <a:xfrm>
              <a:off x="97" y="3075"/>
              <a:ext cx="958" cy="333"/>
            </a:xfrm>
            <a:prstGeom prst="rect">
              <a:avLst/>
            </a:prstGeom>
            <a:solidFill>
              <a:srgbClr val="8EB4E3"/>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000">
                  <a:solidFill>
                    <a:srgbClr val="000000"/>
                  </a:solidFill>
                  <a:latin typeface="Calibri" panose="020F0502020204030204" pitchFamily="34" charset="0"/>
                  <a:ea typeface="新細明體" panose="02020500000000000000" pitchFamily="18" charset="-120"/>
                </a:defRPr>
              </a:lvl1pPr>
              <a:lvl2pPr>
                <a:lnSpc>
                  <a:spcPct val="83000"/>
                </a:lnSpc>
                <a:spcBef>
                  <a:spcPts val="1138"/>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000000"/>
                  </a:solidFill>
                  <a:latin typeface="Calibri" panose="020F0502020204030204" pitchFamily="34" charset="0"/>
                  <a:ea typeface="新細明體" panose="02020500000000000000" pitchFamily="18" charset="-120"/>
                </a:defRPr>
              </a:lvl2pPr>
              <a:lvl3pPr>
                <a:lnSpc>
                  <a:spcPct val="83000"/>
                </a:lnSpc>
                <a:spcBef>
                  <a:spcPts val="8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900">
                  <a:solidFill>
                    <a:srgbClr val="000000"/>
                  </a:solidFill>
                  <a:latin typeface="Calibri" panose="020F0502020204030204" pitchFamily="34" charset="0"/>
                  <a:ea typeface="新細明體" panose="02020500000000000000" pitchFamily="18" charset="-120"/>
                </a:defRPr>
              </a:lvl3pPr>
              <a:lvl4pPr>
                <a:lnSpc>
                  <a:spcPct val="83000"/>
                </a:lnSpc>
                <a:spcBef>
                  <a:spcPts val="575"/>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900">
                  <a:solidFill>
                    <a:srgbClr val="000000"/>
                  </a:solidFill>
                  <a:latin typeface="Calibri" panose="020F0502020204030204" pitchFamily="34" charset="0"/>
                  <a:ea typeface="新細明體" panose="02020500000000000000" pitchFamily="18" charset="-120"/>
                </a:defRPr>
              </a:lvl4pPr>
              <a:lvl5pPr>
                <a:lnSpc>
                  <a:spcPct val="83000"/>
                </a:lnSpc>
                <a:spcBef>
                  <a:spcPts val="288"/>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新細明體" panose="02020500000000000000" pitchFamily="18" charset="-120"/>
                </a:defRPr>
              </a:lvl5pPr>
              <a:lvl6pPr marL="2514600" indent="-228600" defTabSz="449263"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新細明體" panose="02020500000000000000" pitchFamily="18" charset="-120"/>
                </a:defRPr>
              </a:lvl6pPr>
              <a:lvl7pPr marL="2971800" indent="-228600" defTabSz="449263"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新細明體" panose="02020500000000000000" pitchFamily="18" charset="-120"/>
                </a:defRPr>
              </a:lvl7pPr>
              <a:lvl8pPr marL="3429000" indent="-228600" defTabSz="449263"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新細明體" panose="02020500000000000000" pitchFamily="18" charset="-120"/>
                </a:defRPr>
              </a:lvl8pPr>
              <a:lvl9pPr marL="3886200" indent="-228600" defTabSz="449263"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新細明體" panose="02020500000000000000" pitchFamily="18" charset="-120"/>
                </a:defRPr>
              </a:lvl9pPr>
            </a:lstStyle>
            <a:p>
              <a:pPr eaLnBrk="1">
                <a:lnSpc>
                  <a:spcPct val="70000"/>
                </a:lnSpc>
                <a:spcBef>
                  <a:spcPts val="838"/>
                </a:spcBef>
                <a:buClrTx/>
                <a:buFontTx/>
                <a:buNone/>
              </a:pPr>
              <a:r>
                <a:rPr lang="en-IN" sz="1700">
                  <a:latin typeface="Times New Roman" panose="02020603050405020304" pitchFamily="18" charset="0"/>
                </a:rPr>
                <a:t>Independent element</a:t>
              </a:r>
            </a:p>
          </p:txBody>
        </p:sp>
      </p:grpSp>
      <p:sp>
        <p:nvSpPr>
          <p:cNvPr id="2" name="Slide Number Placeholder 1"/>
          <p:cNvSpPr>
            <a:spLocks noGrp="1"/>
          </p:cNvSpPr>
          <p:nvPr>
            <p:ph type="sldNum" sz="quarter" idx="10"/>
          </p:nvPr>
        </p:nvSpPr>
        <p:spPr/>
        <p:txBody>
          <a:bodyPr/>
          <a:lstStyle/>
          <a:p>
            <a:pPr>
              <a:defRPr/>
            </a:pPr>
            <a:fld id="{C7273343-563A-421F-B9C4-D457CB0138AA}" type="slidenum">
              <a:rPr lang="en-IN"/>
              <a:pPr>
                <a:defRPr/>
              </a:pPr>
              <a:t>18</a:t>
            </a:fld>
            <a:endParaRPr lang="en-I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TW" sz="3600" dirty="0" smtClean="0">
                <a:solidFill>
                  <a:srgbClr val="376092"/>
                </a:solidFill>
                <a:latin typeface="Calibri" panose="020F0502020204030204" pitchFamily="34" charset="0"/>
              </a:rPr>
              <a:t>Association </a:t>
            </a:r>
          </a:p>
        </p:txBody>
      </p:sp>
      <p:sp>
        <p:nvSpPr>
          <p:cNvPr id="41987" name="Text Box 2"/>
          <p:cNvSpPr txBox="1">
            <a:spLocks noChangeArrowheads="1"/>
          </p:cNvSpPr>
          <p:nvPr/>
        </p:nvSpPr>
        <p:spPr bwMode="auto">
          <a:xfrm>
            <a:off x="457200" y="844113"/>
            <a:ext cx="8229600" cy="4459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19100" indent="-419100">
              <a:lnSpc>
                <a:spcPct val="83000"/>
              </a:lnSpc>
              <a:spcBef>
                <a:spcPts val="1425"/>
              </a:spcBef>
              <a:buClr>
                <a:srgbClr val="000000"/>
              </a:buClr>
              <a:buSzPct val="100000"/>
              <a:buFont typeface="Times New Roman" panose="02020603050405020304" pitchFamily="18" charset="0"/>
              <a:tabLst>
                <a:tab pos="419100"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 pos="9402763" algn="l"/>
              </a:tabLst>
              <a:defRPr sz="3000">
                <a:solidFill>
                  <a:srgbClr val="000000"/>
                </a:solidFill>
                <a:latin typeface="Calibri" panose="020F0502020204030204" pitchFamily="34" charset="0"/>
                <a:ea typeface="新細明體" panose="02020500000000000000" pitchFamily="18" charset="-120"/>
              </a:defRPr>
            </a:lvl1pPr>
            <a:lvl2pPr>
              <a:lnSpc>
                <a:spcPct val="83000"/>
              </a:lnSpc>
              <a:spcBef>
                <a:spcPts val="1138"/>
              </a:spcBef>
              <a:buClr>
                <a:srgbClr val="000000"/>
              </a:buClr>
              <a:buSzPct val="100000"/>
              <a:buFont typeface="Times New Roman" panose="02020603050405020304" pitchFamily="18" charset="0"/>
              <a:tabLst>
                <a:tab pos="419100"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 pos="9402763" algn="l"/>
              </a:tabLst>
              <a:defRPr sz="2200">
                <a:solidFill>
                  <a:srgbClr val="000000"/>
                </a:solidFill>
                <a:latin typeface="Calibri" panose="020F0502020204030204" pitchFamily="34" charset="0"/>
                <a:ea typeface="新細明體" panose="02020500000000000000" pitchFamily="18" charset="-120"/>
              </a:defRPr>
            </a:lvl2pPr>
            <a:lvl3pPr>
              <a:lnSpc>
                <a:spcPct val="83000"/>
              </a:lnSpc>
              <a:spcBef>
                <a:spcPts val="850"/>
              </a:spcBef>
              <a:buClr>
                <a:srgbClr val="000000"/>
              </a:buClr>
              <a:buSzPct val="100000"/>
              <a:buFont typeface="Times New Roman" panose="02020603050405020304" pitchFamily="18" charset="0"/>
              <a:tabLst>
                <a:tab pos="419100"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 pos="9402763" algn="l"/>
              </a:tabLst>
              <a:defRPr sz="1900">
                <a:solidFill>
                  <a:srgbClr val="000000"/>
                </a:solidFill>
                <a:latin typeface="Calibri" panose="020F0502020204030204" pitchFamily="34" charset="0"/>
                <a:ea typeface="新細明體" panose="02020500000000000000" pitchFamily="18" charset="-120"/>
              </a:defRPr>
            </a:lvl3pPr>
            <a:lvl4pPr>
              <a:lnSpc>
                <a:spcPct val="83000"/>
              </a:lnSpc>
              <a:spcBef>
                <a:spcPts val="575"/>
              </a:spcBef>
              <a:buClr>
                <a:srgbClr val="000000"/>
              </a:buClr>
              <a:buSzPct val="100000"/>
              <a:buFont typeface="Times New Roman" panose="02020603050405020304" pitchFamily="18" charset="0"/>
              <a:tabLst>
                <a:tab pos="419100"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 pos="9402763" algn="l"/>
              </a:tabLst>
              <a:defRPr sz="1900">
                <a:solidFill>
                  <a:srgbClr val="000000"/>
                </a:solidFill>
                <a:latin typeface="Calibri" panose="020F0502020204030204" pitchFamily="34" charset="0"/>
                <a:ea typeface="新細明體" panose="02020500000000000000" pitchFamily="18" charset="-120"/>
              </a:defRPr>
            </a:lvl4pPr>
            <a:lvl5pPr>
              <a:lnSpc>
                <a:spcPct val="83000"/>
              </a:lnSpc>
              <a:spcBef>
                <a:spcPts val="288"/>
              </a:spcBef>
              <a:buClr>
                <a:srgbClr val="000000"/>
              </a:buClr>
              <a:buSzPct val="100000"/>
              <a:buFont typeface="Times New Roman" panose="02020603050405020304" pitchFamily="18" charset="0"/>
              <a:tabLst>
                <a:tab pos="419100"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 pos="9402763" algn="l"/>
              </a:tabLst>
              <a:defRPr sz="2000">
                <a:solidFill>
                  <a:srgbClr val="000000"/>
                </a:solidFill>
                <a:latin typeface="Calibri" panose="020F0502020204030204" pitchFamily="34" charset="0"/>
                <a:ea typeface="新細明體" panose="02020500000000000000" pitchFamily="18" charset="-120"/>
              </a:defRPr>
            </a:lvl5pPr>
            <a:lvl6pPr marL="2514600" indent="-228600" defTabSz="449263" eaLnBrk="0" fontAlgn="base" hangingPunct="0">
              <a:lnSpc>
                <a:spcPct val="83000"/>
              </a:lnSpc>
              <a:spcBef>
                <a:spcPts val="288"/>
              </a:spcBef>
              <a:spcAft>
                <a:spcPct val="0"/>
              </a:spcAft>
              <a:buClr>
                <a:srgbClr val="000000"/>
              </a:buClr>
              <a:buSzPct val="100000"/>
              <a:buFont typeface="Times New Roman" panose="02020603050405020304" pitchFamily="18" charset="0"/>
              <a:tabLst>
                <a:tab pos="419100"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 pos="9402763" algn="l"/>
              </a:tabLst>
              <a:defRPr sz="2000">
                <a:solidFill>
                  <a:srgbClr val="000000"/>
                </a:solidFill>
                <a:latin typeface="Calibri" panose="020F0502020204030204" pitchFamily="34" charset="0"/>
                <a:ea typeface="新細明體" panose="02020500000000000000" pitchFamily="18" charset="-120"/>
              </a:defRPr>
            </a:lvl6pPr>
            <a:lvl7pPr marL="2971800" indent="-228600" defTabSz="449263" eaLnBrk="0" fontAlgn="base" hangingPunct="0">
              <a:lnSpc>
                <a:spcPct val="83000"/>
              </a:lnSpc>
              <a:spcBef>
                <a:spcPts val="288"/>
              </a:spcBef>
              <a:spcAft>
                <a:spcPct val="0"/>
              </a:spcAft>
              <a:buClr>
                <a:srgbClr val="000000"/>
              </a:buClr>
              <a:buSzPct val="100000"/>
              <a:buFont typeface="Times New Roman" panose="02020603050405020304" pitchFamily="18" charset="0"/>
              <a:tabLst>
                <a:tab pos="419100"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 pos="9402763" algn="l"/>
              </a:tabLst>
              <a:defRPr sz="2000">
                <a:solidFill>
                  <a:srgbClr val="000000"/>
                </a:solidFill>
                <a:latin typeface="Calibri" panose="020F0502020204030204" pitchFamily="34" charset="0"/>
                <a:ea typeface="新細明體" panose="02020500000000000000" pitchFamily="18" charset="-120"/>
              </a:defRPr>
            </a:lvl7pPr>
            <a:lvl8pPr marL="3429000" indent="-228600" defTabSz="449263" eaLnBrk="0" fontAlgn="base" hangingPunct="0">
              <a:lnSpc>
                <a:spcPct val="83000"/>
              </a:lnSpc>
              <a:spcBef>
                <a:spcPts val="288"/>
              </a:spcBef>
              <a:spcAft>
                <a:spcPct val="0"/>
              </a:spcAft>
              <a:buClr>
                <a:srgbClr val="000000"/>
              </a:buClr>
              <a:buSzPct val="100000"/>
              <a:buFont typeface="Times New Roman" panose="02020603050405020304" pitchFamily="18" charset="0"/>
              <a:tabLst>
                <a:tab pos="419100"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 pos="9402763" algn="l"/>
              </a:tabLst>
              <a:defRPr sz="2000">
                <a:solidFill>
                  <a:srgbClr val="000000"/>
                </a:solidFill>
                <a:latin typeface="Calibri" panose="020F0502020204030204" pitchFamily="34" charset="0"/>
                <a:ea typeface="新細明體" panose="02020500000000000000" pitchFamily="18" charset="-120"/>
              </a:defRPr>
            </a:lvl8pPr>
            <a:lvl9pPr marL="3886200" indent="-228600" defTabSz="449263" eaLnBrk="0" fontAlgn="base" hangingPunct="0">
              <a:lnSpc>
                <a:spcPct val="83000"/>
              </a:lnSpc>
              <a:spcBef>
                <a:spcPts val="288"/>
              </a:spcBef>
              <a:spcAft>
                <a:spcPct val="0"/>
              </a:spcAft>
              <a:buClr>
                <a:srgbClr val="000000"/>
              </a:buClr>
              <a:buSzPct val="100000"/>
              <a:buFont typeface="Times New Roman" panose="02020603050405020304" pitchFamily="18" charset="0"/>
              <a:tabLst>
                <a:tab pos="419100"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 pos="9402763" algn="l"/>
              </a:tabLst>
              <a:defRPr sz="2000">
                <a:solidFill>
                  <a:srgbClr val="000000"/>
                </a:solidFill>
                <a:latin typeface="Calibri" panose="020F0502020204030204" pitchFamily="34" charset="0"/>
                <a:ea typeface="新細明體" panose="02020500000000000000" pitchFamily="18" charset="-120"/>
              </a:defRPr>
            </a:lvl9pPr>
          </a:lstStyle>
          <a:p>
            <a:pPr algn="just" eaLnBrk="1" hangingPunct="1">
              <a:lnSpc>
                <a:spcPct val="100000"/>
              </a:lnSpc>
              <a:spcBef>
                <a:spcPts val="450"/>
              </a:spcBef>
              <a:buFont typeface="Arial" panose="020B0604020202020204" pitchFamily="34" charset="0"/>
              <a:buChar char="•"/>
            </a:pPr>
            <a:r>
              <a:rPr lang="en-US" altLang="zh-TW" sz="2800" dirty="0" smtClean="0"/>
              <a:t>Structural relationship that describes a set of links, a link being a connection among objects</a:t>
            </a:r>
          </a:p>
          <a:p>
            <a:pPr algn="just" eaLnBrk="1" hangingPunct="1">
              <a:lnSpc>
                <a:spcPct val="100000"/>
              </a:lnSpc>
              <a:spcBef>
                <a:spcPts val="450"/>
              </a:spcBef>
              <a:buFont typeface="Arial" panose="020B0604020202020204" pitchFamily="34" charset="0"/>
              <a:buChar char="•"/>
            </a:pPr>
            <a:r>
              <a:rPr lang="en-US" altLang="zh-TW" sz="2800" dirty="0" smtClean="0"/>
              <a:t>Use association when you want to show structural relationships</a:t>
            </a:r>
          </a:p>
          <a:p>
            <a:pPr algn="just" eaLnBrk="1" hangingPunct="1">
              <a:lnSpc>
                <a:spcPct val="100000"/>
              </a:lnSpc>
              <a:spcBef>
                <a:spcPts val="450"/>
              </a:spcBef>
              <a:buFont typeface="Arial" panose="020B0604020202020204" pitchFamily="34" charset="0"/>
              <a:buChar char="•"/>
            </a:pPr>
            <a:r>
              <a:rPr lang="en-US" altLang="zh-TW" sz="2800" dirty="0" smtClean="0"/>
              <a:t>Denotes permanent, structural relationship</a:t>
            </a:r>
          </a:p>
          <a:p>
            <a:pPr algn="just" eaLnBrk="1" hangingPunct="1">
              <a:lnSpc>
                <a:spcPct val="100000"/>
              </a:lnSpc>
              <a:spcBef>
                <a:spcPts val="588"/>
              </a:spcBef>
              <a:buFont typeface="Arial" panose="020B0604020202020204" pitchFamily="34" charset="0"/>
              <a:buChar char="•"/>
            </a:pPr>
            <a:r>
              <a:rPr lang="en-US" altLang="zh-TW" sz="2800" dirty="0" smtClean="0"/>
              <a:t>Rendered as a solid line, possibly directed, occasionally including a label, and often containing other adornments, such as multiplicity and role names</a:t>
            </a:r>
          </a:p>
          <a:p>
            <a:pPr algn="just" eaLnBrk="1" hangingPunct="1">
              <a:lnSpc>
                <a:spcPct val="100000"/>
              </a:lnSpc>
              <a:spcBef>
                <a:spcPts val="375"/>
              </a:spcBef>
              <a:buClrTx/>
              <a:buFontTx/>
              <a:buNone/>
            </a:pPr>
            <a:endParaRPr lang="en-US" altLang="zh-TW" sz="2400" dirty="0" smtClean="0"/>
          </a:p>
          <a:p>
            <a:pPr algn="just" eaLnBrk="1" hangingPunct="1">
              <a:lnSpc>
                <a:spcPct val="100000"/>
              </a:lnSpc>
              <a:spcBef>
                <a:spcPts val="375"/>
              </a:spcBef>
              <a:buClrTx/>
              <a:buFontTx/>
              <a:buNone/>
            </a:pPr>
            <a:endParaRPr lang="en-US" altLang="zh-TW" sz="2400" dirty="0" smtClean="0"/>
          </a:p>
          <a:p>
            <a:pPr algn="just" eaLnBrk="1" hangingPunct="1">
              <a:lnSpc>
                <a:spcPct val="100000"/>
              </a:lnSpc>
              <a:spcBef>
                <a:spcPts val="375"/>
              </a:spcBef>
              <a:buClrTx/>
              <a:buFontTx/>
              <a:buNone/>
            </a:pPr>
            <a:endParaRPr lang="en-US" altLang="zh-TW" sz="2400" dirty="0" smtClean="0"/>
          </a:p>
          <a:p>
            <a:pPr algn="just" eaLnBrk="1" hangingPunct="1">
              <a:lnSpc>
                <a:spcPct val="100000"/>
              </a:lnSpc>
              <a:spcBef>
                <a:spcPts val="450"/>
              </a:spcBef>
              <a:buClrTx/>
              <a:buFontTx/>
              <a:buNone/>
            </a:pPr>
            <a:endParaRPr lang="en-US" altLang="zh-TW" sz="2400" dirty="0"/>
          </a:p>
        </p:txBody>
      </p:sp>
      <p:pic>
        <p:nvPicPr>
          <p:cNvPr id="4198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100" y="5084763"/>
            <a:ext cx="3200400" cy="7032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198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4625554"/>
            <a:ext cx="3581400" cy="2007021"/>
          </a:xfrm>
          <a:prstGeom prst="rect">
            <a:avLst/>
          </a:prstGeom>
          <a:noFill/>
          <a:ln w="88920">
            <a:solidFill>
              <a:srgbClr val="000000"/>
            </a:solidFill>
            <a:miter lim="800000"/>
            <a:headEnd/>
            <a:tailEnd/>
          </a:ln>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p:cNvSpPr>
            <a:spLocks noGrp="1"/>
          </p:cNvSpPr>
          <p:nvPr>
            <p:ph type="sldNum" sz="quarter" idx="10"/>
          </p:nvPr>
        </p:nvSpPr>
        <p:spPr/>
        <p:txBody>
          <a:bodyPr/>
          <a:lstStyle/>
          <a:p>
            <a:pPr>
              <a:defRPr/>
            </a:pPr>
            <a:fld id="{E0B9D923-D882-470B-82D2-EF86A5F7ACF3}" type="slidenum">
              <a:rPr lang="en-IN"/>
              <a:pPr>
                <a:defRPr/>
              </a:pPr>
              <a:t>19</a:t>
            </a:fld>
            <a:endParaRPr lang="en-I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TW" sz="3600" dirty="0">
                <a:solidFill>
                  <a:srgbClr val="376092"/>
                </a:solidFill>
                <a:latin typeface="Calibri" panose="020F0502020204030204" pitchFamily="34" charset="0"/>
              </a:rPr>
              <a:t>Lecture</a:t>
            </a:r>
            <a:r>
              <a:rPr lang="en-US" altLang="zh-TW" sz="3600" dirty="0" smtClean="0">
                <a:solidFill>
                  <a:srgbClr val="376092"/>
                </a:solidFill>
                <a:latin typeface="Calibri" panose="020F0502020204030204" pitchFamily="34" charset="0"/>
              </a:rPr>
              <a:t> Objectives</a:t>
            </a:r>
          </a:p>
        </p:txBody>
      </p:sp>
      <p:sp>
        <p:nvSpPr>
          <p:cNvPr id="8195"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14325" indent="-314325">
              <a:lnSpc>
                <a:spcPct val="83000"/>
              </a:lnSpc>
              <a:spcBef>
                <a:spcPts val="1425"/>
              </a:spcBef>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sz="3000">
                <a:solidFill>
                  <a:srgbClr val="000000"/>
                </a:solidFill>
                <a:latin typeface="Calibri" panose="020F0502020204030204" pitchFamily="34" charset="0"/>
                <a:ea typeface="新細明體" panose="02020500000000000000" pitchFamily="18" charset="-120"/>
              </a:defRPr>
            </a:lvl1pPr>
            <a:lvl2pPr marL="685800" indent="-261938">
              <a:lnSpc>
                <a:spcPct val="83000"/>
              </a:lnSpc>
              <a:spcBef>
                <a:spcPts val="1138"/>
              </a:spcBef>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sz="2200">
                <a:solidFill>
                  <a:srgbClr val="000000"/>
                </a:solidFill>
                <a:latin typeface="Calibri" panose="020F0502020204030204" pitchFamily="34" charset="0"/>
                <a:ea typeface="新細明體" panose="02020500000000000000" pitchFamily="18" charset="-120"/>
              </a:defRPr>
            </a:lvl2pPr>
            <a:lvl3pPr>
              <a:lnSpc>
                <a:spcPct val="83000"/>
              </a:lnSpc>
              <a:spcBef>
                <a:spcPts val="850"/>
              </a:spcBef>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sz="1900">
                <a:solidFill>
                  <a:srgbClr val="000000"/>
                </a:solidFill>
                <a:latin typeface="Calibri" panose="020F0502020204030204" pitchFamily="34" charset="0"/>
                <a:ea typeface="新細明體" panose="02020500000000000000" pitchFamily="18" charset="-120"/>
              </a:defRPr>
            </a:lvl3pPr>
            <a:lvl4pPr>
              <a:lnSpc>
                <a:spcPct val="83000"/>
              </a:lnSpc>
              <a:spcBef>
                <a:spcPts val="575"/>
              </a:spcBef>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sz="1900">
                <a:solidFill>
                  <a:srgbClr val="000000"/>
                </a:solidFill>
                <a:latin typeface="Calibri" panose="020F0502020204030204" pitchFamily="34" charset="0"/>
                <a:ea typeface="新細明體" panose="02020500000000000000" pitchFamily="18" charset="-120"/>
              </a:defRPr>
            </a:lvl4pPr>
            <a:lvl5pPr>
              <a:lnSpc>
                <a:spcPct val="83000"/>
              </a:lnSpc>
              <a:spcBef>
                <a:spcPts val="288"/>
              </a:spcBef>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sz="2000">
                <a:solidFill>
                  <a:srgbClr val="000000"/>
                </a:solidFill>
                <a:latin typeface="Calibri" panose="020F0502020204030204" pitchFamily="34" charset="0"/>
                <a:ea typeface="新細明體" panose="02020500000000000000" pitchFamily="18" charset="-120"/>
              </a:defRPr>
            </a:lvl5pPr>
            <a:lvl6pPr marL="2514600" indent="-228600" defTabSz="449263" eaLnBrk="0" fontAlgn="base" hangingPunct="0">
              <a:lnSpc>
                <a:spcPct val="83000"/>
              </a:lnSpc>
              <a:spcBef>
                <a:spcPts val="288"/>
              </a:spcBef>
              <a:spcAft>
                <a:spcPct val="0"/>
              </a:spcAft>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sz="2000">
                <a:solidFill>
                  <a:srgbClr val="000000"/>
                </a:solidFill>
                <a:latin typeface="Calibri" panose="020F0502020204030204" pitchFamily="34" charset="0"/>
                <a:ea typeface="新細明體" panose="02020500000000000000" pitchFamily="18" charset="-120"/>
              </a:defRPr>
            </a:lvl6pPr>
            <a:lvl7pPr marL="2971800" indent="-228600" defTabSz="449263" eaLnBrk="0" fontAlgn="base" hangingPunct="0">
              <a:lnSpc>
                <a:spcPct val="83000"/>
              </a:lnSpc>
              <a:spcBef>
                <a:spcPts val="288"/>
              </a:spcBef>
              <a:spcAft>
                <a:spcPct val="0"/>
              </a:spcAft>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sz="2000">
                <a:solidFill>
                  <a:srgbClr val="000000"/>
                </a:solidFill>
                <a:latin typeface="Calibri" panose="020F0502020204030204" pitchFamily="34" charset="0"/>
                <a:ea typeface="新細明體" panose="02020500000000000000" pitchFamily="18" charset="-120"/>
              </a:defRPr>
            </a:lvl7pPr>
            <a:lvl8pPr marL="3429000" indent="-228600" defTabSz="449263" eaLnBrk="0" fontAlgn="base" hangingPunct="0">
              <a:lnSpc>
                <a:spcPct val="83000"/>
              </a:lnSpc>
              <a:spcBef>
                <a:spcPts val="288"/>
              </a:spcBef>
              <a:spcAft>
                <a:spcPct val="0"/>
              </a:spcAft>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sz="2000">
                <a:solidFill>
                  <a:srgbClr val="000000"/>
                </a:solidFill>
                <a:latin typeface="Calibri" panose="020F0502020204030204" pitchFamily="34" charset="0"/>
                <a:ea typeface="新細明體" panose="02020500000000000000" pitchFamily="18" charset="-120"/>
              </a:defRPr>
            </a:lvl8pPr>
            <a:lvl9pPr marL="3886200" indent="-228600" defTabSz="449263" eaLnBrk="0" fontAlgn="base" hangingPunct="0">
              <a:lnSpc>
                <a:spcPct val="83000"/>
              </a:lnSpc>
              <a:spcBef>
                <a:spcPts val="288"/>
              </a:spcBef>
              <a:spcAft>
                <a:spcPct val="0"/>
              </a:spcAft>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sz="2000">
                <a:solidFill>
                  <a:srgbClr val="000000"/>
                </a:solidFill>
                <a:latin typeface="Calibri" panose="020F0502020204030204" pitchFamily="34" charset="0"/>
                <a:ea typeface="新細明體" panose="02020500000000000000" pitchFamily="18" charset="-120"/>
              </a:defRPr>
            </a:lvl9pPr>
          </a:lstStyle>
          <a:p>
            <a:pPr algn="just" eaLnBrk="1" hangingPunct="1">
              <a:lnSpc>
                <a:spcPct val="100000"/>
              </a:lnSpc>
              <a:spcBef>
                <a:spcPts val="588"/>
              </a:spcBef>
              <a:buFont typeface="Arial" panose="020B0604020202020204" pitchFamily="34" charset="0"/>
              <a:buChar char="•"/>
            </a:pPr>
            <a:r>
              <a:rPr lang="en-US" altLang="zh-TW" dirty="0" smtClean="0"/>
              <a:t>At the end of </a:t>
            </a:r>
            <a:r>
              <a:rPr lang="en-US" altLang="zh-TW" smtClean="0"/>
              <a:t>this lecture, </a:t>
            </a:r>
            <a:r>
              <a:rPr lang="en-US" altLang="zh-TW" dirty="0" smtClean="0"/>
              <a:t>student will be able to </a:t>
            </a:r>
          </a:p>
          <a:p>
            <a:pPr lvl="1" algn="just" eaLnBrk="1" hangingPunct="1">
              <a:lnSpc>
                <a:spcPct val="100000"/>
              </a:lnSpc>
              <a:spcBef>
                <a:spcPts val="375"/>
              </a:spcBef>
              <a:buFont typeface="Arial" panose="020B0604020202020204" pitchFamily="34" charset="0"/>
              <a:buChar char="–"/>
            </a:pPr>
            <a:r>
              <a:rPr lang="en-US" altLang="zh-TW" sz="1900" dirty="0"/>
              <a:t>Explain the various relationships found in </a:t>
            </a:r>
            <a:r>
              <a:rPr lang="en-US" altLang="zh-TW" sz="1900" dirty="0" smtClean="0"/>
              <a:t>UML diagrams</a:t>
            </a:r>
            <a:endParaRPr lang="en-US" altLang="zh-TW" sz="1900" dirty="0"/>
          </a:p>
          <a:p>
            <a:pPr lvl="1" algn="just" eaLnBrk="1" hangingPunct="1">
              <a:lnSpc>
                <a:spcPct val="100000"/>
              </a:lnSpc>
              <a:spcBef>
                <a:spcPts val="375"/>
              </a:spcBef>
              <a:buFont typeface="Arial" panose="020B0604020202020204" pitchFamily="34" charset="0"/>
              <a:buChar char="–"/>
            </a:pPr>
            <a:r>
              <a:rPr lang="en-US" altLang="zh-TW" sz="1900" dirty="0" smtClean="0"/>
              <a:t>Discuss the various elements in UML diagrams</a:t>
            </a:r>
          </a:p>
          <a:p>
            <a:pPr lvl="1" algn="just" eaLnBrk="1" hangingPunct="1">
              <a:lnSpc>
                <a:spcPct val="100000"/>
              </a:lnSpc>
              <a:spcBef>
                <a:spcPts val="375"/>
              </a:spcBef>
              <a:buFont typeface="Arial" panose="020B0604020202020204" pitchFamily="34" charset="0"/>
              <a:buChar char="–"/>
            </a:pPr>
            <a:r>
              <a:rPr lang="en-US" altLang="zh-TW" sz="1900" dirty="0" smtClean="0"/>
              <a:t>Identify the basic building blocks of UML</a:t>
            </a:r>
          </a:p>
          <a:p>
            <a:pPr lvl="1" algn="just" eaLnBrk="1" hangingPunct="1">
              <a:lnSpc>
                <a:spcPct val="100000"/>
              </a:lnSpc>
              <a:spcBef>
                <a:spcPts val="375"/>
              </a:spcBef>
              <a:buFont typeface="Arial" panose="020B0604020202020204" pitchFamily="34" charset="0"/>
              <a:buChar char="–"/>
            </a:pPr>
            <a:r>
              <a:rPr lang="en-US" altLang="zh-TW" sz="1900" dirty="0" smtClean="0"/>
              <a:t>Identify the purpose and use of various diagrams available in UML</a:t>
            </a:r>
          </a:p>
          <a:p>
            <a:pPr eaLnBrk="1" hangingPunct="1">
              <a:lnSpc>
                <a:spcPct val="100000"/>
              </a:lnSpc>
              <a:spcBef>
                <a:spcPts val="450"/>
              </a:spcBef>
              <a:buClrTx/>
              <a:buFontTx/>
              <a:buNone/>
            </a:pPr>
            <a:endParaRPr lang="en-US" altLang="zh-TW" sz="1900" dirty="0"/>
          </a:p>
        </p:txBody>
      </p:sp>
      <p:sp>
        <p:nvSpPr>
          <p:cNvPr id="2" name="Slide Number Placeholder 1"/>
          <p:cNvSpPr>
            <a:spLocks noGrp="1"/>
          </p:cNvSpPr>
          <p:nvPr>
            <p:ph type="sldNum" sz="quarter" idx="10"/>
          </p:nvPr>
        </p:nvSpPr>
        <p:spPr/>
        <p:txBody>
          <a:bodyPr/>
          <a:lstStyle/>
          <a:p>
            <a:pPr>
              <a:defRPr/>
            </a:pPr>
            <a:fld id="{4C08FC89-0EAE-4517-A645-C53DD3E4BEEE}" type="slidenum">
              <a:rPr lang="en-IN"/>
              <a:pPr>
                <a:defRPr/>
              </a:pPr>
              <a:t>2</a:t>
            </a:fld>
            <a:endParaRPr lang="en-I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TW" sz="3600" dirty="0" smtClean="0">
                <a:solidFill>
                  <a:srgbClr val="376092"/>
                </a:solidFill>
                <a:latin typeface="Calibri" panose="020F0502020204030204" pitchFamily="34" charset="0"/>
              </a:rPr>
              <a:t>Association </a:t>
            </a:r>
          </a:p>
        </p:txBody>
      </p:sp>
      <p:sp>
        <p:nvSpPr>
          <p:cNvPr id="40962" name="Text Box 2"/>
          <p:cNvSpPr txBox="1">
            <a:spLocks noChangeArrowheads="1"/>
          </p:cNvSpPr>
          <p:nvPr/>
        </p:nvSpPr>
        <p:spPr bwMode="auto">
          <a:xfrm>
            <a:off x="457200" y="1458913"/>
            <a:ext cx="8229600" cy="4459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19100" indent="-419100">
              <a:tabLst>
                <a:tab pos="419100"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 pos="9402763" algn="l"/>
              </a:tabLst>
              <a:defRPr>
                <a:solidFill>
                  <a:srgbClr val="000000"/>
                </a:solidFill>
                <a:latin typeface="Arial" panose="020B0604020202020204" pitchFamily="34" charset="0"/>
                <a:ea typeface="Droid Sans Fallback" charset="0"/>
                <a:cs typeface="Droid Sans Fallback" charset="0"/>
              </a:defRPr>
            </a:lvl1pPr>
            <a:lvl2pPr>
              <a:tabLst>
                <a:tab pos="419100"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 pos="9402763" algn="l"/>
              </a:tabLst>
              <a:defRPr>
                <a:solidFill>
                  <a:srgbClr val="000000"/>
                </a:solidFill>
                <a:latin typeface="Arial" panose="020B0604020202020204" pitchFamily="34" charset="0"/>
                <a:ea typeface="Droid Sans Fallback" charset="0"/>
                <a:cs typeface="Droid Sans Fallback" charset="0"/>
              </a:defRPr>
            </a:lvl2pPr>
            <a:lvl3pPr>
              <a:tabLst>
                <a:tab pos="419100"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 pos="9402763" algn="l"/>
              </a:tabLst>
              <a:defRPr>
                <a:solidFill>
                  <a:srgbClr val="000000"/>
                </a:solidFill>
                <a:latin typeface="Arial" panose="020B0604020202020204" pitchFamily="34" charset="0"/>
                <a:ea typeface="Droid Sans Fallback" charset="0"/>
                <a:cs typeface="Droid Sans Fallback" charset="0"/>
              </a:defRPr>
            </a:lvl3pPr>
            <a:lvl4pPr>
              <a:tabLst>
                <a:tab pos="419100"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 pos="9402763" algn="l"/>
              </a:tabLst>
              <a:defRPr>
                <a:solidFill>
                  <a:srgbClr val="000000"/>
                </a:solidFill>
                <a:latin typeface="Arial" panose="020B0604020202020204" pitchFamily="34" charset="0"/>
                <a:ea typeface="Droid Sans Fallback" charset="0"/>
                <a:cs typeface="Droid Sans Fallback" charset="0"/>
              </a:defRPr>
            </a:lvl4pPr>
            <a:lvl5pPr>
              <a:tabLst>
                <a:tab pos="419100"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 pos="94027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419100"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 pos="94027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419100"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 pos="94027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419100"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 pos="94027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419100"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 pos="9402763" algn="l"/>
              </a:tabLst>
              <a:defRPr>
                <a:solidFill>
                  <a:srgbClr val="000000"/>
                </a:solidFill>
                <a:latin typeface="Arial" panose="020B0604020202020204" pitchFamily="34" charset="0"/>
                <a:ea typeface="Droid Sans Fallback" charset="0"/>
                <a:cs typeface="Droid Sans Fallback" charset="0"/>
              </a:defRPr>
            </a:lvl9pPr>
          </a:lstStyle>
          <a:p>
            <a:pPr algn="just" eaLnBrk="1" hangingPunct="1">
              <a:spcBef>
                <a:spcPts val="450"/>
              </a:spcBef>
              <a:buClr>
                <a:srgbClr val="000000"/>
              </a:buClr>
              <a:buSzPct val="100000"/>
              <a:buFont typeface="Arial" panose="020B0604020202020204" pitchFamily="34" charset="0"/>
              <a:buChar char="•"/>
              <a:defRPr/>
            </a:pPr>
            <a:r>
              <a:rPr lang="en-US" altLang="zh-TW" sz="2800" dirty="0" smtClean="0">
                <a:latin typeface="Calibri" panose="020F0502020204030204" pitchFamily="34" charset="0"/>
                <a:ea typeface="新細明體" panose="02020500000000000000" pitchFamily="18" charset="-120"/>
              </a:rPr>
              <a:t>Association names</a:t>
            </a:r>
          </a:p>
          <a:p>
            <a:pPr algn="just" eaLnBrk="1" hangingPunct="1">
              <a:spcBef>
                <a:spcPts val="450"/>
              </a:spcBef>
              <a:buSzPct val="100000"/>
              <a:defRPr/>
            </a:pPr>
            <a:endParaRPr lang="en-US" altLang="zh-TW" sz="2200" dirty="0" smtClean="0">
              <a:latin typeface="Calibri" panose="020F0502020204030204" pitchFamily="34" charset="0"/>
              <a:ea typeface="新細明體" panose="02020500000000000000" pitchFamily="18" charset="-120"/>
            </a:endParaRPr>
          </a:p>
          <a:p>
            <a:pPr algn="just" eaLnBrk="1" hangingPunct="1">
              <a:spcBef>
                <a:spcPts val="450"/>
              </a:spcBef>
              <a:buSzPct val="100000"/>
              <a:defRPr/>
            </a:pPr>
            <a:endParaRPr lang="en-US" altLang="zh-TW" sz="2200" dirty="0" smtClean="0">
              <a:latin typeface="Calibri" panose="020F0502020204030204" pitchFamily="34" charset="0"/>
              <a:ea typeface="新細明體" panose="02020500000000000000" pitchFamily="18" charset="-120"/>
            </a:endParaRPr>
          </a:p>
          <a:p>
            <a:pPr algn="just" eaLnBrk="1" hangingPunct="1">
              <a:spcBef>
                <a:spcPts val="450"/>
              </a:spcBef>
              <a:buSzPct val="100000"/>
              <a:defRPr/>
            </a:pPr>
            <a:endParaRPr lang="en-US" altLang="zh-TW" sz="2200" dirty="0" smtClean="0">
              <a:latin typeface="Calibri" panose="020F0502020204030204" pitchFamily="34" charset="0"/>
              <a:ea typeface="新細明體" panose="02020500000000000000" pitchFamily="18" charset="-120"/>
            </a:endParaRPr>
          </a:p>
          <a:p>
            <a:pPr algn="just" eaLnBrk="1" hangingPunct="1">
              <a:spcBef>
                <a:spcPts val="450"/>
              </a:spcBef>
              <a:buSzPct val="100000"/>
              <a:defRPr/>
            </a:pPr>
            <a:endParaRPr lang="en-US" altLang="zh-TW" sz="2200" dirty="0" smtClean="0">
              <a:latin typeface="Calibri" panose="020F0502020204030204" pitchFamily="34" charset="0"/>
              <a:ea typeface="新細明體" panose="02020500000000000000" pitchFamily="18" charset="-120"/>
            </a:endParaRPr>
          </a:p>
          <a:p>
            <a:pPr algn="just" eaLnBrk="1" hangingPunct="1">
              <a:spcBef>
                <a:spcPts val="450"/>
              </a:spcBef>
              <a:buSzPct val="100000"/>
              <a:defRPr/>
            </a:pPr>
            <a:endParaRPr lang="en-US" altLang="zh-TW" sz="2200" dirty="0" smtClean="0">
              <a:latin typeface="Calibri" panose="020F0502020204030204" pitchFamily="34" charset="0"/>
              <a:ea typeface="新細明體" panose="02020500000000000000" pitchFamily="18" charset="-120"/>
            </a:endParaRPr>
          </a:p>
          <a:p>
            <a:pPr algn="just" eaLnBrk="1" hangingPunct="1">
              <a:spcBef>
                <a:spcPts val="450"/>
              </a:spcBef>
              <a:buClr>
                <a:srgbClr val="000000"/>
              </a:buClr>
              <a:buSzPct val="100000"/>
              <a:buFont typeface="Arial" panose="020B0604020202020204" pitchFamily="34" charset="0"/>
              <a:buChar char="•"/>
              <a:defRPr/>
            </a:pPr>
            <a:r>
              <a:rPr lang="en-US" altLang="zh-TW" sz="2800" dirty="0" smtClean="0">
                <a:latin typeface="Calibri" panose="020F0502020204030204" pitchFamily="34" charset="0"/>
                <a:ea typeface="新細明體" panose="02020500000000000000" pitchFamily="18" charset="-120"/>
              </a:rPr>
              <a:t>Roles</a:t>
            </a:r>
          </a:p>
          <a:p>
            <a:pPr algn="just" eaLnBrk="1" hangingPunct="1">
              <a:spcBef>
                <a:spcPts val="450"/>
              </a:spcBef>
              <a:buSzPct val="100000"/>
              <a:defRPr/>
            </a:pPr>
            <a:endParaRPr lang="en-US" altLang="zh-TW" sz="2200" dirty="0" smtClean="0">
              <a:latin typeface="Calibri" panose="020F0502020204030204" pitchFamily="34" charset="0"/>
              <a:ea typeface="新細明體" panose="02020500000000000000" pitchFamily="18" charset="-120"/>
            </a:endParaRPr>
          </a:p>
          <a:p>
            <a:pPr algn="just" eaLnBrk="1" hangingPunct="1">
              <a:spcBef>
                <a:spcPts val="450"/>
              </a:spcBef>
              <a:buSzPct val="100000"/>
              <a:defRPr/>
            </a:pPr>
            <a:endParaRPr lang="en-US" altLang="zh-TW" sz="2200" dirty="0" smtClean="0">
              <a:latin typeface="Calibri" panose="020F0502020204030204" pitchFamily="34" charset="0"/>
              <a:ea typeface="新細明體" panose="02020500000000000000" pitchFamily="18" charset="-120"/>
            </a:endParaRPr>
          </a:p>
          <a:p>
            <a:pPr marL="685800" indent="-260350" algn="just" eaLnBrk="1" hangingPunct="1">
              <a:spcBef>
                <a:spcPts val="375"/>
              </a:spcBef>
              <a:buSzPct val="100000"/>
              <a:defRPr/>
            </a:pPr>
            <a:endParaRPr lang="en-US" altLang="zh-TW" sz="2200" dirty="0" smtClean="0">
              <a:latin typeface="Calibri" panose="020F0502020204030204" pitchFamily="34" charset="0"/>
              <a:ea typeface="新細明體" panose="02020500000000000000" pitchFamily="18" charset="-120"/>
            </a:endParaRPr>
          </a:p>
        </p:txBody>
      </p:sp>
      <p:pic>
        <p:nvPicPr>
          <p:cNvPr id="4403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1670050"/>
            <a:ext cx="4295775" cy="1828800"/>
          </a:xfrm>
          <a:prstGeom prst="rect">
            <a:avLst/>
          </a:prstGeom>
          <a:noFill/>
          <a:ln w="88920">
            <a:solidFill>
              <a:srgbClr val="000000"/>
            </a:solidFill>
            <a:miter lim="800000"/>
            <a:headEnd/>
            <a:tailEnd/>
          </a:ln>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403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4132263"/>
            <a:ext cx="4752975" cy="1635125"/>
          </a:xfrm>
          <a:prstGeom prst="rect">
            <a:avLst/>
          </a:prstGeom>
          <a:noFill/>
          <a:ln w="88920">
            <a:solidFill>
              <a:srgbClr val="000000"/>
            </a:solidFill>
            <a:miter lim="800000"/>
            <a:headEnd/>
            <a:tailEnd/>
          </a:ln>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p:cNvSpPr>
            <a:spLocks noGrp="1"/>
          </p:cNvSpPr>
          <p:nvPr>
            <p:ph type="sldNum" sz="quarter" idx="10"/>
          </p:nvPr>
        </p:nvSpPr>
        <p:spPr/>
        <p:txBody>
          <a:bodyPr/>
          <a:lstStyle/>
          <a:p>
            <a:pPr>
              <a:defRPr/>
            </a:pPr>
            <a:fld id="{DA08B3E0-F5B2-4E5F-824B-2C7D436F7695}" type="slidenum">
              <a:rPr lang="en-IN"/>
              <a:pPr>
                <a:defRPr/>
              </a:pPr>
              <a:t>20</a:t>
            </a:fld>
            <a:endParaRPr lang="en-I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TW" sz="3600" dirty="0" smtClean="0">
                <a:solidFill>
                  <a:srgbClr val="376092"/>
                </a:solidFill>
                <a:latin typeface="Calibri" panose="020F0502020204030204" pitchFamily="34" charset="0"/>
              </a:rPr>
              <a:t>Multiplicity </a:t>
            </a:r>
          </a:p>
        </p:txBody>
      </p:sp>
      <p:sp>
        <p:nvSpPr>
          <p:cNvPr id="41986" name="Text Box 2"/>
          <p:cNvSpPr txBox="1">
            <a:spLocks noChangeArrowheads="1"/>
          </p:cNvSpPr>
          <p:nvPr/>
        </p:nvSpPr>
        <p:spPr bwMode="auto">
          <a:xfrm>
            <a:off x="533400" y="846138"/>
            <a:ext cx="8229600"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14325" indent="-314325">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1pPr>
            <a:lvl2pPr marL="685800" indent="-261938">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2pPr>
            <a:lvl3pPr>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3pPr>
            <a:lvl4pPr>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4pPr>
            <a:lvl5pPr>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9pPr>
          </a:lstStyle>
          <a:p>
            <a:pPr eaLnBrk="1" hangingPunct="1">
              <a:spcBef>
                <a:spcPts val="588"/>
              </a:spcBef>
              <a:buClr>
                <a:srgbClr val="000000"/>
              </a:buClr>
              <a:buSzPct val="100000"/>
              <a:buFont typeface="Arial" panose="020B0604020202020204" pitchFamily="34" charset="0"/>
              <a:buChar char="•"/>
              <a:defRPr/>
            </a:pPr>
            <a:r>
              <a:rPr lang="en-US" altLang="zh-TW" sz="2800" dirty="0" smtClean="0">
                <a:latin typeface="Calibri" panose="020F0502020204030204" pitchFamily="34" charset="0"/>
                <a:ea typeface="新細明體" panose="02020500000000000000" pitchFamily="18" charset="-120"/>
              </a:rPr>
              <a:t>The multiplicity of a property </a:t>
            </a:r>
          </a:p>
          <a:p>
            <a:pPr lvl="1" eaLnBrk="1" hangingPunct="1">
              <a:spcBef>
                <a:spcPts val="525"/>
              </a:spcBef>
              <a:buClr>
                <a:srgbClr val="000000"/>
              </a:buClr>
              <a:buSzPct val="100000"/>
              <a:buFont typeface="Arial" panose="020B0604020202020204" pitchFamily="34" charset="0"/>
              <a:buChar char="–"/>
              <a:defRPr/>
            </a:pPr>
            <a:r>
              <a:rPr lang="en-US" altLang="zh-TW" sz="2000" dirty="0" smtClean="0">
                <a:latin typeface="Calibri" panose="020F0502020204030204" pitchFamily="34" charset="0"/>
                <a:ea typeface="新細明體" panose="02020500000000000000" pitchFamily="18" charset="-120"/>
              </a:rPr>
              <a:t>An indication of how many objects may fill the property</a:t>
            </a:r>
          </a:p>
          <a:p>
            <a:pPr eaLnBrk="1" hangingPunct="1">
              <a:spcBef>
                <a:spcPts val="588"/>
              </a:spcBef>
              <a:buSzPct val="100000"/>
              <a:defRPr/>
            </a:pPr>
            <a:endParaRPr lang="en-US" altLang="zh-TW" sz="2400" dirty="0" smtClean="0">
              <a:latin typeface="Calibri" panose="020F0502020204030204" pitchFamily="34" charset="0"/>
              <a:ea typeface="新細明體" panose="02020500000000000000" pitchFamily="18" charset="-120"/>
            </a:endParaRPr>
          </a:p>
          <a:p>
            <a:pPr eaLnBrk="1" hangingPunct="1">
              <a:spcBef>
                <a:spcPts val="588"/>
              </a:spcBef>
              <a:buClr>
                <a:srgbClr val="000000"/>
              </a:buClr>
              <a:buSzPct val="100000"/>
              <a:buFont typeface="Arial" panose="020B0604020202020204" pitchFamily="34" charset="0"/>
              <a:buChar char="•"/>
              <a:defRPr/>
            </a:pPr>
            <a:r>
              <a:rPr lang="en-US" altLang="zh-TW" sz="2800" dirty="0" smtClean="0">
                <a:latin typeface="Calibri" panose="020F0502020204030204" pitchFamily="34" charset="0"/>
                <a:ea typeface="新細明體" panose="02020500000000000000" pitchFamily="18" charset="-120"/>
              </a:rPr>
              <a:t>The most common multiplicities are</a:t>
            </a:r>
          </a:p>
          <a:p>
            <a:pPr marL="841375" lvl="1" indent="-420688" eaLnBrk="1" hangingPunct="1">
              <a:spcBef>
                <a:spcPts val="525"/>
              </a:spcBef>
              <a:buClr>
                <a:srgbClr val="000000"/>
              </a:buClr>
              <a:buSzPct val="100000"/>
              <a:buFont typeface="Wingdings" panose="05000000000000000000" pitchFamily="2" charset="2"/>
              <a:buChar char=""/>
              <a:defRPr/>
            </a:pPr>
            <a:r>
              <a:rPr lang="en-US" altLang="zh-TW" sz="2000" dirty="0" smtClean="0">
                <a:latin typeface="Calibri" panose="020F0502020204030204" pitchFamily="34" charset="0"/>
                <a:ea typeface="新細明體" panose="02020500000000000000" pitchFamily="18" charset="-120"/>
              </a:rPr>
              <a:t>1 	(An order must have exactly one customer)</a:t>
            </a:r>
          </a:p>
          <a:p>
            <a:pPr marL="841375" lvl="1" indent="-420688" eaLnBrk="1" hangingPunct="1">
              <a:spcBef>
                <a:spcPts val="525"/>
              </a:spcBef>
              <a:buClr>
                <a:srgbClr val="000000"/>
              </a:buClr>
              <a:buSzPct val="100000"/>
              <a:buFont typeface="Wingdings" panose="05000000000000000000" pitchFamily="2" charset="2"/>
              <a:buChar char=""/>
              <a:defRPr/>
            </a:pPr>
            <a:r>
              <a:rPr lang="en-US" altLang="zh-TW" sz="2000" dirty="0" smtClean="0">
                <a:latin typeface="Calibri" panose="020F0502020204030204" pitchFamily="34" charset="0"/>
                <a:ea typeface="新細明體" panose="02020500000000000000" pitchFamily="18" charset="-120"/>
              </a:rPr>
              <a:t>0..1 	(A corporate customer may or may not have a single 	sales rep.)</a:t>
            </a:r>
          </a:p>
          <a:p>
            <a:pPr marL="841375" lvl="1" indent="-420688" eaLnBrk="1" hangingPunct="1">
              <a:spcBef>
                <a:spcPts val="525"/>
              </a:spcBef>
              <a:buClr>
                <a:srgbClr val="000000"/>
              </a:buClr>
              <a:buSzPct val="100000"/>
              <a:buFont typeface="Wingdings" panose="05000000000000000000" pitchFamily="2" charset="2"/>
              <a:buChar char=""/>
              <a:defRPr/>
            </a:pPr>
            <a:r>
              <a:rPr lang="en-US" altLang="zh-TW" sz="2000" dirty="0" smtClean="0">
                <a:latin typeface="Calibri" panose="020F0502020204030204" pitchFamily="34" charset="0"/>
                <a:ea typeface="新細明體" panose="02020500000000000000" pitchFamily="18" charset="-120"/>
              </a:rPr>
              <a:t>* 	(A customer need not place an Order -zero or more 	orders)</a:t>
            </a:r>
          </a:p>
          <a:p>
            <a:pPr eaLnBrk="1" hangingPunct="1">
              <a:spcBef>
                <a:spcPts val="588"/>
              </a:spcBef>
              <a:buSzPct val="100000"/>
              <a:defRPr/>
            </a:pPr>
            <a:endParaRPr lang="en-US" altLang="zh-TW" sz="2400" dirty="0" smtClean="0">
              <a:latin typeface="Calibri" panose="020F0502020204030204" pitchFamily="34" charset="0"/>
              <a:ea typeface="新細明體" panose="02020500000000000000" pitchFamily="18" charset="-120"/>
            </a:endParaRPr>
          </a:p>
          <a:p>
            <a:pPr eaLnBrk="1" hangingPunct="1">
              <a:spcBef>
                <a:spcPts val="588"/>
              </a:spcBef>
              <a:buClr>
                <a:srgbClr val="000000"/>
              </a:buClr>
              <a:buSzPct val="100000"/>
              <a:buFont typeface="Arial" panose="020B0604020202020204" pitchFamily="34" charset="0"/>
              <a:buChar char="•"/>
              <a:defRPr/>
            </a:pPr>
            <a:r>
              <a:rPr lang="en-US" altLang="zh-TW" sz="2800" dirty="0" smtClean="0">
                <a:latin typeface="Calibri" panose="020F0502020204030204" pitchFamily="34" charset="0"/>
                <a:ea typeface="新細明體" panose="02020500000000000000" pitchFamily="18" charset="-120"/>
              </a:rPr>
              <a:t>Multiplicities are defined with a lower bound and an upper bound </a:t>
            </a:r>
          </a:p>
          <a:p>
            <a:pPr lvl="1" eaLnBrk="1" hangingPunct="1">
              <a:spcBef>
                <a:spcPts val="525"/>
              </a:spcBef>
              <a:buClr>
                <a:srgbClr val="000000"/>
              </a:buClr>
              <a:buSzPct val="100000"/>
              <a:buFont typeface="Arial" panose="020B0604020202020204" pitchFamily="34" charset="0"/>
              <a:buChar char="–"/>
              <a:defRPr/>
            </a:pPr>
            <a:r>
              <a:rPr lang="en-US" altLang="zh-TW" sz="2000" dirty="0" smtClean="0">
                <a:latin typeface="Calibri" panose="020F0502020204030204" pitchFamily="34" charset="0"/>
                <a:ea typeface="新細明體" panose="02020500000000000000" pitchFamily="18" charset="-120"/>
              </a:rPr>
              <a:t>The lower bound may be any positive number or zero</a:t>
            </a:r>
          </a:p>
          <a:p>
            <a:pPr lvl="1" eaLnBrk="1" hangingPunct="1">
              <a:spcBef>
                <a:spcPts val="525"/>
              </a:spcBef>
              <a:buClr>
                <a:srgbClr val="000000"/>
              </a:buClr>
              <a:buSzPct val="100000"/>
              <a:buFont typeface="Arial" panose="020B0604020202020204" pitchFamily="34" charset="0"/>
              <a:buChar char="–"/>
              <a:defRPr/>
            </a:pPr>
            <a:r>
              <a:rPr lang="en-US" altLang="zh-TW" sz="2000" dirty="0" smtClean="0">
                <a:latin typeface="Calibri" panose="020F0502020204030204" pitchFamily="34" charset="0"/>
                <a:ea typeface="新細明體" panose="02020500000000000000" pitchFamily="18" charset="-120"/>
              </a:rPr>
              <a:t>The upper is any positive number or * (for unlimited)</a:t>
            </a:r>
          </a:p>
          <a:p>
            <a:pPr eaLnBrk="1" hangingPunct="1">
              <a:spcBef>
                <a:spcPts val="588"/>
              </a:spcBef>
              <a:buSzPct val="100000"/>
              <a:defRPr/>
            </a:pPr>
            <a:endParaRPr lang="en-US" altLang="zh-TW" sz="2000" dirty="0" smtClean="0">
              <a:latin typeface="Calibri" panose="020F0502020204030204" pitchFamily="34" charset="0"/>
              <a:ea typeface="新細明體" panose="02020500000000000000" pitchFamily="18" charset="-120"/>
            </a:endParaRPr>
          </a:p>
        </p:txBody>
      </p:sp>
      <p:sp>
        <p:nvSpPr>
          <p:cNvPr id="2" name="Slide Number Placeholder 1"/>
          <p:cNvSpPr>
            <a:spLocks noGrp="1"/>
          </p:cNvSpPr>
          <p:nvPr>
            <p:ph type="sldNum" sz="quarter" idx="10"/>
          </p:nvPr>
        </p:nvSpPr>
        <p:spPr/>
        <p:txBody>
          <a:bodyPr/>
          <a:lstStyle/>
          <a:p>
            <a:pPr>
              <a:defRPr/>
            </a:pPr>
            <a:fld id="{EC51ACDE-B62C-4926-BBC3-B50302C44274}" type="slidenum">
              <a:rPr lang="en-IN"/>
              <a:pPr>
                <a:defRPr/>
              </a:pPr>
              <a:t>21</a:t>
            </a:fld>
            <a:endParaRPr lang="en-I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TW" sz="3600" dirty="0" smtClean="0">
                <a:solidFill>
                  <a:srgbClr val="376092"/>
                </a:solidFill>
                <a:latin typeface="Calibri" panose="020F0502020204030204" pitchFamily="34" charset="0"/>
              </a:rPr>
              <a:t>Multiplicity </a:t>
            </a:r>
          </a:p>
        </p:txBody>
      </p:sp>
      <p:sp>
        <p:nvSpPr>
          <p:cNvPr id="43010"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14325" indent="-314325">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1pPr>
            <a:lvl2pPr marL="685800" indent="-261938">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2pPr>
            <a:lvl3pPr>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3pPr>
            <a:lvl4pPr>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4pPr>
            <a:lvl5pPr>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9pPr>
          </a:lstStyle>
          <a:p>
            <a:pPr eaLnBrk="1" hangingPunct="1">
              <a:spcBef>
                <a:spcPts val="488"/>
              </a:spcBef>
              <a:buClr>
                <a:srgbClr val="000000"/>
              </a:buClr>
              <a:buSzPct val="100000"/>
              <a:buFont typeface="Arial" panose="020B0604020202020204" pitchFamily="34" charset="0"/>
              <a:buChar char="•"/>
              <a:defRPr/>
            </a:pPr>
            <a:r>
              <a:rPr lang="en-US" altLang="zh-TW" sz="2400" dirty="0" smtClean="0">
                <a:latin typeface="Calibri" panose="020F0502020204030204" pitchFamily="34" charset="0"/>
                <a:ea typeface="新細明體" panose="02020500000000000000" pitchFamily="18" charset="-120"/>
              </a:rPr>
              <a:t>* is short for 0..*</a:t>
            </a:r>
          </a:p>
          <a:p>
            <a:pPr eaLnBrk="1" hangingPunct="1">
              <a:spcBef>
                <a:spcPts val="488"/>
              </a:spcBef>
              <a:buClr>
                <a:srgbClr val="000000"/>
              </a:buClr>
              <a:buSzPct val="100000"/>
              <a:buFont typeface="Arial" panose="020B0604020202020204" pitchFamily="34" charset="0"/>
              <a:buChar char="•"/>
              <a:defRPr/>
            </a:pPr>
            <a:r>
              <a:rPr lang="en-US" altLang="zh-TW" sz="2400" dirty="0" smtClean="0">
                <a:latin typeface="Calibri" panose="020F0502020204030204" pitchFamily="34" charset="0"/>
                <a:ea typeface="新細明體" panose="02020500000000000000" pitchFamily="18" charset="-120"/>
              </a:rPr>
              <a:t>1 is equivalent to 1..1</a:t>
            </a:r>
          </a:p>
          <a:p>
            <a:pPr marL="315913" indent="-312738" eaLnBrk="1" hangingPunct="1">
              <a:spcBef>
                <a:spcPts val="488"/>
              </a:spcBef>
              <a:buSzPct val="100000"/>
              <a:defRPr/>
            </a:pPr>
            <a:endParaRPr lang="en-US" altLang="zh-TW" sz="2400" dirty="0" smtClean="0">
              <a:latin typeface="Calibri" panose="020F0502020204030204" pitchFamily="34" charset="0"/>
              <a:ea typeface="新細明體" panose="02020500000000000000" pitchFamily="18" charset="-120"/>
            </a:endParaRPr>
          </a:p>
          <a:p>
            <a:pPr eaLnBrk="1" hangingPunct="1">
              <a:spcBef>
                <a:spcPts val="488"/>
              </a:spcBef>
              <a:buClr>
                <a:srgbClr val="000000"/>
              </a:buClr>
              <a:buSzPct val="100000"/>
              <a:buFont typeface="Arial" panose="020B0604020202020204" pitchFamily="34" charset="0"/>
              <a:buChar char="•"/>
              <a:defRPr/>
            </a:pPr>
            <a:r>
              <a:rPr lang="en-US" altLang="zh-TW" sz="2400" dirty="0" smtClean="0">
                <a:latin typeface="Calibri" panose="020F0502020204030204" pitchFamily="34" charset="0"/>
                <a:ea typeface="新細明體" panose="02020500000000000000" pitchFamily="18" charset="-120"/>
              </a:rPr>
              <a:t>Optional </a:t>
            </a:r>
          </a:p>
          <a:p>
            <a:pPr lvl="1" eaLnBrk="1" hangingPunct="1">
              <a:spcBef>
                <a:spcPts val="488"/>
              </a:spcBef>
              <a:buClr>
                <a:srgbClr val="000000"/>
              </a:buClr>
              <a:buSzPct val="100000"/>
              <a:buFont typeface="Arial" panose="020B0604020202020204" pitchFamily="34" charset="0"/>
              <a:buChar char="–"/>
              <a:defRPr/>
            </a:pPr>
            <a:r>
              <a:rPr lang="en-US" altLang="zh-TW" sz="2400" dirty="0" smtClean="0">
                <a:latin typeface="Calibri" panose="020F0502020204030204" pitchFamily="34" charset="0"/>
                <a:ea typeface="新細明體" panose="02020500000000000000" pitchFamily="18" charset="-120"/>
              </a:rPr>
              <a:t>Implies a lower bound of 0</a:t>
            </a:r>
          </a:p>
          <a:p>
            <a:pPr eaLnBrk="1" hangingPunct="1">
              <a:spcBef>
                <a:spcPts val="488"/>
              </a:spcBef>
              <a:buClr>
                <a:srgbClr val="000000"/>
              </a:buClr>
              <a:buSzPct val="100000"/>
              <a:buFont typeface="Arial" panose="020B0604020202020204" pitchFamily="34" charset="0"/>
              <a:buChar char="•"/>
              <a:defRPr/>
            </a:pPr>
            <a:r>
              <a:rPr lang="en-US" altLang="zh-TW" sz="2400" dirty="0" smtClean="0">
                <a:latin typeface="Calibri" panose="020F0502020204030204" pitchFamily="34" charset="0"/>
                <a:ea typeface="新細明體" panose="02020500000000000000" pitchFamily="18" charset="-120"/>
              </a:rPr>
              <a:t>Mandatory </a:t>
            </a:r>
          </a:p>
          <a:p>
            <a:pPr lvl="1" eaLnBrk="1" hangingPunct="1">
              <a:spcBef>
                <a:spcPts val="488"/>
              </a:spcBef>
              <a:buClr>
                <a:srgbClr val="000000"/>
              </a:buClr>
              <a:buSzPct val="100000"/>
              <a:buFont typeface="Arial" panose="020B0604020202020204" pitchFamily="34" charset="0"/>
              <a:buChar char="–"/>
              <a:defRPr/>
            </a:pPr>
            <a:r>
              <a:rPr lang="en-US" altLang="zh-TW" sz="2400" dirty="0" smtClean="0">
                <a:latin typeface="Calibri" panose="020F0502020204030204" pitchFamily="34" charset="0"/>
                <a:ea typeface="新細明體" panose="02020500000000000000" pitchFamily="18" charset="-120"/>
              </a:rPr>
              <a:t>Implies a lower bound of 1 or</a:t>
            </a:r>
          </a:p>
          <a:p>
            <a:pPr marL="685800" indent="-260350" eaLnBrk="1" hangingPunct="1">
              <a:spcBef>
                <a:spcPts val="488"/>
              </a:spcBef>
              <a:buSzPct val="100000"/>
              <a:defRPr/>
            </a:pPr>
            <a:r>
              <a:rPr lang="en-US" altLang="zh-TW" sz="2400" dirty="0" smtClean="0">
                <a:latin typeface="Calibri" panose="020F0502020204030204" pitchFamily="34" charset="0"/>
                <a:ea typeface="新細明體" panose="02020500000000000000" pitchFamily="18" charset="-120"/>
              </a:rPr>
              <a:t>	possibly more</a:t>
            </a:r>
          </a:p>
          <a:p>
            <a:pPr eaLnBrk="1" hangingPunct="1">
              <a:spcBef>
                <a:spcPts val="488"/>
              </a:spcBef>
              <a:buClr>
                <a:srgbClr val="000000"/>
              </a:buClr>
              <a:buSzPct val="100000"/>
              <a:buFont typeface="Arial" panose="020B0604020202020204" pitchFamily="34" charset="0"/>
              <a:buChar char="•"/>
              <a:defRPr/>
            </a:pPr>
            <a:r>
              <a:rPr lang="en-US" altLang="zh-TW" sz="2400" dirty="0" smtClean="0">
                <a:latin typeface="Calibri" panose="020F0502020204030204" pitchFamily="34" charset="0"/>
                <a:ea typeface="新細明體" panose="02020500000000000000" pitchFamily="18" charset="-120"/>
              </a:rPr>
              <a:t>Single-valued </a:t>
            </a:r>
          </a:p>
          <a:p>
            <a:pPr lvl="1" eaLnBrk="1" hangingPunct="1">
              <a:spcBef>
                <a:spcPts val="488"/>
              </a:spcBef>
              <a:buClr>
                <a:srgbClr val="000000"/>
              </a:buClr>
              <a:buSzPct val="100000"/>
              <a:buFont typeface="Arial" panose="020B0604020202020204" pitchFamily="34" charset="0"/>
              <a:buChar char="–"/>
              <a:defRPr/>
            </a:pPr>
            <a:r>
              <a:rPr lang="en-US" altLang="zh-TW" sz="2400" dirty="0" smtClean="0">
                <a:latin typeface="Calibri" panose="020F0502020204030204" pitchFamily="34" charset="0"/>
                <a:ea typeface="新細明體" panose="02020500000000000000" pitchFamily="18" charset="-120"/>
              </a:rPr>
              <a:t>Implies an upper bound of 1</a:t>
            </a:r>
          </a:p>
          <a:p>
            <a:pPr eaLnBrk="1" hangingPunct="1">
              <a:spcBef>
                <a:spcPts val="488"/>
              </a:spcBef>
              <a:buClr>
                <a:srgbClr val="000000"/>
              </a:buClr>
              <a:buSzPct val="100000"/>
              <a:buFont typeface="Arial" panose="020B0604020202020204" pitchFamily="34" charset="0"/>
              <a:buChar char="•"/>
              <a:defRPr/>
            </a:pPr>
            <a:r>
              <a:rPr lang="en-US" altLang="zh-TW" sz="2400" dirty="0" smtClean="0">
                <a:latin typeface="Calibri" panose="020F0502020204030204" pitchFamily="34" charset="0"/>
                <a:ea typeface="新細明體" panose="02020500000000000000" pitchFamily="18" charset="-120"/>
              </a:rPr>
              <a:t>Multivalued </a:t>
            </a:r>
          </a:p>
          <a:p>
            <a:pPr lvl="1" eaLnBrk="1" hangingPunct="1">
              <a:spcBef>
                <a:spcPts val="488"/>
              </a:spcBef>
              <a:buClr>
                <a:srgbClr val="000000"/>
              </a:buClr>
              <a:buSzPct val="100000"/>
              <a:buFont typeface="Arial" panose="020B0604020202020204" pitchFamily="34" charset="0"/>
              <a:buChar char="–"/>
              <a:defRPr/>
            </a:pPr>
            <a:r>
              <a:rPr lang="en-US" altLang="zh-TW" sz="2400" dirty="0" smtClean="0">
                <a:latin typeface="Calibri" panose="020F0502020204030204" pitchFamily="34" charset="0"/>
                <a:ea typeface="新細明體" panose="02020500000000000000" pitchFamily="18" charset="-120"/>
              </a:rPr>
              <a:t>Implies an upper bound of more than 1, usually *</a:t>
            </a:r>
          </a:p>
          <a:p>
            <a:pPr eaLnBrk="1" hangingPunct="1">
              <a:spcBef>
                <a:spcPts val="588"/>
              </a:spcBef>
              <a:buSzPct val="100000"/>
              <a:defRPr/>
            </a:pPr>
            <a:endParaRPr lang="en-US" altLang="zh-TW" sz="2400" dirty="0" smtClean="0">
              <a:latin typeface="Calibri" panose="020F0502020204030204" pitchFamily="34" charset="0"/>
              <a:ea typeface="新細明體" panose="02020500000000000000" pitchFamily="18" charset="-120"/>
            </a:endParaRPr>
          </a:p>
        </p:txBody>
      </p:sp>
      <p:pic>
        <p:nvPicPr>
          <p:cNvPr id="4813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2022475"/>
            <a:ext cx="3657600" cy="2460625"/>
          </a:xfrm>
          <a:prstGeom prst="rect">
            <a:avLst/>
          </a:prstGeom>
          <a:noFill/>
          <a:ln w="88920">
            <a:solidFill>
              <a:srgbClr val="000000"/>
            </a:solidFill>
            <a:miter lim="800000"/>
            <a:headEnd/>
            <a:tailEnd/>
          </a:ln>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p:cNvSpPr>
            <a:spLocks noGrp="1"/>
          </p:cNvSpPr>
          <p:nvPr>
            <p:ph type="sldNum" sz="quarter" idx="10"/>
          </p:nvPr>
        </p:nvSpPr>
        <p:spPr/>
        <p:txBody>
          <a:bodyPr/>
          <a:lstStyle/>
          <a:p>
            <a:pPr>
              <a:defRPr/>
            </a:pPr>
            <a:fld id="{B7BEECE2-AB62-4BCB-A853-301D26D3F6D4}" type="slidenum">
              <a:rPr lang="en-IN"/>
              <a:pPr>
                <a:defRPr/>
              </a:pPr>
              <a:t>22</a:t>
            </a:fld>
            <a:endParaRPr lang="en-I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TW" sz="3600" dirty="0" smtClean="0">
                <a:solidFill>
                  <a:srgbClr val="376092"/>
                </a:solidFill>
                <a:latin typeface="Calibri" panose="020F0502020204030204" pitchFamily="34" charset="0"/>
              </a:rPr>
              <a:t>Bidirectional and Binary Associations</a:t>
            </a:r>
          </a:p>
        </p:txBody>
      </p:sp>
      <p:sp>
        <p:nvSpPr>
          <p:cNvPr id="44034"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14325" indent="-314325">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1pPr>
            <a:lvl2pPr marL="685800" indent="-261938">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2pPr>
            <a:lvl3pPr>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3pPr>
            <a:lvl4pPr>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4pPr>
            <a:lvl5pPr>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9pPr>
          </a:lstStyle>
          <a:p>
            <a:pPr eaLnBrk="1" hangingPunct="1">
              <a:spcBef>
                <a:spcPts val="588"/>
              </a:spcBef>
              <a:buClr>
                <a:srgbClr val="000000"/>
              </a:buClr>
              <a:buSzPct val="100000"/>
              <a:buFont typeface="Arial" panose="020B0604020202020204" pitchFamily="34" charset="0"/>
              <a:buChar char="•"/>
              <a:defRPr/>
            </a:pPr>
            <a:r>
              <a:rPr lang="en-US" altLang="zh-TW" sz="2800" dirty="0" smtClean="0">
                <a:latin typeface="Calibri" panose="020F0502020204030204" pitchFamily="34" charset="0"/>
                <a:ea typeface="新細明體" panose="02020500000000000000" pitchFamily="18" charset="-120"/>
              </a:rPr>
              <a:t>A bidirectional association </a:t>
            </a:r>
          </a:p>
          <a:p>
            <a:pPr lvl="1" eaLnBrk="1" hangingPunct="1">
              <a:spcBef>
                <a:spcPts val="450"/>
              </a:spcBef>
              <a:buClr>
                <a:srgbClr val="000000"/>
              </a:buClr>
              <a:buSzPct val="100000"/>
              <a:buFont typeface="Arial" panose="020B0604020202020204" pitchFamily="34" charset="0"/>
              <a:buChar char="–"/>
              <a:defRPr/>
            </a:pPr>
            <a:r>
              <a:rPr lang="en-US" altLang="zh-TW" sz="2200" dirty="0" smtClean="0">
                <a:latin typeface="Calibri" panose="020F0502020204030204" pitchFamily="34" charset="0"/>
                <a:ea typeface="新細明體" panose="02020500000000000000" pitchFamily="18" charset="-120"/>
              </a:rPr>
              <a:t>A pair of properties that are linked together as inverses</a:t>
            </a:r>
          </a:p>
          <a:p>
            <a:pPr eaLnBrk="1" hangingPunct="1">
              <a:spcBef>
                <a:spcPts val="588"/>
              </a:spcBef>
              <a:buClr>
                <a:srgbClr val="000000"/>
              </a:buClr>
              <a:buSzPct val="100000"/>
              <a:buFont typeface="Arial" panose="020B0604020202020204" pitchFamily="34" charset="0"/>
              <a:buChar char="•"/>
              <a:defRPr/>
            </a:pPr>
            <a:r>
              <a:rPr lang="en-US" altLang="zh-TW" sz="2800" dirty="0" smtClean="0">
                <a:latin typeface="Calibri" panose="020F0502020204030204" pitchFamily="34" charset="0"/>
                <a:ea typeface="新細明體" panose="02020500000000000000" pitchFamily="18" charset="-120"/>
              </a:rPr>
              <a:t>Binary association</a:t>
            </a:r>
          </a:p>
          <a:p>
            <a:pPr marL="788988" lvl="1" indent="-420688" eaLnBrk="1" hangingPunct="1">
              <a:spcBef>
                <a:spcPts val="450"/>
              </a:spcBef>
              <a:buClr>
                <a:srgbClr val="000000"/>
              </a:buClr>
              <a:buSzPct val="100000"/>
              <a:buFont typeface="Arial" panose="020B0604020202020204" pitchFamily="34" charset="0"/>
              <a:buChar char="–"/>
              <a:defRPr/>
            </a:pPr>
            <a:r>
              <a:rPr lang="en-US" altLang="zh-TW" sz="2200" dirty="0" smtClean="0">
                <a:latin typeface="Calibri" panose="020F0502020204030204" pitchFamily="34" charset="0"/>
                <a:ea typeface="新細明體" panose="02020500000000000000" pitchFamily="18" charset="-120"/>
              </a:rPr>
              <a:t>Association that connects exactly two classes</a:t>
            </a:r>
          </a:p>
          <a:p>
            <a:pPr eaLnBrk="1" hangingPunct="1">
              <a:spcBef>
                <a:spcPts val="1425"/>
              </a:spcBef>
              <a:buSzPct val="100000"/>
              <a:defRPr/>
            </a:pPr>
            <a:endParaRPr lang="en-US" altLang="zh-TW" sz="2200" dirty="0" smtClean="0">
              <a:latin typeface="Calibri" panose="020F0502020204030204" pitchFamily="34" charset="0"/>
              <a:ea typeface="新細明體" panose="02020500000000000000" pitchFamily="18" charset="-120"/>
            </a:endParaRPr>
          </a:p>
          <a:p>
            <a:pPr eaLnBrk="1" hangingPunct="1">
              <a:spcBef>
                <a:spcPts val="1425"/>
              </a:spcBef>
              <a:buSzPct val="100000"/>
              <a:defRPr/>
            </a:pPr>
            <a:endParaRPr lang="en-US" altLang="zh-TW" sz="2200" dirty="0" smtClean="0">
              <a:latin typeface="Calibri" panose="020F0502020204030204" pitchFamily="34" charset="0"/>
              <a:ea typeface="新細明體" panose="02020500000000000000" pitchFamily="18" charset="-120"/>
            </a:endParaRPr>
          </a:p>
          <a:p>
            <a:pPr eaLnBrk="1" hangingPunct="1">
              <a:spcBef>
                <a:spcPts val="1425"/>
              </a:spcBef>
              <a:buSzPct val="100000"/>
              <a:defRPr/>
            </a:pPr>
            <a:endParaRPr lang="en-US" altLang="zh-TW" sz="2200" dirty="0" smtClean="0">
              <a:latin typeface="Calibri" panose="020F0502020204030204" pitchFamily="34" charset="0"/>
              <a:ea typeface="新細明體" panose="02020500000000000000" pitchFamily="18" charset="-120"/>
            </a:endParaRPr>
          </a:p>
          <a:p>
            <a:pPr eaLnBrk="1" hangingPunct="1">
              <a:spcBef>
                <a:spcPts val="1425"/>
              </a:spcBef>
              <a:buSzPct val="100000"/>
              <a:defRPr/>
            </a:pPr>
            <a:endParaRPr lang="en-US" altLang="zh-TW" sz="2200" dirty="0" smtClean="0">
              <a:latin typeface="Calibri" panose="020F0502020204030204" pitchFamily="34" charset="0"/>
              <a:ea typeface="新細明體" panose="02020500000000000000" pitchFamily="18" charset="-120"/>
            </a:endParaRPr>
          </a:p>
          <a:p>
            <a:pPr eaLnBrk="1" hangingPunct="1">
              <a:spcBef>
                <a:spcPts val="1425"/>
              </a:spcBef>
              <a:buSzPct val="100000"/>
              <a:defRPr/>
            </a:pPr>
            <a:endParaRPr lang="en-US" altLang="zh-TW" sz="2200" dirty="0" smtClean="0">
              <a:latin typeface="Calibri" panose="020F0502020204030204" pitchFamily="34" charset="0"/>
              <a:ea typeface="新細明體" panose="02020500000000000000" pitchFamily="18" charset="-120"/>
            </a:endParaRPr>
          </a:p>
          <a:p>
            <a:pPr marL="685800" indent="-260350" eaLnBrk="1" hangingPunct="1">
              <a:spcBef>
                <a:spcPts val="450"/>
              </a:spcBef>
              <a:buSzPct val="100000"/>
              <a:defRPr/>
            </a:pPr>
            <a:endParaRPr lang="en-US" altLang="zh-TW" sz="2200" dirty="0" smtClean="0">
              <a:latin typeface="Calibri" panose="020F0502020204030204" pitchFamily="34" charset="0"/>
              <a:ea typeface="新細明體" panose="02020500000000000000" pitchFamily="18" charset="-120"/>
            </a:endParaRPr>
          </a:p>
          <a:p>
            <a:pPr eaLnBrk="1" hangingPunct="1">
              <a:spcBef>
                <a:spcPts val="1425"/>
              </a:spcBef>
              <a:buSzPct val="100000"/>
              <a:defRPr/>
            </a:pPr>
            <a:endParaRPr lang="en-US" altLang="zh-TW" sz="2200" dirty="0" smtClean="0">
              <a:latin typeface="Calibri" panose="020F0502020204030204" pitchFamily="34" charset="0"/>
              <a:ea typeface="新細明體" panose="02020500000000000000" pitchFamily="18" charset="-120"/>
            </a:endParaRPr>
          </a:p>
          <a:p>
            <a:pPr eaLnBrk="1" hangingPunct="1">
              <a:spcBef>
                <a:spcPts val="1425"/>
              </a:spcBef>
              <a:buSzPct val="100000"/>
              <a:defRPr/>
            </a:pPr>
            <a:endParaRPr lang="en-US" altLang="zh-TW" sz="2200" dirty="0" smtClean="0">
              <a:latin typeface="Calibri" panose="020F0502020204030204" pitchFamily="34" charset="0"/>
              <a:ea typeface="新細明體" panose="02020500000000000000" pitchFamily="18" charset="-120"/>
            </a:endParaRPr>
          </a:p>
          <a:p>
            <a:pPr eaLnBrk="1" hangingPunct="1">
              <a:spcBef>
                <a:spcPts val="1425"/>
              </a:spcBef>
              <a:buSzPct val="100000"/>
              <a:defRPr/>
            </a:pPr>
            <a:endParaRPr lang="en-US" altLang="zh-TW" sz="2200" dirty="0" smtClean="0">
              <a:latin typeface="Calibri" panose="020F0502020204030204" pitchFamily="34" charset="0"/>
              <a:ea typeface="新細明體" panose="02020500000000000000" pitchFamily="18" charset="-120"/>
            </a:endParaRPr>
          </a:p>
          <a:p>
            <a:pPr eaLnBrk="1" hangingPunct="1">
              <a:spcBef>
                <a:spcPts val="1425"/>
              </a:spcBef>
              <a:buSzPct val="100000"/>
              <a:defRPr/>
            </a:pPr>
            <a:endParaRPr lang="en-US" altLang="zh-TW" sz="2200" dirty="0" smtClean="0">
              <a:latin typeface="Calibri" panose="020F0502020204030204" pitchFamily="34" charset="0"/>
              <a:ea typeface="新細明體" panose="02020500000000000000" pitchFamily="18" charset="-120"/>
            </a:endParaRPr>
          </a:p>
          <a:p>
            <a:pPr eaLnBrk="1" hangingPunct="1">
              <a:spcBef>
                <a:spcPts val="1425"/>
              </a:spcBef>
              <a:buSzPct val="100000"/>
              <a:defRPr/>
            </a:pPr>
            <a:endParaRPr lang="en-US" altLang="zh-TW" sz="2200" dirty="0" smtClean="0">
              <a:latin typeface="Calibri" panose="020F0502020204030204" pitchFamily="34" charset="0"/>
              <a:ea typeface="新細明體" panose="02020500000000000000" pitchFamily="18" charset="-120"/>
            </a:endParaRPr>
          </a:p>
          <a:p>
            <a:pPr eaLnBrk="1" hangingPunct="1">
              <a:spcBef>
                <a:spcPts val="1425"/>
              </a:spcBef>
              <a:buSzPct val="100000"/>
              <a:defRPr/>
            </a:pPr>
            <a:endParaRPr lang="en-US" altLang="zh-TW" sz="2200" dirty="0" smtClean="0">
              <a:latin typeface="Calibri" panose="020F0502020204030204" pitchFamily="34" charset="0"/>
              <a:ea typeface="新細明體" panose="02020500000000000000" pitchFamily="18" charset="-120"/>
            </a:endParaRPr>
          </a:p>
        </p:txBody>
      </p:sp>
      <p:pic>
        <p:nvPicPr>
          <p:cNvPr id="5018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576638"/>
            <a:ext cx="4486275" cy="1308100"/>
          </a:xfrm>
          <a:prstGeom prst="rect">
            <a:avLst/>
          </a:prstGeom>
          <a:noFill/>
          <a:ln>
            <a:noFill/>
          </a:ln>
          <a:effectLst>
            <a:outerShdw algn="ctr" rotWithShape="0">
              <a:srgbClr val="000000">
                <a:alpha val="70015"/>
              </a:srgbClr>
            </a:outerShdw>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Lst>
        </p:spPr>
      </p:pic>
      <p:pic>
        <p:nvPicPr>
          <p:cNvPr id="5018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5113338"/>
            <a:ext cx="4486275" cy="1195387"/>
          </a:xfrm>
          <a:prstGeom prst="rect">
            <a:avLst/>
          </a:prstGeom>
          <a:noFill/>
          <a:ln>
            <a:noFill/>
          </a:ln>
          <a:effectLst>
            <a:outerShdw algn="ctr" rotWithShape="0">
              <a:srgbClr val="000000">
                <a:alpha val="70015"/>
              </a:srgbClr>
            </a:outerShdw>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Lst>
        </p:spPr>
      </p:pic>
      <p:sp>
        <p:nvSpPr>
          <p:cNvPr id="2" name="Slide Number Placeholder 1"/>
          <p:cNvSpPr>
            <a:spLocks noGrp="1"/>
          </p:cNvSpPr>
          <p:nvPr>
            <p:ph type="sldNum" sz="quarter" idx="10"/>
          </p:nvPr>
        </p:nvSpPr>
        <p:spPr/>
        <p:txBody>
          <a:bodyPr/>
          <a:lstStyle/>
          <a:p>
            <a:pPr>
              <a:defRPr/>
            </a:pPr>
            <a:fld id="{03017EF4-1FBB-4294-8CC6-2E213D9DF46E}" type="slidenum">
              <a:rPr lang="en-IN"/>
              <a:pPr>
                <a:defRPr/>
              </a:pPr>
              <a:t>23</a:t>
            </a:fld>
            <a:endParaRPr lang="en-I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1"/>
          <p:cNvSpPr>
            <a:spLocks noGrp="1" noChangeArrowheads="1"/>
          </p:cNvSpPr>
          <p:nvPr>
            <p:ph type="title" idx="4294967295"/>
          </p:nvPr>
        </p:nvSpPr>
        <p:spPr>
          <a:xfrm>
            <a:off x="457200" y="274638"/>
            <a:ext cx="8229600" cy="1143000"/>
          </a:xfrm>
        </p:spPr>
        <p:txBody>
          <a:bodyPr/>
          <a:lstStyle/>
          <a:p>
            <a:pPr marL="422275" indent="-419100" algn="ctr" eaLnBrk="1" hangingPunct="1">
              <a:lnSpc>
                <a:spcPct val="100000"/>
              </a:lnSpc>
              <a:buClrTx/>
              <a:buFontTx/>
              <a:buNone/>
              <a:tabLst>
                <a:tab pos="422275" algn="l"/>
                <a:tab pos="869950" algn="l"/>
                <a:tab pos="1319213" algn="l"/>
                <a:tab pos="1768475" algn="l"/>
                <a:tab pos="2217738" algn="l"/>
                <a:tab pos="2667000" algn="l"/>
                <a:tab pos="3116263" algn="l"/>
                <a:tab pos="3565525" algn="l"/>
                <a:tab pos="4014788" algn="l"/>
                <a:tab pos="4464050" algn="l"/>
                <a:tab pos="4913313" algn="l"/>
                <a:tab pos="5362575" algn="l"/>
                <a:tab pos="5811838" algn="l"/>
                <a:tab pos="6261100" algn="l"/>
                <a:tab pos="6710363" algn="l"/>
                <a:tab pos="7159625" algn="l"/>
                <a:tab pos="7608888" algn="l"/>
                <a:tab pos="8058150" algn="l"/>
                <a:tab pos="8507413" algn="l"/>
                <a:tab pos="8956675" algn="l"/>
                <a:tab pos="9405938" algn="l"/>
              </a:tabLst>
            </a:pPr>
            <a:r>
              <a:rPr lang="en-US" altLang="zh-TW" sz="3600" dirty="0" smtClean="0">
                <a:solidFill>
                  <a:srgbClr val="376092"/>
                </a:solidFill>
                <a:latin typeface="Calibri" panose="020F0502020204030204" pitchFamily="34" charset="0"/>
              </a:rPr>
              <a:t>Aggregation</a:t>
            </a:r>
            <a:r>
              <a:rPr lang="en-US" altLang="zh-TW" sz="3700" dirty="0" smtClean="0">
                <a:solidFill>
                  <a:srgbClr val="376092"/>
                </a:solidFill>
                <a:latin typeface="Calibri" panose="020F0502020204030204" pitchFamily="34" charset="0"/>
              </a:rPr>
              <a:t> </a:t>
            </a:r>
          </a:p>
        </p:txBody>
      </p:sp>
      <p:sp>
        <p:nvSpPr>
          <p:cNvPr id="45058" name="Text Box 2"/>
          <p:cNvSpPr txBox="1">
            <a:spLocks noChangeArrowheads="1"/>
          </p:cNvSpPr>
          <p:nvPr/>
        </p:nvSpPr>
        <p:spPr bwMode="auto">
          <a:xfrm>
            <a:off x="457200" y="846138"/>
            <a:ext cx="8229600" cy="4598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19100" indent="-419100">
              <a:tabLst>
                <a:tab pos="419100"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 pos="9402763" algn="l"/>
              </a:tabLst>
              <a:defRPr>
                <a:solidFill>
                  <a:srgbClr val="000000"/>
                </a:solidFill>
                <a:latin typeface="Arial" panose="020B0604020202020204" pitchFamily="34" charset="0"/>
                <a:ea typeface="Droid Sans Fallback" charset="0"/>
                <a:cs typeface="Droid Sans Fallback" charset="0"/>
              </a:defRPr>
            </a:lvl1pPr>
            <a:lvl2pPr marL="788988" indent="-420688">
              <a:tabLst>
                <a:tab pos="419100"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 pos="9402763" algn="l"/>
              </a:tabLst>
              <a:defRPr>
                <a:solidFill>
                  <a:srgbClr val="000000"/>
                </a:solidFill>
                <a:latin typeface="Arial" panose="020B0604020202020204" pitchFamily="34" charset="0"/>
                <a:ea typeface="Droid Sans Fallback" charset="0"/>
                <a:cs typeface="Droid Sans Fallback" charset="0"/>
              </a:defRPr>
            </a:lvl2pPr>
            <a:lvl3pPr>
              <a:tabLst>
                <a:tab pos="419100"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 pos="9402763" algn="l"/>
              </a:tabLst>
              <a:defRPr>
                <a:solidFill>
                  <a:srgbClr val="000000"/>
                </a:solidFill>
                <a:latin typeface="Arial" panose="020B0604020202020204" pitchFamily="34" charset="0"/>
                <a:ea typeface="Droid Sans Fallback" charset="0"/>
                <a:cs typeface="Droid Sans Fallback" charset="0"/>
              </a:defRPr>
            </a:lvl3pPr>
            <a:lvl4pPr>
              <a:tabLst>
                <a:tab pos="419100"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 pos="9402763" algn="l"/>
              </a:tabLst>
              <a:defRPr>
                <a:solidFill>
                  <a:srgbClr val="000000"/>
                </a:solidFill>
                <a:latin typeface="Arial" panose="020B0604020202020204" pitchFamily="34" charset="0"/>
                <a:ea typeface="Droid Sans Fallback" charset="0"/>
                <a:cs typeface="Droid Sans Fallback" charset="0"/>
              </a:defRPr>
            </a:lvl4pPr>
            <a:lvl5pPr>
              <a:tabLst>
                <a:tab pos="419100"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 pos="94027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419100"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 pos="94027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419100"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 pos="94027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419100"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 pos="94027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419100"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 pos="9402763" algn="l"/>
              </a:tabLst>
              <a:defRPr>
                <a:solidFill>
                  <a:srgbClr val="000000"/>
                </a:solidFill>
                <a:latin typeface="Arial" panose="020B0604020202020204" pitchFamily="34" charset="0"/>
                <a:ea typeface="Droid Sans Fallback" charset="0"/>
                <a:cs typeface="Droid Sans Fallback" charset="0"/>
              </a:defRPr>
            </a:lvl9pPr>
          </a:lstStyle>
          <a:p>
            <a:pPr algn="just" eaLnBrk="1" hangingPunct="1">
              <a:spcBef>
                <a:spcPts val="450"/>
              </a:spcBef>
              <a:buClr>
                <a:srgbClr val="000000"/>
              </a:buClr>
              <a:buSzPct val="100000"/>
              <a:buFont typeface="Arial" panose="020B0604020202020204" pitchFamily="34" charset="0"/>
              <a:buChar char="•"/>
              <a:defRPr/>
            </a:pPr>
            <a:r>
              <a:rPr lang="en-US" altLang="zh-TW" sz="2200" dirty="0" smtClean="0">
                <a:latin typeface="Calibri" panose="020F0502020204030204" pitchFamily="34" charset="0"/>
                <a:ea typeface="新細明體" panose="02020500000000000000" pitchFamily="18" charset="-120"/>
              </a:rPr>
              <a:t>A </a:t>
            </a:r>
            <a:r>
              <a:rPr lang="en-US" altLang="zh-TW" sz="2800" dirty="0" smtClean="0">
                <a:latin typeface="Calibri" panose="020F0502020204030204" pitchFamily="34" charset="0"/>
                <a:ea typeface="新細明體" panose="02020500000000000000" pitchFamily="18" charset="-120"/>
              </a:rPr>
              <a:t>special kind of association, representing a structural relationship between a whole and its parts</a:t>
            </a:r>
          </a:p>
          <a:p>
            <a:pPr algn="just" eaLnBrk="1" hangingPunct="1">
              <a:spcBef>
                <a:spcPts val="450"/>
              </a:spcBef>
              <a:buClr>
                <a:srgbClr val="000000"/>
              </a:buClr>
              <a:buSzPct val="100000"/>
              <a:buFont typeface="Arial" panose="020B0604020202020204" pitchFamily="34" charset="0"/>
              <a:buChar char="•"/>
              <a:defRPr/>
            </a:pPr>
            <a:r>
              <a:rPr lang="en-US" altLang="zh-TW" sz="2800" dirty="0" smtClean="0">
                <a:latin typeface="Calibri" panose="020F0502020204030204" pitchFamily="34" charset="0"/>
                <a:ea typeface="新細明體" panose="02020500000000000000" pitchFamily="18" charset="-120"/>
              </a:rPr>
              <a:t>Represents a “has-a” relationship</a:t>
            </a:r>
          </a:p>
          <a:p>
            <a:pPr lvl="1" algn="just" eaLnBrk="1" hangingPunct="1">
              <a:spcBef>
                <a:spcPts val="450"/>
              </a:spcBef>
              <a:buClr>
                <a:srgbClr val="000000"/>
              </a:buClr>
              <a:buSzPct val="100000"/>
              <a:buFont typeface="Arial" panose="020B0604020202020204" pitchFamily="34" charset="0"/>
              <a:buChar char="–"/>
              <a:defRPr/>
            </a:pPr>
            <a:r>
              <a:rPr lang="en-US" altLang="zh-TW" sz="2800" dirty="0" smtClean="0">
                <a:latin typeface="Calibri" panose="020F0502020204030204" pitchFamily="34" charset="0"/>
                <a:ea typeface="新細明體" panose="02020500000000000000" pitchFamily="18" charset="-120"/>
              </a:rPr>
              <a:t>Objects of the whole has objects of the part</a:t>
            </a:r>
          </a:p>
          <a:p>
            <a:pPr algn="just" eaLnBrk="1" hangingPunct="1">
              <a:spcBef>
                <a:spcPts val="450"/>
              </a:spcBef>
              <a:buClr>
                <a:srgbClr val="000000"/>
              </a:buClr>
              <a:buSzPct val="100000"/>
              <a:buFont typeface="Arial" panose="020B0604020202020204" pitchFamily="34" charset="0"/>
              <a:buChar char="•"/>
              <a:defRPr/>
            </a:pPr>
            <a:r>
              <a:rPr lang="en-US" altLang="zh-TW" sz="2800" dirty="0" smtClean="0">
                <a:latin typeface="Calibri" panose="020F0502020204030204" pitchFamily="34" charset="0"/>
                <a:ea typeface="新細明體" panose="02020500000000000000" pitchFamily="18" charset="-120"/>
              </a:rPr>
              <a:t>Aggregation is specified by a plain association with an open diamond at the whole end</a:t>
            </a:r>
          </a:p>
          <a:p>
            <a:pPr algn="just" eaLnBrk="1" hangingPunct="1">
              <a:spcBef>
                <a:spcPts val="375"/>
              </a:spcBef>
              <a:buSzPct val="100000"/>
              <a:defRPr/>
            </a:pPr>
            <a:endParaRPr lang="en-US" altLang="zh-TW" sz="1900" dirty="0" smtClean="0">
              <a:latin typeface="Calibri" panose="020F0502020204030204" pitchFamily="34" charset="0"/>
              <a:ea typeface="新細明體" panose="02020500000000000000" pitchFamily="18" charset="-120"/>
            </a:endParaRPr>
          </a:p>
          <a:p>
            <a:pPr algn="just" eaLnBrk="1" hangingPunct="1">
              <a:spcBef>
                <a:spcPts val="450"/>
              </a:spcBef>
              <a:buSzPct val="100000"/>
              <a:defRPr/>
            </a:pPr>
            <a:endParaRPr lang="en-US" altLang="zh-TW" sz="2200" dirty="0" smtClean="0">
              <a:latin typeface="Calibri" panose="020F0502020204030204" pitchFamily="34" charset="0"/>
              <a:ea typeface="新細明體" panose="02020500000000000000" pitchFamily="18" charset="-120"/>
            </a:endParaRPr>
          </a:p>
          <a:p>
            <a:pPr algn="just" eaLnBrk="1" hangingPunct="1">
              <a:spcBef>
                <a:spcPts val="450"/>
              </a:spcBef>
              <a:buSzPct val="100000"/>
              <a:defRPr/>
            </a:pPr>
            <a:endParaRPr lang="en-US" altLang="zh-TW" sz="2200" dirty="0" smtClean="0">
              <a:latin typeface="Calibri" panose="020F0502020204030204" pitchFamily="34" charset="0"/>
              <a:ea typeface="新細明體" panose="02020500000000000000" pitchFamily="18" charset="-120"/>
            </a:endParaRPr>
          </a:p>
          <a:p>
            <a:pPr eaLnBrk="1" hangingPunct="1">
              <a:spcBef>
                <a:spcPts val="1425"/>
              </a:spcBef>
              <a:buSzPct val="100000"/>
              <a:defRPr/>
            </a:pPr>
            <a:endParaRPr lang="en-US" altLang="zh-TW" sz="1900" dirty="0" smtClean="0">
              <a:latin typeface="Calibri" panose="020F0502020204030204" pitchFamily="34" charset="0"/>
              <a:ea typeface="新細明體" panose="02020500000000000000" pitchFamily="18" charset="-120"/>
            </a:endParaRPr>
          </a:p>
          <a:p>
            <a:pPr eaLnBrk="1" hangingPunct="1">
              <a:spcBef>
                <a:spcPts val="1425"/>
              </a:spcBef>
              <a:buSzPct val="100000"/>
              <a:defRPr/>
            </a:pPr>
            <a:endParaRPr lang="en-US" altLang="zh-TW" sz="1900" dirty="0" smtClean="0">
              <a:latin typeface="Calibri" panose="020F0502020204030204" pitchFamily="34" charset="0"/>
              <a:ea typeface="新細明體" panose="02020500000000000000" pitchFamily="18" charset="-120"/>
            </a:endParaRPr>
          </a:p>
          <a:p>
            <a:pPr marL="685800" indent="-260350" algn="just" eaLnBrk="1" hangingPunct="1">
              <a:spcBef>
                <a:spcPts val="375"/>
              </a:spcBef>
              <a:buSzPct val="100000"/>
              <a:defRPr/>
            </a:pPr>
            <a:endParaRPr lang="en-US" altLang="zh-TW" sz="1900" dirty="0" smtClean="0">
              <a:latin typeface="Calibri" panose="020F0502020204030204" pitchFamily="34" charset="0"/>
              <a:ea typeface="新細明體" panose="02020500000000000000" pitchFamily="18" charset="-120"/>
            </a:endParaRPr>
          </a:p>
        </p:txBody>
      </p:sp>
      <p:pic>
        <p:nvPicPr>
          <p:cNvPr id="5222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3851275"/>
            <a:ext cx="4752975" cy="2320925"/>
          </a:xfrm>
          <a:prstGeom prst="rect">
            <a:avLst/>
          </a:prstGeom>
          <a:noFill/>
          <a:ln w="88920">
            <a:solidFill>
              <a:srgbClr val="000000"/>
            </a:solidFill>
            <a:miter lim="800000"/>
            <a:headEnd/>
            <a:tailEnd/>
          </a:ln>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p:cNvSpPr>
            <a:spLocks noGrp="1"/>
          </p:cNvSpPr>
          <p:nvPr>
            <p:ph type="sldNum" sz="quarter" idx="10"/>
          </p:nvPr>
        </p:nvSpPr>
        <p:spPr/>
        <p:txBody>
          <a:bodyPr/>
          <a:lstStyle/>
          <a:p>
            <a:pPr>
              <a:defRPr/>
            </a:pPr>
            <a:fld id="{520E5DD1-EC45-4C5A-AD2B-46D46787DBF7}" type="slidenum">
              <a:rPr lang="en-IN"/>
              <a:pPr>
                <a:defRPr/>
              </a:pPr>
              <a:t>24</a:t>
            </a:fld>
            <a:endParaRPr lang="en-I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TW" sz="3600" dirty="0" smtClean="0">
                <a:solidFill>
                  <a:srgbClr val="376092"/>
                </a:solidFill>
                <a:latin typeface="Calibri" panose="020F0502020204030204" pitchFamily="34" charset="0"/>
              </a:rPr>
              <a:t>Generalization</a:t>
            </a:r>
          </a:p>
        </p:txBody>
      </p:sp>
      <p:sp>
        <p:nvSpPr>
          <p:cNvPr id="46082" name="Text Box 2"/>
          <p:cNvSpPr txBox="1">
            <a:spLocks noChangeArrowheads="1"/>
          </p:cNvSpPr>
          <p:nvPr/>
        </p:nvSpPr>
        <p:spPr bwMode="auto">
          <a:xfrm>
            <a:off x="529430" y="1120812"/>
            <a:ext cx="8229600" cy="4459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19100" indent="-419100">
              <a:tabLst>
                <a:tab pos="419100"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 pos="9402763" algn="l"/>
              </a:tabLst>
              <a:defRPr>
                <a:solidFill>
                  <a:srgbClr val="000000"/>
                </a:solidFill>
                <a:latin typeface="Arial" panose="020B0604020202020204" pitchFamily="34" charset="0"/>
                <a:ea typeface="Droid Sans Fallback" charset="0"/>
                <a:cs typeface="Droid Sans Fallback" charset="0"/>
              </a:defRPr>
            </a:lvl1pPr>
            <a:lvl2pPr>
              <a:tabLst>
                <a:tab pos="419100"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 pos="9402763" algn="l"/>
              </a:tabLst>
              <a:defRPr>
                <a:solidFill>
                  <a:srgbClr val="000000"/>
                </a:solidFill>
                <a:latin typeface="Arial" panose="020B0604020202020204" pitchFamily="34" charset="0"/>
                <a:ea typeface="Droid Sans Fallback" charset="0"/>
                <a:cs typeface="Droid Sans Fallback" charset="0"/>
              </a:defRPr>
            </a:lvl2pPr>
            <a:lvl3pPr>
              <a:tabLst>
                <a:tab pos="419100"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 pos="9402763" algn="l"/>
              </a:tabLst>
              <a:defRPr>
                <a:solidFill>
                  <a:srgbClr val="000000"/>
                </a:solidFill>
                <a:latin typeface="Arial" panose="020B0604020202020204" pitchFamily="34" charset="0"/>
                <a:ea typeface="Droid Sans Fallback" charset="0"/>
                <a:cs typeface="Droid Sans Fallback" charset="0"/>
              </a:defRPr>
            </a:lvl3pPr>
            <a:lvl4pPr>
              <a:tabLst>
                <a:tab pos="419100"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 pos="9402763" algn="l"/>
              </a:tabLst>
              <a:defRPr>
                <a:solidFill>
                  <a:srgbClr val="000000"/>
                </a:solidFill>
                <a:latin typeface="Arial" panose="020B0604020202020204" pitchFamily="34" charset="0"/>
                <a:ea typeface="Droid Sans Fallback" charset="0"/>
                <a:cs typeface="Droid Sans Fallback" charset="0"/>
              </a:defRPr>
            </a:lvl4pPr>
            <a:lvl5pPr>
              <a:tabLst>
                <a:tab pos="419100"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 pos="94027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419100"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 pos="94027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419100"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 pos="94027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419100"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 pos="94027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419100"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 pos="9402763" algn="l"/>
              </a:tabLst>
              <a:defRPr>
                <a:solidFill>
                  <a:srgbClr val="000000"/>
                </a:solidFill>
                <a:latin typeface="Arial" panose="020B0604020202020204" pitchFamily="34" charset="0"/>
                <a:ea typeface="Droid Sans Fallback" charset="0"/>
                <a:cs typeface="Droid Sans Fallback" charset="0"/>
              </a:defRPr>
            </a:lvl9pPr>
          </a:lstStyle>
          <a:p>
            <a:pPr algn="just" eaLnBrk="1" hangingPunct="1">
              <a:spcBef>
                <a:spcPts val="450"/>
              </a:spcBef>
              <a:buClr>
                <a:srgbClr val="000000"/>
              </a:buClr>
              <a:buSzPct val="100000"/>
              <a:buFont typeface="Arial" panose="020B0604020202020204" pitchFamily="34" charset="0"/>
              <a:buChar char="•"/>
              <a:defRPr/>
            </a:pPr>
            <a:r>
              <a:rPr lang="en-US" altLang="zh-TW" sz="2800" dirty="0" smtClean="0">
                <a:latin typeface="Calibri" panose="020F0502020204030204" pitchFamily="34" charset="0"/>
                <a:ea typeface="新細明體" panose="02020500000000000000" pitchFamily="18" charset="-120"/>
              </a:rPr>
              <a:t>Objects of the specialized element (the child) are substitutable for the objects of the generalized element (the parent)</a:t>
            </a:r>
          </a:p>
          <a:p>
            <a:pPr algn="just" eaLnBrk="1" hangingPunct="1">
              <a:spcBef>
                <a:spcPts val="450"/>
              </a:spcBef>
              <a:buClr>
                <a:srgbClr val="000000"/>
              </a:buClr>
              <a:buSzPct val="100000"/>
              <a:buFont typeface="Arial" panose="020B0604020202020204" pitchFamily="34" charset="0"/>
              <a:buChar char="•"/>
              <a:defRPr/>
            </a:pPr>
            <a:r>
              <a:rPr lang="en-US" altLang="zh-TW" sz="2800" dirty="0" smtClean="0">
                <a:latin typeface="Calibri" panose="020F0502020204030204" pitchFamily="34" charset="0"/>
                <a:ea typeface="新細明體" panose="02020500000000000000" pitchFamily="18" charset="-120"/>
              </a:rPr>
              <a:t>Child shares the structure and behavior of the parent</a:t>
            </a:r>
          </a:p>
          <a:p>
            <a:pPr algn="just" eaLnBrk="1" hangingPunct="1">
              <a:spcBef>
                <a:spcPts val="450"/>
              </a:spcBef>
              <a:buClr>
                <a:srgbClr val="000000"/>
              </a:buClr>
              <a:buSzPct val="100000"/>
              <a:buFont typeface="Arial" panose="020B0604020202020204" pitchFamily="34" charset="0"/>
              <a:buChar char="•"/>
              <a:defRPr/>
            </a:pPr>
            <a:r>
              <a:rPr lang="en-US" altLang="zh-TW" sz="2800" dirty="0" smtClean="0">
                <a:latin typeface="Calibri" panose="020F0502020204030204" pitchFamily="34" charset="0"/>
                <a:ea typeface="新細明體" panose="02020500000000000000" pitchFamily="18" charset="-120"/>
              </a:rPr>
              <a:t>A class may have zero, one, or more parents</a:t>
            </a:r>
          </a:p>
          <a:p>
            <a:pPr algn="just" eaLnBrk="1" hangingPunct="1">
              <a:spcBef>
                <a:spcPts val="450"/>
              </a:spcBef>
              <a:buClr>
                <a:srgbClr val="000000"/>
              </a:buClr>
              <a:buSzPct val="100000"/>
              <a:buFont typeface="Arial" panose="020B0604020202020204" pitchFamily="34" charset="0"/>
              <a:buChar char="•"/>
              <a:defRPr/>
            </a:pPr>
            <a:r>
              <a:rPr lang="en-US" altLang="zh-TW" sz="2800" dirty="0" smtClean="0">
                <a:latin typeface="Calibri" panose="020F0502020204030204" pitchFamily="34" charset="0"/>
                <a:ea typeface="新細明體" panose="02020500000000000000" pitchFamily="18" charset="-120"/>
              </a:rPr>
              <a:t>Rendered as a solid line with a hollow arrowhead pointing to the parent</a:t>
            </a:r>
          </a:p>
          <a:p>
            <a:pPr eaLnBrk="1" hangingPunct="1">
              <a:spcBef>
                <a:spcPts val="1425"/>
              </a:spcBef>
              <a:buSzPct val="100000"/>
              <a:defRPr/>
            </a:pPr>
            <a:endParaRPr lang="en-US" altLang="zh-TW" sz="1900" dirty="0" smtClean="0">
              <a:latin typeface="Calibri" panose="020F0502020204030204" pitchFamily="34" charset="0"/>
              <a:ea typeface="新細明體" panose="02020500000000000000" pitchFamily="18" charset="-120"/>
            </a:endParaRPr>
          </a:p>
          <a:p>
            <a:pPr marL="685800" indent="-260350" algn="just" eaLnBrk="1" hangingPunct="1">
              <a:spcBef>
                <a:spcPts val="375"/>
              </a:spcBef>
              <a:buSzPct val="100000"/>
              <a:defRPr/>
            </a:pPr>
            <a:endParaRPr lang="en-US" altLang="zh-TW" sz="1900" dirty="0" smtClean="0">
              <a:latin typeface="Calibri" panose="020F0502020204030204" pitchFamily="34" charset="0"/>
              <a:ea typeface="新細明體" panose="02020500000000000000" pitchFamily="18" charset="-120"/>
            </a:endParaRPr>
          </a:p>
        </p:txBody>
      </p:sp>
      <p:grpSp>
        <p:nvGrpSpPr>
          <p:cNvPr id="54276" name="Group 3"/>
          <p:cNvGrpSpPr>
            <a:grpSpLocks/>
          </p:cNvGrpSpPr>
          <p:nvPr/>
        </p:nvGrpSpPr>
        <p:grpSpPr bwMode="auto">
          <a:xfrm>
            <a:off x="1227138" y="4624388"/>
            <a:ext cx="6624637" cy="769937"/>
            <a:chOff x="773" y="2913"/>
            <a:chExt cx="4173" cy="485"/>
          </a:xfrm>
        </p:grpSpPr>
        <p:grpSp>
          <p:nvGrpSpPr>
            <p:cNvPr id="54278" name="Group 4"/>
            <p:cNvGrpSpPr>
              <a:grpSpLocks/>
            </p:cNvGrpSpPr>
            <p:nvPr/>
          </p:nvGrpSpPr>
          <p:grpSpPr bwMode="auto">
            <a:xfrm>
              <a:off x="1584" y="2913"/>
              <a:ext cx="2589" cy="485"/>
              <a:chOff x="1584" y="2913"/>
              <a:chExt cx="2589" cy="485"/>
            </a:xfrm>
          </p:grpSpPr>
          <p:sp>
            <p:nvSpPr>
              <p:cNvPr id="54281" name="Line 5"/>
              <p:cNvSpPr>
                <a:spLocks noChangeShapeType="1"/>
              </p:cNvSpPr>
              <p:nvPr/>
            </p:nvSpPr>
            <p:spPr bwMode="auto">
              <a:xfrm>
                <a:off x="1823" y="3135"/>
                <a:ext cx="2205" cy="0"/>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2" name="AutoShape 6"/>
              <p:cNvSpPr>
                <a:spLocks noChangeArrowheads="1"/>
              </p:cNvSpPr>
              <p:nvPr/>
            </p:nvSpPr>
            <p:spPr bwMode="auto">
              <a:xfrm rot="10800000">
                <a:off x="1583" y="3048"/>
                <a:ext cx="238" cy="175"/>
              </a:xfrm>
              <a:custGeom>
                <a:avLst/>
                <a:gdLst>
                  <a:gd name="T0" fmla="*/ 238 w 238"/>
                  <a:gd name="T1" fmla="*/ 88 h 175"/>
                  <a:gd name="T2" fmla="*/ 119 w 238"/>
                  <a:gd name="T3" fmla="*/ 175 h 175"/>
                  <a:gd name="T4" fmla="*/ 0 w 238"/>
                  <a:gd name="T5" fmla="*/ 88 h 175"/>
                  <a:gd name="T6" fmla="*/ 119 w 238"/>
                  <a:gd name="T7" fmla="*/ 0 h 175"/>
                  <a:gd name="T8" fmla="*/ 0 60000 65536"/>
                  <a:gd name="T9" fmla="*/ 5898240 60000 65536"/>
                  <a:gd name="T10" fmla="*/ 11796480 60000 65536"/>
                  <a:gd name="T11" fmla="*/ 17694720 60000 65536"/>
                  <a:gd name="T12" fmla="*/ 0 w 238"/>
                  <a:gd name="T13" fmla="*/ 0 h 175"/>
                  <a:gd name="T14" fmla="*/ 238 w 238"/>
                  <a:gd name="T15" fmla="*/ 175 h 175"/>
                </a:gdLst>
                <a:ahLst/>
                <a:cxnLst>
                  <a:cxn ang="T8">
                    <a:pos x="T0" y="T1"/>
                  </a:cxn>
                  <a:cxn ang="T9">
                    <a:pos x="T2" y="T3"/>
                  </a:cxn>
                  <a:cxn ang="T10">
                    <a:pos x="T4" y="T5"/>
                  </a:cxn>
                  <a:cxn ang="T11">
                    <a:pos x="T6" y="T7"/>
                  </a:cxn>
                </a:cxnLst>
                <a:rect l="T12" t="T13" r="T14" b="T15"/>
                <a:pathLst>
                  <a:path w="238" h="175">
                    <a:moveTo>
                      <a:pt x="240" y="96"/>
                    </a:moveTo>
                    <a:lnTo>
                      <a:pt x="0" y="0"/>
                    </a:lnTo>
                    <a:lnTo>
                      <a:pt x="0" y="192"/>
                    </a:lnTo>
                    <a:lnTo>
                      <a:pt x="240" y="96"/>
                    </a:lnTo>
                    <a:close/>
                  </a:path>
                </a:pathLst>
              </a:custGeom>
              <a:solidFill>
                <a:srgbClr val="948A54"/>
              </a:solidFill>
              <a:ln w="1260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54283" name="Group 7"/>
              <p:cNvGrpSpPr>
                <a:grpSpLocks/>
              </p:cNvGrpSpPr>
              <p:nvPr/>
            </p:nvGrpSpPr>
            <p:grpSpPr bwMode="auto">
              <a:xfrm>
                <a:off x="4031" y="2913"/>
                <a:ext cx="142" cy="485"/>
                <a:chOff x="4031" y="2913"/>
                <a:chExt cx="142" cy="485"/>
              </a:xfrm>
            </p:grpSpPr>
            <p:sp>
              <p:nvSpPr>
                <p:cNvPr id="54284" name="Line 8"/>
                <p:cNvSpPr>
                  <a:spLocks noChangeShapeType="1"/>
                </p:cNvSpPr>
                <p:nvPr/>
              </p:nvSpPr>
              <p:spPr bwMode="auto">
                <a:xfrm>
                  <a:off x="4031" y="2913"/>
                  <a:ext cx="0" cy="484"/>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5" name="Line 9"/>
                <p:cNvSpPr>
                  <a:spLocks noChangeShapeType="1"/>
                </p:cNvSpPr>
                <p:nvPr/>
              </p:nvSpPr>
              <p:spPr bwMode="auto">
                <a:xfrm>
                  <a:off x="4031" y="2913"/>
                  <a:ext cx="142" cy="0"/>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6" name="Line 10"/>
                <p:cNvSpPr>
                  <a:spLocks noChangeShapeType="1"/>
                </p:cNvSpPr>
                <p:nvPr/>
              </p:nvSpPr>
              <p:spPr bwMode="auto">
                <a:xfrm>
                  <a:off x="4031" y="3399"/>
                  <a:ext cx="142" cy="0"/>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sp>
          <p:nvSpPr>
            <p:cNvPr id="54279" name="Rectangle 11"/>
            <p:cNvSpPr>
              <a:spLocks noChangeArrowheads="1"/>
            </p:cNvSpPr>
            <p:nvPr/>
          </p:nvSpPr>
          <p:spPr bwMode="auto">
            <a:xfrm>
              <a:off x="773" y="3002"/>
              <a:ext cx="740" cy="219"/>
            </a:xfrm>
            <a:prstGeom prst="rect">
              <a:avLst/>
            </a:prstGeom>
            <a:solidFill>
              <a:srgbClr val="948A54"/>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000">
                  <a:solidFill>
                    <a:srgbClr val="000000"/>
                  </a:solidFill>
                  <a:latin typeface="Calibri" panose="020F0502020204030204" pitchFamily="34" charset="0"/>
                  <a:ea typeface="新細明體" panose="02020500000000000000" pitchFamily="18" charset="-120"/>
                </a:defRPr>
              </a:lvl1pPr>
              <a:lvl2pPr>
                <a:lnSpc>
                  <a:spcPct val="83000"/>
                </a:lnSpc>
                <a:spcBef>
                  <a:spcPts val="1138"/>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000000"/>
                  </a:solidFill>
                  <a:latin typeface="Calibri" panose="020F0502020204030204" pitchFamily="34" charset="0"/>
                  <a:ea typeface="新細明體" panose="02020500000000000000" pitchFamily="18" charset="-120"/>
                </a:defRPr>
              </a:lvl2pPr>
              <a:lvl3pPr>
                <a:lnSpc>
                  <a:spcPct val="83000"/>
                </a:lnSpc>
                <a:spcBef>
                  <a:spcPts val="8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900">
                  <a:solidFill>
                    <a:srgbClr val="000000"/>
                  </a:solidFill>
                  <a:latin typeface="Calibri" panose="020F0502020204030204" pitchFamily="34" charset="0"/>
                  <a:ea typeface="新細明體" panose="02020500000000000000" pitchFamily="18" charset="-120"/>
                </a:defRPr>
              </a:lvl3pPr>
              <a:lvl4pPr>
                <a:lnSpc>
                  <a:spcPct val="83000"/>
                </a:lnSpc>
                <a:spcBef>
                  <a:spcPts val="575"/>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900">
                  <a:solidFill>
                    <a:srgbClr val="000000"/>
                  </a:solidFill>
                  <a:latin typeface="Calibri" panose="020F0502020204030204" pitchFamily="34" charset="0"/>
                  <a:ea typeface="新細明體" panose="02020500000000000000" pitchFamily="18" charset="-120"/>
                </a:defRPr>
              </a:lvl4pPr>
              <a:lvl5pPr>
                <a:lnSpc>
                  <a:spcPct val="83000"/>
                </a:lnSpc>
                <a:spcBef>
                  <a:spcPts val="288"/>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新細明體" panose="02020500000000000000" pitchFamily="18" charset="-120"/>
                </a:defRPr>
              </a:lvl5pPr>
              <a:lvl6pPr marL="2514600" indent="-228600" defTabSz="449263"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新細明體" panose="02020500000000000000" pitchFamily="18" charset="-120"/>
                </a:defRPr>
              </a:lvl6pPr>
              <a:lvl7pPr marL="2971800" indent="-228600" defTabSz="449263"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新細明體" panose="02020500000000000000" pitchFamily="18" charset="-120"/>
                </a:defRPr>
              </a:lvl7pPr>
              <a:lvl8pPr marL="3429000" indent="-228600" defTabSz="449263"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新細明體" panose="02020500000000000000" pitchFamily="18" charset="-120"/>
                </a:defRPr>
              </a:lvl8pPr>
              <a:lvl9pPr marL="3886200" indent="-228600" defTabSz="449263"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新細明體" panose="02020500000000000000" pitchFamily="18" charset="-120"/>
                </a:defRPr>
              </a:lvl9pPr>
            </a:lstStyle>
            <a:p>
              <a:pPr eaLnBrk="1">
                <a:lnSpc>
                  <a:spcPct val="100000"/>
                </a:lnSpc>
                <a:spcBef>
                  <a:spcPct val="0"/>
                </a:spcBef>
                <a:buClrTx/>
                <a:buFontTx/>
                <a:buNone/>
              </a:pPr>
              <a:r>
                <a:rPr lang="en-IN" sz="1700">
                  <a:latin typeface="Times New Roman" panose="02020603050405020304" pitchFamily="18" charset="0"/>
                </a:rPr>
                <a:t>generalized</a:t>
              </a:r>
            </a:p>
          </p:txBody>
        </p:sp>
        <p:sp>
          <p:nvSpPr>
            <p:cNvPr id="54280" name="Rectangle 12"/>
            <p:cNvSpPr>
              <a:spLocks noChangeArrowheads="1"/>
            </p:cNvSpPr>
            <p:nvPr/>
          </p:nvSpPr>
          <p:spPr bwMode="auto">
            <a:xfrm>
              <a:off x="4229" y="3050"/>
              <a:ext cx="717" cy="219"/>
            </a:xfrm>
            <a:prstGeom prst="rect">
              <a:avLst/>
            </a:prstGeom>
            <a:solidFill>
              <a:srgbClr val="948A54"/>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000">
                  <a:solidFill>
                    <a:srgbClr val="000000"/>
                  </a:solidFill>
                  <a:latin typeface="Calibri" panose="020F0502020204030204" pitchFamily="34" charset="0"/>
                  <a:ea typeface="新細明體" panose="02020500000000000000" pitchFamily="18" charset="-120"/>
                </a:defRPr>
              </a:lvl1pPr>
              <a:lvl2pPr>
                <a:lnSpc>
                  <a:spcPct val="83000"/>
                </a:lnSpc>
                <a:spcBef>
                  <a:spcPts val="1138"/>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000000"/>
                  </a:solidFill>
                  <a:latin typeface="Calibri" panose="020F0502020204030204" pitchFamily="34" charset="0"/>
                  <a:ea typeface="新細明體" panose="02020500000000000000" pitchFamily="18" charset="-120"/>
                </a:defRPr>
              </a:lvl2pPr>
              <a:lvl3pPr>
                <a:lnSpc>
                  <a:spcPct val="83000"/>
                </a:lnSpc>
                <a:spcBef>
                  <a:spcPts val="8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900">
                  <a:solidFill>
                    <a:srgbClr val="000000"/>
                  </a:solidFill>
                  <a:latin typeface="Calibri" panose="020F0502020204030204" pitchFamily="34" charset="0"/>
                  <a:ea typeface="新細明體" panose="02020500000000000000" pitchFamily="18" charset="-120"/>
                </a:defRPr>
              </a:lvl3pPr>
              <a:lvl4pPr>
                <a:lnSpc>
                  <a:spcPct val="83000"/>
                </a:lnSpc>
                <a:spcBef>
                  <a:spcPts val="575"/>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900">
                  <a:solidFill>
                    <a:srgbClr val="000000"/>
                  </a:solidFill>
                  <a:latin typeface="Calibri" panose="020F0502020204030204" pitchFamily="34" charset="0"/>
                  <a:ea typeface="新細明體" panose="02020500000000000000" pitchFamily="18" charset="-120"/>
                </a:defRPr>
              </a:lvl4pPr>
              <a:lvl5pPr>
                <a:lnSpc>
                  <a:spcPct val="83000"/>
                </a:lnSpc>
                <a:spcBef>
                  <a:spcPts val="288"/>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新細明體" panose="02020500000000000000" pitchFamily="18" charset="-120"/>
                </a:defRPr>
              </a:lvl5pPr>
              <a:lvl6pPr marL="2514600" indent="-228600" defTabSz="449263"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新細明體" panose="02020500000000000000" pitchFamily="18" charset="-120"/>
                </a:defRPr>
              </a:lvl6pPr>
              <a:lvl7pPr marL="2971800" indent="-228600" defTabSz="449263"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新細明體" panose="02020500000000000000" pitchFamily="18" charset="-120"/>
                </a:defRPr>
              </a:lvl7pPr>
              <a:lvl8pPr marL="3429000" indent="-228600" defTabSz="449263"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新細明體" panose="02020500000000000000" pitchFamily="18" charset="-120"/>
                </a:defRPr>
              </a:lvl8pPr>
              <a:lvl9pPr marL="3886200" indent="-228600" defTabSz="449263"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新細明體" panose="02020500000000000000" pitchFamily="18" charset="-120"/>
                </a:defRPr>
              </a:lvl9pPr>
            </a:lstStyle>
            <a:p>
              <a:pPr eaLnBrk="1">
                <a:lnSpc>
                  <a:spcPct val="100000"/>
                </a:lnSpc>
                <a:spcBef>
                  <a:spcPct val="0"/>
                </a:spcBef>
                <a:buClrTx/>
                <a:buFontTx/>
                <a:buNone/>
              </a:pPr>
              <a:r>
                <a:rPr lang="en-IN" sz="1700">
                  <a:latin typeface="Times New Roman" panose="02020603050405020304" pitchFamily="18" charset="0"/>
                </a:rPr>
                <a:t>specialized</a:t>
              </a:r>
            </a:p>
          </p:txBody>
        </p:sp>
      </p:grpSp>
      <p:sp>
        <p:nvSpPr>
          <p:cNvPr id="2" name="Slide Number Placeholder 1"/>
          <p:cNvSpPr>
            <a:spLocks noGrp="1"/>
          </p:cNvSpPr>
          <p:nvPr>
            <p:ph type="sldNum" sz="quarter" idx="10"/>
          </p:nvPr>
        </p:nvSpPr>
        <p:spPr/>
        <p:txBody>
          <a:bodyPr/>
          <a:lstStyle/>
          <a:p>
            <a:pPr>
              <a:defRPr/>
            </a:pPr>
            <a:fld id="{E0F912AC-43AC-4EB4-9001-54AE28705C5E}" type="slidenum">
              <a:rPr lang="en-IN"/>
              <a:pPr>
                <a:defRPr/>
              </a:pPr>
              <a:t>25</a:t>
            </a:fld>
            <a:endParaRPr lang="en-I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TW" sz="3600" dirty="0" smtClean="0">
                <a:solidFill>
                  <a:srgbClr val="376092"/>
                </a:solidFill>
                <a:latin typeface="+mn-lt"/>
              </a:rPr>
              <a:t>Generali</a:t>
            </a:r>
            <a:r>
              <a:rPr lang="en-US" altLang="zh-TW" sz="3600" dirty="0" smtClean="0">
                <a:solidFill>
                  <a:srgbClr val="376092"/>
                </a:solidFill>
                <a:latin typeface="+mn-lt"/>
              </a:rPr>
              <a:t>z</a:t>
            </a:r>
            <a:r>
              <a:rPr lang="zh-TW" sz="3600" dirty="0" smtClean="0">
                <a:solidFill>
                  <a:srgbClr val="376092"/>
                </a:solidFill>
                <a:latin typeface="+mn-lt"/>
              </a:rPr>
              <a:t>ation</a:t>
            </a:r>
          </a:p>
        </p:txBody>
      </p:sp>
      <p:pic>
        <p:nvPicPr>
          <p:cNvPr id="5632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498600"/>
            <a:ext cx="5859463" cy="4381500"/>
          </a:xfrm>
          <a:prstGeom prst="rect">
            <a:avLst/>
          </a:prstGeom>
          <a:noFill/>
          <a:ln w="88920">
            <a:solidFill>
              <a:srgbClr val="FFFFFF"/>
            </a:solidFill>
            <a:miter lim="800000"/>
            <a:headEnd/>
            <a:tailEnd/>
          </a:ln>
          <a:effectLst>
            <a:outerShdw algn="ctr" rotWithShape="0">
              <a:srgbClr val="000000">
                <a:alpha val="43030"/>
              </a:srgbClr>
            </a:outerShdw>
          </a:effectLst>
          <a:extLst>
            <a:ext uri="{909E8E84-426E-40DD-AFC4-6F175D3DCCD1}">
              <a14:hiddenFill xmlns:a14="http://schemas.microsoft.com/office/drawing/2010/main">
                <a:blipFill dpi="0" rotWithShape="0">
                  <a:blip/>
                  <a:srcRect/>
                  <a:stretch>
                    <a:fillRect/>
                  </a:stretch>
                </a:blipFill>
              </a14:hiddenFill>
            </a:ext>
          </a:extLst>
        </p:spPr>
      </p:pic>
      <p:sp>
        <p:nvSpPr>
          <p:cNvPr id="2" name="Slide Number Placeholder 1"/>
          <p:cNvSpPr>
            <a:spLocks noGrp="1"/>
          </p:cNvSpPr>
          <p:nvPr>
            <p:ph type="sldNum" sz="quarter" idx="10"/>
          </p:nvPr>
        </p:nvSpPr>
        <p:spPr/>
        <p:txBody>
          <a:bodyPr/>
          <a:lstStyle/>
          <a:p>
            <a:pPr>
              <a:defRPr/>
            </a:pPr>
            <a:fld id="{12EA2453-933C-4143-9BB2-1960D0D0E22D}" type="slidenum">
              <a:rPr lang="en-IN"/>
              <a:pPr>
                <a:defRPr/>
              </a:pPr>
              <a:t>26</a:t>
            </a:fld>
            <a:endParaRPr lang="en-I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1"/>
          <p:cNvSpPr>
            <a:spLocks noGrp="1" noChangeArrowheads="1"/>
          </p:cNvSpPr>
          <p:nvPr>
            <p:ph type="title" idx="4294967295"/>
          </p:nvPr>
        </p:nvSpPr>
        <p:spPr>
          <a:xfrm>
            <a:off x="457200" y="274638"/>
            <a:ext cx="8229600" cy="1143000"/>
          </a:xfrm>
        </p:spPr>
        <p:txBody>
          <a:bodyPr/>
          <a:lstStyle/>
          <a:p>
            <a:pPr marL="422275" indent="-419100" algn="ctr" eaLnBrk="1" hangingPunct="1">
              <a:lnSpc>
                <a:spcPct val="100000"/>
              </a:lnSpc>
              <a:buClrTx/>
              <a:buFontTx/>
              <a:buNone/>
              <a:tabLst>
                <a:tab pos="422275" algn="l"/>
                <a:tab pos="869950" algn="l"/>
                <a:tab pos="1319213" algn="l"/>
                <a:tab pos="1768475" algn="l"/>
                <a:tab pos="2217738" algn="l"/>
                <a:tab pos="2667000" algn="l"/>
                <a:tab pos="3116263" algn="l"/>
                <a:tab pos="3565525" algn="l"/>
                <a:tab pos="4014788" algn="l"/>
                <a:tab pos="4464050" algn="l"/>
                <a:tab pos="4913313" algn="l"/>
                <a:tab pos="5362575" algn="l"/>
                <a:tab pos="5811838" algn="l"/>
                <a:tab pos="6261100" algn="l"/>
                <a:tab pos="6710363" algn="l"/>
                <a:tab pos="7159625" algn="l"/>
                <a:tab pos="7608888" algn="l"/>
                <a:tab pos="8058150" algn="l"/>
                <a:tab pos="8507413" algn="l"/>
                <a:tab pos="8956675" algn="l"/>
                <a:tab pos="9405938" algn="l"/>
              </a:tabLst>
            </a:pPr>
            <a:r>
              <a:rPr lang="en-US" altLang="zh-TW" sz="3600" dirty="0" smtClean="0">
                <a:solidFill>
                  <a:srgbClr val="376092"/>
                </a:solidFill>
                <a:latin typeface="Calibri" panose="020F0502020204030204" pitchFamily="34" charset="0"/>
              </a:rPr>
              <a:t>Realization </a:t>
            </a:r>
          </a:p>
        </p:txBody>
      </p:sp>
      <p:sp>
        <p:nvSpPr>
          <p:cNvPr id="48130" name="Text Box 2"/>
          <p:cNvSpPr txBox="1">
            <a:spLocks noChangeArrowheads="1"/>
          </p:cNvSpPr>
          <p:nvPr/>
        </p:nvSpPr>
        <p:spPr bwMode="auto">
          <a:xfrm>
            <a:off x="457200" y="953947"/>
            <a:ext cx="8229600" cy="4459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419100" indent="-419100">
              <a:tabLst>
                <a:tab pos="419100"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 pos="9402763" algn="l"/>
              </a:tabLst>
              <a:defRPr>
                <a:solidFill>
                  <a:srgbClr val="000000"/>
                </a:solidFill>
                <a:latin typeface="Arial" panose="020B0604020202020204" pitchFamily="34" charset="0"/>
                <a:ea typeface="Droid Sans Fallback" charset="0"/>
                <a:cs typeface="Droid Sans Fallback" charset="0"/>
              </a:defRPr>
            </a:lvl1pPr>
            <a:lvl2pPr marL="685800" indent="-261938">
              <a:tabLst>
                <a:tab pos="419100"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 pos="9402763" algn="l"/>
              </a:tabLst>
              <a:defRPr>
                <a:solidFill>
                  <a:srgbClr val="000000"/>
                </a:solidFill>
                <a:latin typeface="Arial" panose="020B0604020202020204" pitchFamily="34" charset="0"/>
                <a:ea typeface="Droid Sans Fallback" charset="0"/>
                <a:cs typeface="Droid Sans Fallback" charset="0"/>
              </a:defRPr>
            </a:lvl2pPr>
            <a:lvl3pPr>
              <a:tabLst>
                <a:tab pos="419100"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 pos="9402763" algn="l"/>
              </a:tabLst>
              <a:defRPr>
                <a:solidFill>
                  <a:srgbClr val="000000"/>
                </a:solidFill>
                <a:latin typeface="Arial" panose="020B0604020202020204" pitchFamily="34" charset="0"/>
                <a:ea typeface="Droid Sans Fallback" charset="0"/>
                <a:cs typeface="Droid Sans Fallback" charset="0"/>
              </a:defRPr>
            </a:lvl3pPr>
            <a:lvl4pPr>
              <a:tabLst>
                <a:tab pos="419100"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 pos="9402763" algn="l"/>
              </a:tabLst>
              <a:defRPr>
                <a:solidFill>
                  <a:srgbClr val="000000"/>
                </a:solidFill>
                <a:latin typeface="Arial" panose="020B0604020202020204" pitchFamily="34" charset="0"/>
                <a:ea typeface="Droid Sans Fallback" charset="0"/>
                <a:cs typeface="Droid Sans Fallback" charset="0"/>
              </a:defRPr>
            </a:lvl4pPr>
            <a:lvl5pPr>
              <a:tabLst>
                <a:tab pos="419100"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 pos="94027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419100"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 pos="94027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419100"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 pos="94027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419100"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 pos="94027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419100"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 pos="9402763" algn="l"/>
              </a:tabLst>
              <a:defRPr>
                <a:solidFill>
                  <a:srgbClr val="000000"/>
                </a:solidFill>
                <a:latin typeface="Arial" panose="020B0604020202020204" pitchFamily="34" charset="0"/>
                <a:ea typeface="Droid Sans Fallback" charset="0"/>
                <a:cs typeface="Droid Sans Fallback" charset="0"/>
              </a:defRPr>
            </a:lvl9pPr>
          </a:lstStyle>
          <a:p>
            <a:pPr algn="just" eaLnBrk="1" hangingPunct="1">
              <a:spcBef>
                <a:spcPts val="450"/>
              </a:spcBef>
              <a:buClr>
                <a:srgbClr val="000000"/>
              </a:buClr>
              <a:buSzPct val="100000"/>
              <a:buFont typeface="Arial" panose="020B0604020202020204" pitchFamily="34" charset="0"/>
              <a:buChar char="•"/>
              <a:defRPr/>
            </a:pPr>
            <a:r>
              <a:rPr lang="en-US" altLang="zh-TW" sz="2800" dirty="0" smtClean="0">
                <a:latin typeface="Calibri" panose="020F0502020204030204" pitchFamily="34" charset="0"/>
                <a:ea typeface="新細明體" panose="02020500000000000000" pitchFamily="18" charset="-120"/>
              </a:rPr>
              <a:t>A semantic relationship between classifiers, wherein one classifier specifies a contract that another classifier guarantees to carry out</a:t>
            </a:r>
          </a:p>
          <a:p>
            <a:pPr algn="just" eaLnBrk="1" hangingPunct="1">
              <a:spcBef>
                <a:spcPts val="450"/>
              </a:spcBef>
              <a:buClr>
                <a:srgbClr val="000000"/>
              </a:buClr>
              <a:buSzPct val="100000"/>
              <a:buFont typeface="Arial" panose="020B0604020202020204" pitchFamily="34" charset="0"/>
              <a:buChar char="•"/>
              <a:defRPr/>
            </a:pPr>
            <a:r>
              <a:rPr lang="en-US" altLang="zh-TW" sz="2800" dirty="0" smtClean="0">
                <a:latin typeface="Calibri" panose="020F0502020204030204" pitchFamily="34" charset="0"/>
                <a:ea typeface="新細明體" panose="02020500000000000000" pitchFamily="18" charset="-120"/>
              </a:rPr>
              <a:t>Realization can be occurred two places</a:t>
            </a:r>
          </a:p>
          <a:p>
            <a:pPr lvl="1" algn="just" eaLnBrk="1" hangingPunct="1">
              <a:spcBef>
                <a:spcPts val="450"/>
              </a:spcBef>
              <a:buClr>
                <a:srgbClr val="000000"/>
              </a:buClr>
              <a:buSzPct val="100000"/>
              <a:buFont typeface="Arial" panose="020B0604020202020204" pitchFamily="34" charset="0"/>
              <a:buChar char="–"/>
              <a:defRPr/>
            </a:pPr>
            <a:r>
              <a:rPr lang="en-US" altLang="zh-TW" sz="2800" dirty="0" smtClean="0">
                <a:latin typeface="Calibri" panose="020F0502020204030204" pitchFamily="34" charset="0"/>
                <a:ea typeface="新細明體" panose="02020500000000000000" pitchFamily="18" charset="-120"/>
              </a:rPr>
              <a:t>Between interfaces and the classes or components that realize them</a:t>
            </a:r>
          </a:p>
          <a:p>
            <a:pPr lvl="1" algn="just" eaLnBrk="1" hangingPunct="1">
              <a:spcBef>
                <a:spcPts val="450"/>
              </a:spcBef>
              <a:buClr>
                <a:srgbClr val="000000"/>
              </a:buClr>
              <a:buSzPct val="100000"/>
              <a:buFont typeface="Arial" panose="020B0604020202020204" pitchFamily="34" charset="0"/>
              <a:buChar char="–"/>
              <a:defRPr/>
            </a:pPr>
            <a:r>
              <a:rPr lang="en-US" altLang="zh-TW" sz="2800" dirty="0" smtClean="0">
                <a:latin typeface="Calibri" panose="020F0502020204030204" pitchFamily="34" charset="0"/>
                <a:ea typeface="新細明體" panose="02020500000000000000" pitchFamily="18" charset="-120"/>
              </a:rPr>
              <a:t>Between Use Cases and the collaborations that realize them</a:t>
            </a:r>
          </a:p>
          <a:p>
            <a:pPr marL="419100" lvl="1" indent="-419100" algn="just" eaLnBrk="1" hangingPunct="1">
              <a:spcBef>
                <a:spcPts val="450"/>
              </a:spcBef>
              <a:buClr>
                <a:srgbClr val="000000"/>
              </a:buClr>
              <a:buSzPct val="100000"/>
              <a:buFont typeface="Arial" panose="020B0604020202020204" pitchFamily="34" charset="0"/>
              <a:buChar char="•"/>
              <a:defRPr/>
            </a:pPr>
            <a:r>
              <a:rPr lang="en-US" altLang="zh-TW" sz="2800" dirty="0" smtClean="0">
                <a:latin typeface="Calibri" panose="020F0502020204030204" pitchFamily="34" charset="0"/>
                <a:ea typeface="新細明體" panose="02020500000000000000" pitchFamily="18" charset="-120"/>
              </a:rPr>
              <a:t>Rendered as a cross between a generalization and a dependency relationship</a:t>
            </a:r>
          </a:p>
          <a:p>
            <a:pPr algn="just" eaLnBrk="1" hangingPunct="1">
              <a:spcBef>
                <a:spcPts val="413"/>
              </a:spcBef>
              <a:buSzPct val="100000"/>
              <a:defRPr/>
            </a:pPr>
            <a:endParaRPr lang="en-US" altLang="zh-TW" sz="2000" dirty="0" smtClean="0">
              <a:latin typeface="Calibri" panose="020F0502020204030204" pitchFamily="34" charset="0"/>
              <a:ea typeface="新細明體" panose="02020500000000000000" pitchFamily="18" charset="-120"/>
            </a:endParaRPr>
          </a:p>
          <a:p>
            <a:pPr marL="315913" indent="-312738" algn="just" eaLnBrk="1" hangingPunct="1">
              <a:spcBef>
                <a:spcPts val="450"/>
              </a:spcBef>
              <a:buSzPct val="100000"/>
              <a:defRPr/>
            </a:pPr>
            <a:endParaRPr lang="en-US" altLang="zh-TW" sz="2200" dirty="0" smtClean="0">
              <a:latin typeface="Calibri" panose="020F0502020204030204" pitchFamily="34" charset="0"/>
              <a:ea typeface="新細明體" panose="02020500000000000000" pitchFamily="18" charset="-120"/>
            </a:endParaRPr>
          </a:p>
          <a:p>
            <a:pPr eaLnBrk="1" hangingPunct="1">
              <a:spcBef>
                <a:spcPts val="1425"/>
              </a:spcBef>
              <a:buSzPct val="100000"/>
              <a:defRPr/>
            </a:pPr>
            <a:endParaRPr lang="en-US" altLang="zh-TW" sz="1900" dirty="0" smtClean="0">
              <a:latin typeface="Calibri" panose="020F0502020204030204" pitchFamily="34" charset="0"/>
              <a:ea typeface="新細明體" panose="02020500000000000000" pitchFamily="18" charset="-120"/>
            </a:endParaRPr>
          </a:p>
          <a:p>
            <a:pPr marL="685800" indent="-260350" algn="just" eaLnBrk="1" hangingPunct="1">
              <a:spcBef>
                <a:spcPts val="375"/>
              </a:spcBef>
              <a:buSzPct val="100000"/>
              <a:defRPr/>
            </a:pPr>
            <a:endParaRPr lang="en-US" altLang="zh-TW" sz="1900" dirty="0" smtClean="0">
              <a:latin typeface="Calibri" panose="020F0502020204030204" pitchFamily="34" charset="0"/>
              <a:ea typeface="新細明體" panose="02020500000000000000" pitchFamily="18" charset="-120"/>
            </a:endParaRPr>
          </a:p>
        </p:txBody>
      </p:sp>
      <p:grpSp>
        <p:nvGrpSpPr>
          <p:cNvPr id="58372" name="Group 3"/>
          <p:cNvGrpSpPr>
            <a:grpSpLocks/>
          </p:cNvGrpSpPr>
          <p:nvPr/>
        </p:nvGrpSpPr>
        <p:grpSpPr bwMode="auto">
          <a:xfrm>
            <a:off x="1155700" y="5606979"/>
            <a:ext cx="6832600" cy="508000"/>
            <a:chOff x="679" y="3268"/>
            <a:chExt cx="4304" cy="320"/>
          </a:xfrm>
        </p:grpSpPr>
        <p:grpSp>
          <p:nvGrpSpPr>
            <p:cNvPr id="58374" name="Group 4"/>
            <p:cNvGrpSpPr>
              <a:grpSpLocks/>
            </p:cNvGrpSpPr>
            <p:nvPr/>
          </p:nvGrpSpPr>
          <p:grpSpPr bwMode="auto">
            <a:xfrm>
              <a:off x="1742" y="3268"/>
              <a:ext cx="2636" cy="320"/>
              <a:chOff x="1742" y="3268"/>
              <a:chExt cx="2636" cy="320"/>
            </a:xfrm>
          </p:grpSpPr>
          <p:sp>
            <p:nvSpPr>
              <p:cNvPr id="58377" name="Line 5"/>
              <p:cNvSpPr>
                <a:spLocks noChangeShapeType="1"/>
              </p:cNvSpPr>
              <p:nvPr/>
            </p:nvSpPr>
            <p:spPr bwMode="auto">
              <a:xfrm>
                <a:off x="1742" y="3377"/>
                <a:ext cx="2398" cy="0"/>
              </a:xfrm>
              <a:prstGeom prst="line">
                <a:avLst/>
              </a:prstGeom>
              <a:noFill/>
              <a:ln w="9360" cap="rnd">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378" name="AutoShape 6"/>
              <p:cNvSpPr>
                <a:spLocks noChangeArrowheads="1"/>
              </p:cNvSpPr>
              <p:nvPr/>
            </p:nvSpPr>
            <p:spPr bwMode="auto">
              <a:xfrm>
                <a:off x="4140" y="3268"/>
                <a:ext cx="238" cy="320"/>
              </a:xfrm>
              <a:custGeom>
                <a:avLst/>
                <a:gdLst>
                  <a:gd name="T0" fmla="*/ 238 w 238"/>
                  <a:gd name="T1" fmla="*/ 160 h 320"/>
                  <a:gd name="T2" fmla="*/ 119 w 238"/>
                  <a:gd name="T3" fmla="*/ 320 h 320"/>
                  <a:gd name="T4" fmla="*/ 0 w 238"/>
                  <a:gd name="T5" fmla="*/ 160 h 320"/>
                  <a:gd name="T6" fmla="*/ 119 w 238"/>
                  <a:gd name="T7" fmla="*/ 0 h 320"/>
                  <a:gd name="T8" fmla="*/ 0 60000 65536"/>
                  <a:gd name="T9" fmla="*/ 5898240 60000 65536"/>
                  <a:gd name="T10" fmla="*/ 11796480 60000 65536"/>
                  <a:gd name="T11" fmla="*/ 17694720 60000 65536"/>
                  <a:gd name="T12" fmla="*/ 0 w 238"/>
                  <a:gd name="T13" fmla="*/ 0 h 320"/>
                  <a:gd name="T14" fmla="*/ 238 w 238"/>
                  <a:gd name="T15" fmla="*/ 320 h 320"/>
                </a:gdLst>
                <a:ahLst/>
                <a:cxnLst>
                  <a:cxn ang="T8">
                    <a:pos x="T0" y="T1"/>
                  </a:cxn>
                  <a:cxn ang="T9">
                    <a:pos x="T2" y="T3"/>
                  </a:cxn>
                  <a:cxn ang="T10">
                    <a:pos x="T4" y="T5"/>
                  </a:cxn>
                  <a:cxn ang="T11">
                    <a:pos x="T6" y="T7"/>
                  </a:cxn>
                </a:cxnLst>
                <a:rect l="T12" t="T13" r="T14" b="T15"/>
                <a:pathLst>
                  <a:path w="238" h="320">
                    <a:moveTo>
                      <a:pt x="240" y="96"/>
                    </a:moveTo>
                    <a:lnTo>
                      <a:pt x="0" y="0"/>
                    </a:lnTo>
                    <a:lnTo>
                      <a:pt x="0" y="192"/>
                    </a:lnTo>
                    <a:lnTo>
                      <a:pt x="240" y="96"/>
                    </a:lnTo>
                    <a:close/>
                  </a:path>
                </a:pathLst>
              </a:custGeom>
              <a:solidFill>
                <a:srgbClr val="808080"/>
              </a:solidFill>
              <a:ln w="936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58375" name="Rectangle 7"/>
            <p:cNvSpPr>
              <a:spLocks noChangeArrowheads="1"/>
            </p:cNvSpPr>
            <p:nvPr/>
          </p:nvSpPr>
          <p:spPr bwMode="auto">
            <a:xfrm>
              <a:off x="4432" y="3274"/>
              <a:ext cx="551" cy="219"/>
            </a:xfrm>
            <a:prstGeom prst="rect">
              <a:avLst/>
            </a:prstGeom>
            <a:solidFill>
              <a:srgbClr val="80808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000">
                  <a:solidFill>
                    <a:srgbClr val="000000"/>
                  </a:solidFill>
                  <a:latin typeface="Calibri" panose="020F0502020204030204" pitchFamily="34" charset="0"/>
                  <a:ea typeface="新細明體" panose="02020500000000000000" pitchFamily="18" charset="-120"/>
                </a:defRPr>
              </a:lvl1pPr>
              <a:lvl2pPr>
                <a:lnSpc>
                  <a:spcPct val="83000"/>
                </a:lnSpc>
                <a:spcBef>
                  <a:spcPts val="1138"/>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000000"/>
                  </a:solidFill>
                  <a:latin typeface="Calibri" panose="020F0502020204030204" pitchFamily="34" charset="0"/>
                  <a:ea typeface="新細明體" panose="02020500000000000000" pitchFamily="18" charset="-120"/>
                </a:defRPr>
              </a:lvl2pPr>
              <a:lvl3pPr>
                <a:lnSpc>
                  <a:spcPct val="83000"/>
                </a:lnSpc>
                <a:spcBef>
                  <a:spcPts val="8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900">
                  <a:solidFill>
                    <a:srgbClr val="000000"/>
                  </a:solidFill>
                  <a:latin typeface="Calibri" panose="020F0502020204030204" pitchFamily="34" charset="0"/>
                  <a:ea typeface="新細明體" panose="02020500000000000000" pitchFamily="18" charset="-120"/>
                </a:defRPr>
              </a:lvl3pPr>
              <a:lvl4pPr>
                <a:lnSpc>
                  <a:spcPct val="83000"/>
                </a:lnSpc>
                <a:spcBef>
                  <a:spcPts val="575"/>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900">
                  <a:solidFill>
                    <a:srgbClr val="000000"/>
                  </a:solidFill>
                  <a:latin typeface="Calibri" panose="020F0502020204030204" pitchFamily="34" charset="0"/>
                  <a:ea typeface="新細明體" panose="02020500000000000000" pitchFamily="18" charset="-120"/>
                </a:defRPr>
              </a:lvl4pPr>
              <a:lvl5pPr>
                <a:lnSpc>
                  <a:spcPct val="83000"/>
                </a:lnSpc>
                <a:spcBef>
                  <a:spcPts val="288"/>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新細明體" panose="02020500000000000000" pitchFamily="18" charset="-120"/>
                </a:defRPr>
              </a:lvl5pPr>
              <a:lvl6pPr marL="2514600" indent="-228600" defTabSz="449263"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新細明體" panose="02020500000000000000" pitchFamily="18" charset="-120"/>
                </a:defRPr>
              </a:lvl6pPr>
              <a:lvl7pPr marL="2971800" indent="-228600" defTabSz="449263"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新細明體" panose="02020500000000000000" pitchFamily="18" charset="-120"/>
                </a:defRPr>
              </a:lvl7pPr>
              <a:lvl8pPr marL="3429000" indent="-228600" defTabSz="449263"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新細明體" panose="02020500000000000000" pitchFamily="18" charset="-120"/>
                </a:defRPr>
              </a:lvl8pPr>
              <a:lvl9pPr marL="3886200" indent="-228600" defTabSz="449263"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新細明體" panose="02020500000000000000" pitchFamily="18" charset="-120"/>
                </a:defRPr>
              </a:lvl9pPr>
            </a:lstStyle>
            <a:p>
              <a:pPr eaLnBrk="1">
                <a:lnSpc>
                  <a:spcPct val="100000"/>
                </a:lnSpc>
                <a:spcBef>
                  <a:spcPct val="0"/>
                </a:spcBef>
                <a:buClrTx/>
                <a:buFontTx/>
                <a:buNone/>
              </a:pPr>
              <a:r>
                <a:rPr lang="en-IN" sz="1700">
                  <a:latin typeface="Times New Roman" panose="02020603050405020304" pitchFamily="18" charset="0"/>
                </a:rPr>
                <a:t>contract</a:t>
              </a:r>
            </a:p>
          </p:txBody>
        </p:sp>
        <p:sp>
          <p:nvSpPr>
            <p:cNvPr id="58376" name="Rectangle 8"/>
            <p:cNvSpPr>
              <a:spLocks noChangeArrowheads="1"/>
            </p:cNvSpPr>
            <p:nvPr/>
          </p:nvSpPr>
          <p:spPr bwMode="auto">
            <a:xfrm>
              <a:off x="679" y="3268"/>
              <a:ext cx="965" cy="219"/>
            </a:xfrm>
            <a:prstGeom prst="rect">
              <a:avLst/>
            </a:prstGeom>
            <a:solidFill>
              <a:srgbClr val="80808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lvl1pPr>
                <a:lnSpc>
                  <a:spcPct val="83000"/>
                </a:lnSpc>
                <a:spcBef>
                  <a:spcPts val="1425"/>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000">
                  <a:solidFill>
                    <a:srgbClr val="000000"/>
                  </a:solidFill>
                  <a:latin typeface="Calibri" panose="020F0502020204030204" pitchFamily="34" charset="0"/>
                  <a:ea typeface="新細明體" panose="02020500000000000000" pitchFamily="18" charset="-120"/>
                </a:defRPr>
              </a:lvl1pPr>
              <a:lvl2pPr>
                <a:lnSpc>
                  <a:spcPct val="83000"/>
                </a:lnSpc>
                <a:spcBef>
                  <a:spcPts val="1138"/>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000000"/>
                  </a:solidFill>
                  <a:latin typeface="Calibri" panose="020F0502020204030204" pitchFamily="34" charset="0"/>
                  <a:ea typeface="新細明體" panose="02020500000000000000" pitchFamily="18" charset="-120"/>
                </a:defRPr>
              </a:lvl2pPr>
              <a:lvl3pPr>
                <a:lnSpc>
                  <a:spcPct val="83000"/>
                </a:lnSpc>
                <a:spcBef>
                  <a:spcPts val="8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900">
                  <a:solidFill>
                    <a:srgbClr val="000000"/>
                  </a:solidFill>
                  <a:latin typeface="Calibri" panose="020F0502020204030204" pitchFamily="34" charset="0"/>
                  <a:ea typeface="新細明體" panose="02020500000000000000" pitchFamily="18" charset="-120"/>
                </a:defRPr>
              </a:lvl3pPr>
              <a:lvl4pPr>
                <a:lnSpc>
                  <a:spcPct val="83000"/>
                </a:lnSpc>
                <a:spcBef>
                  <a:spcPts val="575"/>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900">
                  <a:solidFill>
                    <a:srgbClr val="000000"/>
                  </a:solidFill>
                  <a:latin typeface="Calibri" panose="020F0502020204030204" pitchFamily="34" charset="0"/>
                  <a:ea typeface="新細明體" panose="02020500000000000000" pitchFamily="18" charset="-120"/>
                </a:defRPr>
              </a:lvl4pPr>
              <a:lvl5pPr>
                <a:lnSpc>
                  <a:spcPct val="83000"/>
                </a:lnSpc>
                <a:spcBef>
                  <a:spcPts val="288"/>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新細明體" panose="02020500000000000000" pitchFamily="18" charset="-120"/>
                </a:defRPr>
              </a:lvl5pPr>
              <a:lvl6pPr marL="2514600" indent="-228600" defTabSz="449263"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新細明體" panose="02020500000000000000" pitchFamily="18" charset="-120"/>
                </a:defRPr>
              </a:lvl6pPr>
              <a:lvl7pPr marL="2971800" indent="-228600" defTabSz="449263"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新細明體" panose="02020500000000000000" pitchFamily="18" charset="-120"/>
                </a:defRPr>
              </a:lvl7pPr>
              <a:lvl8pPr marL="3429000" indent="-228600" defTabSz="449263"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新細明體" panose="02020500000000000000" pitchFamily="18" charset="-120"/>
                </a:defRPr>
              </a:lvl8pPr>
              <a:lvl9pPr marL="3886200" indent="-228600" defTabSz="449263" eaLnBrk="0" fontAlgn="base" hangingPunct="0">
                <a:lnSpc>
                  <a:spcPct val="8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新細明體" panose="02020500000000000000" pitchFamily="18" charset="-120"/>
                </a:defRPr>
              </a:lvl9pPr>
            </a:lstStyle>
            <a:p>
              <a:pPr eaLnBrk="1">
                <a:lnSpc>
                  <a:spcPct val="100000"/>
                </a:lnSpc>
                <a:spcBef>
                  <a:spcPct val="0"/>
                </a:spcBef>
                <a:buClrTx/>
                <a:buFontTx/>
                <a:buNone/>
              </a:pPr>
              <a:r>
                <a:rPr lang="en-IN" sz="1700">
                  <a:latin typeface="Times New Roman" panose="02020603050405020304" pitchFamily="18" charset="0"/>
                </a:rPr>
                <a:t>implementation</a:t>
              </a:r>
            </a:p>
          </p:txBody>
        </p:sp>
      </p:grpSp>
      <p:sp>
        <p:nvSpPr>
          <p:cNvPr id="2" name="Slide Number Placeholder 1"/>
          <p:cNvSpPr>
            <a:spLocks noGrp="1"/>
          </p:cNvSpPr>
          <p:nvPr>
            <p:ph type="sldNum" sz="quarter" idx="10"/>
          </p:nvPr>
        </p:nvSpPr>
        <p:spPr/>
        <p:txBody>
          <a:bodyPr/>
          <a:lstStyle/>
          <a:p>
            <a:pPr>
              <a:defRPr/>
            </a:pPr>
            <a:fld id="{548B54D2-EF8D-450D-8158-AF3B482E2E6F}" type="slidenum">
              <a:rPr lang="en-IN"/>
              <a:pPr>
                <a:defRPr/>
              </a:pPr>
              <a:t>27</a:t>
            </a:fld>
            <a:endParaRPr lang="en-I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TW" sz="3600" dirty="0" smtClean="0">
                <a:solidFill>
                  <a:srgbClr val="376092"/>
                </a:solidFill>
                <a:latin typeface="Calibri" panose="020F0502020204030204" pitchFamily="34" charset="0"/>
              </a:rPr>
              <a:t>Diagrams in the UML</a:t>
            </a:r>
          </a:p>
        </p:txBody>
      </p:sp>
      <p:sp>
        <p:nvSpPr>
          <p:cNvPr id="49154" name="Text Box 2"/>
          <p:cNvSpPr txBox="1">
            <a:spLocks noChangeArrowheads="1"/>
          </p:cNvSpPr>
          <p:nvPr/>
        </p:nvSpPr>
        <p:spPr bwMode="auto">
          <a:xfrm>
            <a:off x="457200" y="1108075"/>
            <a:ext cx="8229600" cy="481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14325" indent="-314325">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1pPr>
            <a:lvl2pPr marL="685800" indent="-261938">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2pPr>
            <a:lvl3pPr>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3pPr>
            <a:lvl4pPr>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4pPr>
            <a:lvl5pPr>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9pPr>
          </a:lstStyle>
          <a:p>
            <a:pPr algn="just" eaLnBrk="1" hangingPunct="1">
              <a:spcBef>
                <a:spcPts val="450"/>
              </a:spcBef>
              <a:buClr>
                <a:srgbClr val="000000"/>
              </a:buClr>
              <a:buSzPct val="100000"/>
              <a:buFont typeface="Arial" panose="020B0604020202020204" pitchFamily="34" charset="0"/>
              <a:buChar char="•"/>
              <a:defRPr/>
            </a:pPr>
            <a:r>
              <a:rPr lang="en-US" altLang="zh-TW" sz="2400" dirty="0" smtClean="0">
                <a:latin typeface="Calibri" panose="020F0502020204030204" pitchFamily="34" charset="0"/>
                <a:ea typeface="新細明體" panose="02020500000000000000" pitchFamily="18" charset="-120"/>
              </a:rPr>
              <a:t>A diagram is the graphical presentation of a set of elements, most often rendered as a connected graph of vertices (things) and arcs (relationships)</a:t>
            </a:r>
          </a:p>
          <a:p>
            <a:pPr algn="just" eaLnBrk="1" hangingPunct="1">
              <a:spcBef>
                <a:spcPts val="450"/>
              </a:spcBef>
              <a:buClr>
                <a:srgbClr val="000000"/>
              </a:buClr>
              <a:buSzPct val="100000"/>
              <a:buFont typeface="Arial" panose="020B0604020202020204" pitchFamily="34" charset="0"/>
              <a:buChar char="•"/>
              <a:defRPr/>
            </a:pPr>
            <a:r>
              <a:rPr lang="en-US" altLang="zh-TW" sz="2400" dirty="0" smtClean="0">
                <a:latin typeface="Calibri" panose="020F0502020204030204" pitchFamily="34" charset="0"/>
                <a:ea typeface="新細明體" panose="02020500000000000000" pitchFamily="18" charset="-120"/>
              </a:rPr>
              <a:t>The UML includes </a:t>
            </a:r>
            <a:r>
              <a:rPr lang="en-US" altLang="zh-TW" sz="2400" b="1" dirty="0" smtClean="0">
                <a:latin typeface="Calibri" panose="020F0502020204030204" pitchFamily="34" charset="0"/>
                <a:ea typeface="新細明體" panose="02020500000000000000" pitchFamily="18" charset="-120"/>
              </a:rPr>
              <a:t>nine</a:t>
            </a:r>
            <a:r>
              <a:rPr lang="en-US" altLang="zh-TW" sz="2400" dirty="0" smtClean="0">
                <a:latin typeface="Calibri" panose="020F0502020204030204" pitchFamily="34" charset="0"/>
                <a:ea typeface="新細明體" panose="02020500000000000000" pitchFamily="18" charset="-120"/>
              </a:rPr>
              <a:t> diagrams</a:t>
            </a:r>
          </a:p>
          <a:p>
            <a:pPr lvl="1" algn="just" eaLnBrk="1" hangingPunct="1">
              <a:spcBef>
                <a:spcPts val="450"/>
              </a:spcBef>
              <a:buClr>
                <a:srgbClr val="000000"/>
              </a:buClr>
              <a:buSzPct val="100000"/>
              <a:buFont typeface="Arial" panose="020B0604020202020204" pitchFamily="34" charset="0"/>
              <a:buChar char="–"/>
              <a:defRPr/>
            </a:pPr>
            <a:r>
              <a:rPr lang="en-US" altLang="zh-TW" sz="2400" dirty="0" smtClean="0">
                <a:latin typeface="Calibri" panose="020F0502020204030204" pitchFamily="34" charset="0"/>
                <a:ea typeface="新細明體" panose="02020500000000000000" pitchFamily="18" charset="-120"/>
              </a:rPr>
              <a:t>Class diagram</a:t>
            </a:r>
          </a:p>
          <a:p>
            <a:pPr lvl="1" algn="just" eaLnBrk="1" hangingPunct="1">
              <a:spcBef>
                <a:spcPts val="450"/>
              </a:spcBef>
              <a:buClr>
                <a:srgbClr val="000000"/>
              </a:buClr>
              <a:buSzPct val="100000"/>
              <a:buFont typeface="Arial" panose="020B0604020202020204" pitchFamily="34" charset="0"/>
              <a:buChar char="–"/>
              <a:defRPr/>
            </a:pPr>
            <a:r>
              <a:rPr lang="en-US" altLang="zh-TW" sz="2400" dirty="0" smtClean="0">
                <a:latin typeface="Calibri" panose="020F0502020204030204" pitchFamily="34" charset="0"/>
                <a:ea typeface="新細明體" panose="02020500000000000000" pitchFamily="18" charset="-120"/>
              </a:rPr>
              <a:t>Object diagram</a:t>
            </a:r>
          </a:p>
          <a:p>
            <a:pPr lvl="1" algn="just" eaLnBrk="1" hangingPunct="1">
              <a:spcBef>
                <a:spcPts val="450"/>
              </a:spcBef>
              <a:buClr>
                <a:srgbClr val="000000"/>
              </a:buClr>
              <a:buSzPct val="100000"/>
              <a:buFont typeface="Arial" panose="020B0604020202020204" pitchFamily="34" charset="0"/>
              <a:buChar char="–"/>
              <a:defRPr/>
            </a:pPr>
            <a:r>
              <a:rPr lang="en-US" altLang="zh-TW" sz="2400" dirty="0" smtClean="0">
                <a:latin typeface="Calibri" panose="020F0502020204030204" pitchFamily="34" charset="0"/>
                <a:ea typeface="新細明體" panose="02020500000000000000" pitchFamily="18" charset="-120"/>
              </a:rPr>
              <a:t>Use Case diagram</a:t>
            </a:r>
          </a:p>
          <a:p>
            <a:pPr lvl="1" algn="just" eaLnBrk="1" hangingPunct="1">
              <a:spcBef>
                <a:spcPts val="450"/>
              </a:spcBef>
              <a:buClr>
                <a:srgbClr val="000000"/>
              </a:buClr>
              <a:buSzPct val="100000"/>
              <a:buFont typeface="Arial" panose="020B0604020202020204" pitchFamily="34" charset="0"/>
              <a:buChar char="–"/>
              <a:defRPr/>
            </a:pPr>
            <a:r>
              <a:rPr lang="en-US" altLang="zh-TW" sz="2400" dirty="0" smtClean="0">
                <a:latin typeface="Calibri" panose="020F0502020204030204" pitchFamily="34" charset="0"/>
                <a:ea typeface="新細明體" panose="02020500000000000000" pitchFamily="18" charset="-120"/>
              </a:rPr>
              <a:t>Sequence diagram</a:t>
            </a:r>
          </a:p>
          <a:p>
            <a:pPr lvl="1" algn="just" eaLnBrk="1" hangingPunct="1">
              <a:spcBef>
                <a:spcPts val="450"/>
              </a:spcBef>
              <a:buClr>
                <a:srgbClr val="000000"/>
              </a:buClr>
              <a:buSzPct val="100000"/>
              <a:buFont typeface="Arial" panose="020B0604020202020204" pitchFamily="34" charset="0"/>
              <a:buChar char="–"/>
              <a:defRPr/>
            </a:pPr>
            <a:r>
              <a:rPr lang="en-US" altLang="zh-TW" sz="2400" dirty="0" smtClean="0">
                <a:latin typeface="Calibri" panose="020F0502020204030204" pitchFamily="34" charset="0"/>
                <a:ea typeface="新細明體" panose="02020500000000000000" pitchFamily="18" charset="-120"/>
              </a:rPr>
              <a:t>Collaboration diagram</a:t>
            </a:r>
          </a:p>
          <a:p>
            <a:pPr lvl="1" algn="just" eaLnBrk="1" hangingPunct="1">
              <a:spcBef>
                <a:spcPts val="450"/>
              </a:spcBef>
              <a:buClr>
                <a:srgbClr val="000000"/>
              </a:buClr>
              <a:buSzPct val="100000"/>
              <a:buFont typeface="Arial" panose="020B0604020202020204" pitchFamily="34" charset="0"/>
              <a:buChar char="–"/>
              <a:defRPr/>
            </a:pPr>
            <a:r>
              <a:rPr lang="en-US" altLang="zh-TW" sz="2400" dirty="0" err="1" smtClean="0">
                <a:latin typeface="Calibri" panose="020F0502020204030204" pitchFamily="34" charset="0"/>
                <a:ea typeface="新細明體" panose="02020500000000000000" pitchFamily="18" charset="-120"/>
              </a:rPr>
              <a:t>Statechart</a:t>
            </a:r>
            <a:r>
              <a:rPr lang="en-US" altLang="zh-TW" sz="2400" dirty="0" smtClean="0">
                <a:latin typeface="Calibri" panose="020F0502020204030204" pitchFamily="34" charset="0"/>
                <a:ea typeface="新細明體" panose="02020500000000000000" pitchFamily="18" charset="-120"/>
              </a:rPr>
              <a:t> diagram</a:t>
            </a:r>
          </a:p>
          <a:p>
            <a:pPr lvl="1" algn="just" eaLnBrk="1" hangingPunct="1">
              <a:spcBef>
                <a:spcPts val="450"/>
              </a:spcBef>
              <a:buClr>
                <a:srgbClr val="000000"/>
              </a:buClr>
              <a:buSzPct val="100000"/>
              <a:buFont typeface="Arial" panose="020B0604020202020204" pitchFamily="34" charset="0"/>
              <a:buChar char="–"/>
              <a:defRPr/>
            </a:pPr>
            <a:r>
              <a:rPr lang="en-US" altLang="zh-TW" sz="2400" dirty="0" smtClean="0">
                <a:latin typeface="Calibri" panose="020F0502020204030204" pitchFamily="34" charset="0"/>
                <a:ea typeface="新細明體" panose="02020500000000000000" pitchFamily="18" charset="-120"/>
              </a:rPr>
              <a:t>Activity diagram</a:t>
            </a:r>
          </a:p>
          <a:p>
            <a:pPr lvl="1" algn="just" eaLnBrk="1" hangingPunct="1">
              <a:spcBef>
                <a:spcPts val="450"/>
              </a:spcBef>
              <a:buClr>
                <a:srgbClr val="000000"/>
              </a:buClr>
              <a:buSzPct val="100000"/>
              <a:buFont typeface="Arial" panose="020B0604020202020204" pitchFamily="34" charset="0"/>
              <a:buChar char="–"/>
              <a:defRPr/>
            </a:pPr>
            <a:r>
              <a:rPr lang="en-US" altLang="zh-TW" sz="2400" dirty="0" smtClean="0">
                <a:latin typeface="Calibri" panose="020F0502020204030204" pitchFamily="34" charset="0"/>
                <a:ea typeface="新細明體" panose="02020500000000000000" pitchFamily="18" charset="-120"/>
              </a:rPr>
              <a:t>Component diagram</a:t>
            </a:r>
          </a:p>
          <a:p>
            <a:pPr lvl="1" algn="just" eaLnBrk="1" hangingPunct="1">
              <a:spcBef>
                <a:spcPts val="450"/>
              </a:spcBef>
              <a:buClr>
                <a:srgbClr val="000000"/>
              </a:buClr>
              <a:buSzPct val="100000"/>
              <a:buFont typeface="Arial" panose="020B0604020202020204" pitchFamily="34" charset="0"/>
              <a:buChar char="–"/>
              <a:defRPr/>
            </a:pPr>
            <a:r>
              <a:rPr lang="en-US" altLang="zh-TW" sz="2400" dirty="0" smtClean="0">
                <a:latin typeface="Calibri" panose="020F0502020204030204" pitchFamily="34" charset="0"/>
                <a:ea typeface="新細明體" panose="02020500000000000000" pitchFamily="18" charset="-120"/>
              </a:rPr>
              <a:t>Deployment diagram</a:t>
            </a:r>
          </a:p>
          <a:p>
            <a:pPr eaLnBrk="1" hangingPunct="1">
              <a:spcBef>
                <a:spcPts val="1425"/>
              </a:spcBef>
              <a:buSzPct val="100000"/>
              <a:defRPr/>
            </a:pPr>
            <a:endParaRPr lang="en-US" altLang="zh-TW" sz="2000" dirty="0" smtClean="0">
              <a:latin typeface="Calibri" panose="020F0502020204030204" pitchFamily="34" charset="0"/>
              <a:ea typeface="新細明體" panose="02020500000000000000" pitchFamily="18" charset="-120"/>
            </a:endParaRPr>
          </a:p>
          <a:p>
            <a:pPr marL="315913" indent="-312738" algn="just" eaLnBrk="1" hangingPunct="1">
              <a:spcBef>
                <a:spcPts val="450"/>
              </a:spcBef>
              <a:buSzPct val="100000"/>
              <a:defRPr/>
            </a:pPr>
            <a:endParaRPr lang="en-US" altLang="zh-TW" sz="2200" dirty="0" smtClean="0">
              <a:latin typeface="Calibri" panose="020F0502020204030204" pitchFamily="34" charset="0"/>
              <a:ea typeface="新細明體" panose="02020500000000000000" pitchFamily="18" charset="-120"/>
            </a:endParaRPr>
          </a:p>
          <a:p>
            <a:pPr eaLnBrk="1" hangingPunct="1">
              <a:spcBef>
                <a:spcPts val="1425"/>
              </a:spcBef>
              <a:buSzPct val="100000"/>
              <a:defRPr/>
            </a:pPr>
            <a:endParaRPr lang="en-US" altLang="zh-TW" sz="1900" dirty="0" smtClean="0">
              <a:latin typeface="Calibri" panose="020F0502020204030204" pitchFamily="34" charset="0"/>
              <a:ea typeface="新細明體" panose="02020500000000000000" pitchFamily="18" charset="-120"/>
            </a:endParaRPr>
          </a:p>
          <a:p>
            <a:pPr marL="685800" indent="-260350" algn="just" eaLnBrk="1" hangingPunct="1">
              <a:spcBef>
                <a:spcPts val="375"/>
              </a:spcBef>
              <a:buSzPct val="100000"/>
              <a:defRPr/>
            </a:pPr>
            <a:endParaRPr lang="en-US" altLang="zh-TW" sz="1900" dirty="0" smtClean="0">
              <a:latin typeface="Calibri" panose="020F0502020204030204" pitchFamily="34" charset="0"/>
              <a:ea typeface="新細明體" panose="02020500000000000000" pitchFamily="18" charset="-120"/>
            </a:endParaRPr>
          </a:p>
        </p:txBody>
      </p:sp>
      <p:sp>
        <p:nvSpPr>
          <p:cNvPr id="2" name="Slide Number Placeholder 1"/>
          <p:cNvSpPr>
            <a:spLocks noGrp="1"/>
          </p:cNvSpPr>
          <p:nvPr>
            <p:ph type="sldNum" sz="quarter" idx="10"/>
          </p:nvPr>
        </p:nvSpPr>
        <p:spPr/>
        <p:txBody>
          <a:bodyPr/>
          <a:lstStyle/>
          <a:p>
            <a:pPr>
              <a:defRPr/>
            </a:pPr>
            <a:fld id="{AE8CBCA1-F34D-4D0C-BC79-556AE5FF8A1B}" type="slidenum">
              <a:rPr lang="en-IN"/>
              <a:pPr>
                <a:defRPr/>
              </a:pPr>
              <a:t>28</a:t>
            </a:fld>
            <a:endParaRPr lang="en-I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TW" sz="3600" dirty="0" smtClean="0">
                <a:solidFill>
                  <a:srgbClr val="376092"/>
                </a:solidFill>
                <a:latin typeface="Calibri" panose="020F0502020204030204" pitchFamily="34" charset="0"/>
              </a:rPr>
              <a:t>Summary </a:t>
            </a:r>
          </a:p>
        </p:txBody>
      </p:sp>
      <p:sp>
        <p:nvSpPr>
          <p:cNvPr id="116738" name="Text Box 2"/>
          <p:cNvSpPr txBox="1">
            <a:spLocks noChangeArrowheads="1"/>
          </p:cNvSpPr>
          <p:nvPr/>
        </p:nvSpPr>
        <p:spPr bwMode="auto">
          <a:xfrm>
            <a:off x="457200" y="1066800"/>
            <a:ext cx="8229600" cy="4598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14325" indent="-314325">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1pPr>
            <a:lvl2pPr marL="685800" indent="-261938">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2pPr>
            <a:lvl3pPr>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3pPr>
            <a:lvl4pPr>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4pPr>
            <a:lvl5pPr>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9pPr>
          </a:lstStyle>
          <a:p>
            <a:pPr algn="just" eaLnBrk="1" hangingPunct="1">
              <a:lnSpc>
                <a:spcPct val="100000"/>
              </a:lnSpc>
              <a:spcBef>
                <a:spcPts val="450"/>
              </a:spcBef>
              <a:buFont typeface="Arial" panose="020B0604020202020204" pitchFamily="34" charset="0"/>
              <a:buChar char="•"/>
            </a:pPr>
            <a:r>
              <a:rPr lang="en-US" altLang="zh-TW" sz="2000" dirty="0"/>
              <a:t>There are </a:t>
            </a:r>
            <a:r>
              <a:rPr lang="en-US" altLang="zh-TW" sz="2000" b="1" dirty="0"/>
              <a:t>three</a:t>
            </a:r>
            <a:r>
              <a:rPr lang="en-US" altLang="zh-TW" sz="2000" dirty="0"/>
              <a:t> building blocks which characterize UML</a:t>
            </a:r>
          </a:p>
          <a:p>
            <a:pPr lvl="1" algn="just" eaLnBrk="1" hangingPunct="1">
              <a:lnSpc>
                <a:spcPct val="100000"/>
              </a:lnSpc>
              <a:spcBef>
                <a:spcPts val="450"/>
              </a:spcBef>
              <a:buFont typeface="Arial" panose="020B0604020202020204" pitchFamily="34" charset="0"/>
              <a:buChar char="–"/>
            </a:pPr>
            <a:r>
              <a:rPr lang="en-US" altLang="zh-TW" sz="1600" dirty="0"/>
              <a:t>Elements</a:t>
            </a:r>
          </a:p>
          <a:p>
            <a:pPr lvl="1" algn="just" eaLnBrk="1" hangingPunct="1">
              <a:lnSpc>
                <a:spcPct val="100000"/>
              </a:lnSpc>
              <a:spcBef>
                <a:spcPts val="450"/>
              </a:spcBef>
              <a:buFont typeface="Arial" panose="020B0604020202020204" pitchFamily="34" charset="0"/>
              <a:buChar char="–"/>
            </a:pPr>
            <a:r>
              <a:rPr lang="en-US" altLang="zh-TW" sz="1600" dirty="0"/>
              <a:t>Relationships</a:t>
            </a:r>
          </a:p>
          <a:p>
            <a:pPr lvl="1" algn="just" eaLnBrk="1" hangingPunct="1">
              <a:lnSpc>
                <a:spcPct val="100000"/>
              </a:lnSpc>
              <a:spcBef>
                <a:spcPts val="450"/>
              </a:spcBef>
              <a:buFont typeface="Arial" panose="020B0604020202020204" pitchFamily="34" charset="0"/>
              <a:buChar char="–"/>
            </a:pPr>
            <a:r>
              <a:rPr lang="en-US" altLang="zh-TW" sz="1600" dirty="0"/>
              <a:t>Diagrams</a:t>
            </a:r>
          </a:p>
          <a:p>
            <a:pPr algn="just" eaLnBrk="1" hangingPunct="1">
              <a:spcBef>
                <a:spcPts val="450"/>
              </a:spcBef>
              <a:buClr>
                <a:srgbClr val="000000"/>
              </a:buClr>
              <a:buSzPct val="100000"/>
              <a:buFont typeface="Arial" panose="020B0604020202020204" pitchFamily="34" charset="0"/>
              <a:buChar char="•"/>
              <a:defRPr/>
            </a:pPr>
            <a:r>
              <a:rPr lang="en-US" altLang="zh-TW" sz="2000" b="1" dirty="0" smtClean="0">
                <a:latin typeface="Calibri" panose="020F0502020204030204" pitchFamily="34" charset="0"/>
                <a:ea typeface="新細明體" panose="02020500000000000000" pitchFamily="18" charset="-120"/>
              </a:rPr>
              <a:t>Four</a:t>
            </a:r>
            <a:r>
              <a:rPr lang="en-US" altLang="zh-TW" sz="2000" dirty="0" smtClean="0">
                <a:latin typeface="Calibri" panose="020F0502020204030204" pitchFamily="34" charset="0"/>
                <a:ea typeface="新細明體" panose="02020500000000000000" pitchFamily="18" charset="-120"/>
              </a:rPr>
              <a:t> categories of elements in UML include:</a:t>
            </a:r>
          </a:p>
          <a:p>
            <a:pPr lvl="1" algn="just" eaLnBrk="1" hangingPunct="1">
              <a:spcBef>
                <a:spcPts val="450"/>
              </a:spcBef>
              <a:buClr>
                <a:srgbClr val="000000"/>
              </a:buClr>
              <a:buSzPct val="100000"/>
              <a:buFont typeface="Arial" panose="020B0604020202020204" pitchFamily="34" charset="0"/>
              <a:buChar char="–"/>
              <a:defRPr/>
            </a:pPr>
            <a:r>
              <a:rPr lang="en-US" altLang="zh-TW" sz="2000" dirty="0" smtClean="0">
                <a:latin typeface="Calibri" panose="020F0502020204030204" pitchFamily="34" charset="0"/>
                <a:ea typeface="新細明體" panose="02020500000000000000" pitchFamily="18" charset="-120"/>
              </a:rPr>
              <a:t>Structural</a:t>
            </a:r>
          </a:p>
          <a:p>
            <a:pPr lvl="1" algn="just" eaLnBrk="1" hangingPunct="1">
              <a:spcBef>
                <a:spcPts val="450"/>
              </a:spcBef>
              <a:buClr>
                <a:srgbClr val="000000"/>
              </a:buClr>
              <a:buSzPct val="100000"/>
              <a:buFont typeface="Arial" panose="020B0604020202020204" pitchFamily="34" charset="0"/>
              <a:buChar char="–"/>
              <a:defRPr/>
            </a:pPr>
            <a:r>
              <a:rPr lang="en-US" altLang="zh-TW" sz="2000" dirty="0" smtClean="0">
                <a:latin typeface="Calibri" panose="020F0502020204030204" pitchFamily="34" charset="0"/>
                <a:ea typeface="新細明體" panose="02020500000000000000" pitchFamily="18" charset="-120"/>
              </a:rPr>
              <a:t>Behavioral</a:t>
            </a:r>
          </a:p>
          <a:p>
            <a:pPr lvl="1" algn="just" eaLnBrk="1" hangingPunct="1">
              <a:spcBef>
                <a:spcPts val="450"/>
              </a:spcBef>
              <a:buClr>
                <a:srgbClr val="000000"/>
              </a:buClr>
              <a:buSzPct val="100000"/>
              <a:buFont typeface="Arial" panose="020B0604020202020204" pitchFamily="34" charset="0"/>
              <a:buChar char="–"/>
              <a:defRPr/>
            </a:pPr>
            <a:r>
              <a:rPr lang="en-US" altLang="zh-TW" sz="2000" dirty="0" smtClean="0">
                <a:latin typeface="Calibri" panose="020F0502020204030204" pitchFamily="34" charset="0"/>
                <a:ea typeface="新細明體" panose="02020500000000000000" pitchFamily="18" charset="-120"/>
              </a:rPr>
              <a:t>Grouping</a:t>
            </a:r>
          </a:p>
          <a:p>
            <a:pPr lvl="1" algn="just" eaLnBrk="1" hangingPunct="1">
              <a:spcBef>
                <a:spcPts val="450"/>
              </a:spcBef>
              <a:buClr>
                <a:srgbClr val="000000"/>
              </a:buClr>
              <a:buSzPct val="100000"/>
              <a:buFont typeface="Arial" panose="020B0604020202020204" pitchFamily="34" charset="0"/>
              <a:buChar char="–"/>
              <a:defRPr/>
            </a:pPr>
            <a:r>
              <a:rPr lang="en-US" altLang="zh-TW" sz="2000" dirty="0" smtClean="0">
                <a:latin typeface="Calibri" panose="020F0502020204030204" pitchFamily="34" charset="0"/>
                <a:ea typeface="新細明體" panose="02020500000000000000" pitchFamily="18" charset="-120"/>
              </a:rPr>
              <a:t>Annotation</a:t>
            </a:r>
          </a:p>
          <a:p>
            <a:pPr algn="just" eaLnBrk="1" hangingPunct="1">
              <a:spcBef>
                <a:spcPts val="450"/>
              </a:spcBef>
              <a:buClr>
                <a:srgbClr val="000000"/>
              </a:buClr>
              <a:buSzPct val="100000"/>
              <a:buFont typeface="Arial" panose="020B0604020202020204" pitchFamily="34" charset="0"/>
              <a:buChar char="•"/>
              <a:defRPr/>
            </a:pPr>
            <a:r>
              <a:rPr lang="en-US" altLang="zh-TW" sz="2000" dirty="0" smtClean="0">
                <a:latin typeface="Calibri" panose="020F0502020204030204" pitchFamily="34" charset="0"/>
                <a:ea typeface="新細明體" panose="02020500000000000000" pitchFamily="18" charset="-120"/>
              </a:rPr>
              <a:t>There are </a:t>
            </a:r>
            <a:r>
              <a:rPr lang="en-US" altLang="zh-TW" sz="2000" b="1" dirty="0" smtClean="0">
                <a:latin typeface="Calibri" panose="020F0502020204030204" pitchFamily="34" charset="0"/>
                <a:ea typeface="新細明體" panose="02020500000000000000" pitchFamily="18" charset="-120"/>
              </a:rPr>
              <a:t>four</a:t>
            </a:r>
            <a:r>
              <a:rPr lang="en-US" altLang="zh-TW" sz="2000" dirty="0" smtClean="0">
                <a:latin typeface="Calibri" panose="020F0502020204030204" pitchFamily="34" charset="0"/>
                <a:ea typeface="新細明體" panose="02020500000000000000" pitchFamily="18" charset="-120"/>
              </a:rPr>
              <a:t> basic types of relationships in UML</a:t>
            </a:r>
          </a:p>
          <a:p>
            <a:pPr lvl="1" algn="just" eaLnBrk="1" hangingPunct="1">
              <a:spcBef>
                <a:spcPts val="450"/>
              </a:spcBef>
              <a:buClr>
                <a:srgbClr val="000000"/>
              </a:buClr>
              <a:buSzPct val="100000"/>
              <a:buFont typeface="Arial" panose="020B0604020202020204" pitchFamily="34" charset="0"/>
              <a:buChar char="–"/>
              <a:defRPr/>
            </a:pPr>
            <a:r>
              <a:rPr lang="en-US" altLang="zh-TW" sz="2000" dirty="0" smtClean="0">
                <a:latin typeface="Calibri" panose="020F0502020204030204" pitchFamily="34" charset="0"/>
                <a:ea typeface="新細明體" panose="02020500000000000000" pitchFamily="18" charset="-120"/>
              </a:rPr>
              <a:t>Dependency</a:t>
            </a:r>
          </a:p>
          <a:p>
            <a:pPr lvl="1" algn="just" eaLnBrk="1" hangingPunct="1">
              <a:spcBef>
                <a:spcPts val="450"/>
              </a:spcBef>
              <a:buClr>
                <a:srgbClr val="000000"/>
              </a:buClr>
              <a:buSzPct val="100000"/>
              <a:buFont typeface="Arial" panose="020B0604020202020204" pitchFamily="34" charset="0"/>
              <a:buChar char="–"/>
              <a:defRPr/>
            </a:pPr>
            <a:r>
              <a:rPr lang="en-US" altLang="zh-TW" sz="2000" dirty="0" smtClean="0">
                <a:latin typeface="Calibri" panose="020F0502020204030204" pitchFamily="34" charset="0"/>
                <a:ea typeface="新細明體" panose="02020500000000000000" pitchFamily="18" charset="-120"/>
              </a:rPr>
              <a:t>Association</a:t>
            </a:r>
          </a:p>
          <a:p>
            <a:pPr lvl="1" algn="just" eaLnBrk="1" hangingPunct="1">
              <a:spcBef>
                <a:spcPts val="450"/>
              </a:spcBef>
              <a:buClr>
                <a:srgbClr val="000000"/>
              </a:buClr>
              <a:buSzPct val="100000"/>
              <a:buFont typeface="Arial" panose="020B0604020202020204" pitchFamily="34" charset="0"/>
              <a:buChar char="–"/>
              <a:defRPr/>
            </a:pPr>
            <a:r>
              <a:rPr lang="en-US" altLang="zh-TW" sz="2000" dirty="0" smtClean="0">
                <a:latin typeface="Calibri" panose="020F0502020204030204" pitchFamily="34" charset="0"/>
                <a:ea typeface="新細明體" panose="02020500000000000000" pitchFamily="18" charset="-120"/>
              </a:rPr>
              <a:t>Generalization</a:t>
            </a:r>
          </a:p>
          <a:p>
            <a:pPr lvl="1" algn="just" eaLnBrk="1" hangingPunct="1">
              <a:spcBef>
                <a:spcPts val="450"/>
              </a:spcBef>
              <a:buClr>
                <a:srgbClr val="000000"/>
              </a:buClr>
              <a:buSzPct val="100000"/>
              <a:buFont typeface="Arial" panose="020B0604020202020204" pitchFamily="34" charset="0"/>
              <a:buChar char="–"/>
              <a:defRPr/>
            </a:pPr>
            <a:r>
              <a:rPr lang="en-US" altLang="zh-TW" sz="2000" dirty="0" smtClean="0">
                <a:latin typeface="Calibri" panose="020F0502020204030204" pitchFamily="34" charset="0"/>
                <a:ea typeface="新細明體" panose="02020500000000000000" pitchFamily="18" charset="-120"/>
              </a:rPr>
              <a:t>Realization</a:t>
            </a:r>
          </a:p>
          <a:p>
            <a:pPr algn="just" eaLnBrk="1" hangingPunct="1">
              <a:spcBef>
                <a:spcPts val="450"/>
              </a:spcBef>
              <a:buClr>
                <a:srgbClr val="000000"/>
              </a:buClr>
              <a:buSzPct val="100000"/>
              <a:buFont typeface="Arial" panose="020B0604020202020204" pitchFamily="34" charset="0"/>
              <a:buChar char="•"/>
              <a:defRPr/>
            </a:pPr>
            <a:r>
              <a:rPr lang="en-US" altLang="zh-TW" sz="2000" dirty="0" smtClean="0">
                <a:latin typeface="Calibri" panose="020F0502020204030204" pitchFamily="34" charset="0"/>
                <a:ea typeface="新細明體" panose="02020500000000000000" pitchFamily="18" charset="-120"/>
              </a:rPr>
              <a:t>UML provides both structural and behavioral diagrams</a:t>
            </a:r>
          </a:p>
          <a:p>
            <a:pPr algn="just" eaLnBrk="1" hangingPunct="1">
              <a:spcBef>
                <a:spcPts val="450"/>
              </a:spcBef>
              <a:buSzPct val="100000"/>
              <a:defRPr/>
            </a:pPr>
            <a:endParaRPr lang="en-US" altLang="zh-TW" sz="2000" dirty="0" smtClean="0">
              <a:latin typeface="Calibri" panose="020F0502020204030204" pitchFamily="34" charset="0"/>
              <a:ea typeface="新細明體" panose="02020500000000000000" pitchFamily="18" charset="-120"/>
            </a:endParaRPr>
          </a:p>
          <a:p>
            <a:pPr marL="685800" indent="-260350" algn="just" eaLnBrk="1" hangingPunct="1">
              <a:spcBef>
                <a:spcPts val="450"/>
              </a:spcBef>
              <a:buSzPct val="100000"/>
              <a:defRPr/>
            </a:pPr>
            <a:endParaRPr lang="en-US" altLang="zh-TW" sz="2000" dirty="0" smtClean="0">
              <a:latin typeface="Calibri" panose="020F0502020204030204" pitchFamily="34" charset="0"/>
              <a:ea typeface="新細明體" panose="02020500000000000000" pitchFamily="18" charset="-12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TW" sz="3600" smtClean="0">
                <a:solidFill>
                  <a:srgbClr val="376092"/>
                </a:solidFill>
                <a:latin typeface="Calibri" panose="020F0502020204030204" pitchFamily="34" charset="0"/>
              </a:rPr>
              <a:t>Lecture </a:t>
            </a:r>
            <a:r>
              <a:rPr lang="en-US" altLang="zh-TW" sz="3600" dirty="0" smtClean="0">
                <a:solidFill>
                  <a:srgbClr val="376092"/>
                </a:solidFill>
                <a:latin typeface="Calibri" panose="020F0502020204030204" pitchFamily="34" charset="0"/>
              </a:rPr>
              <a:t>Topics</a:t>
            </a:r>
          </a:p>
        </p:txBody>
      </p:sp>
      <p:sp>
        <p:nvSpPr>
          <p:cNvPr id="10243"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14325" indent="-314325">
              <a:lnSpc>
                <a:spcPct val="83000"/>
              </a:lnSpc>
              <a:spcBef>
                <a:spcPts val="1425"/>
              </a:spcBef>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sz="3000">
                <a:solidFill>
                  <a:srgbClr val="000000"/>
                </a:solidFill>
                <a:latin typeface="Calibri" panose="020F0502020204030204" pitchFamily="34" charset="0"/>
                <a:ea typeface="新細明體" panose="02020500000000000000" pitchFamily="18" charset="-120"/>
              </a:defRPr>
            </a:lvl1pPr>
            <a:lvl2pPr>
              <a:lnSpc>
                <a:spcPct val="83000"/>
              </a:lnSpc>
              <a:spcBef>
                <a:spcPts val="1138"/>
              </a:spcBef>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sz="2200">
                <a:solidFill>
                  <a:srgbClr val="000000"/>
                </a:solidFill>
                <a:latin typeface="Calibri" panose="020F0502020204030204" pitchFamily="34" charset="0"/>
                <a:ea typeface="新細明體" panose="02020500000000000000" pitchFamily="18" charset="-120"/>
              </a:defRPr>
            </a:lvl2pPr>
            <a:lvl3pPr>
              <a:lnSpc>
                <a:spcPct val="83000"/>
              </a:lnSpc>
              <a:spcBef>
                <a:spcPts val="850"/>
              </a:spcBef>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sz="1900">
                <a:solidFill>
                  <a:srgbClr val="000000"/>
                </a:solidFill>
                <a:latin typeface="Calibri" panose="020F0502020204030204" pitchFamily="34" charset="0"/>
                <a:ea typeface="新細明體" panose="02020500000000000000" pitchFamily="18" charset="-120"/>
              </a:defRPr>
            </a:lvl3pPr>
            <a:lvl4pPr>
              <a:lnSpc>
                <a:spcPct val="83000"/>
              </a:lnSpc>
              <a:spcBef>
                <a:spcPts val="575"/>
              </a:spcBef>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sz="1900">
                <a:solidFill>
                  <a:srgbClr val="000000"/>
                </a:solidFill>
                <a:latin typeface="Calibri" panose="020F0502020204030204" pitchFamily="34" charset="0"/>
                <a:ea typeface="新細明體" panose="02020500000000000000" pitchFamily="18" charset="-120"/>
              </a:defRPr>
            </a:lvl4pPr>
            <a:lvl5pPr>
              <a:lnSpc>
                <a:spcPct val="83000"/>
              </a:lnSpc>
              <a:spcBef>
                <a:spcPts val="288"/>
              </a:spcBef>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sz="2000">
                <a:solidFill>
                  <a:srgbClr val="000000"/>
                </a:solidFill>
                <a:latin typeface="Calibri" panose="020F0502020204030204" pitchFamily="34" charset="0"/>
                <a:ea typeface="新細明體" panose="02020500000000000000" pitchFamily="18" charset="-120"/>
              </a:defRPr>
            </a:lvl5pPr>
            <a:lvl6pPr marL="2514600" indent="-228600" defTabSz="449263" eaLnBrk="0" fontAlgn="base" hangingPunct="0">
              <a:lnSpc>
                <a:spcPct val="83000"/>
              </a:lnSpc>
              <a:spcBef>
                <a:spcPts val="288"/>
              </a:spcBef>
              <a:spcAft>
                <a:spcPct val="0"/>
              </a:spcAft>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sz="2000">
                <a:solidFill>
                  <a:srgbClr val="000000"/>
                </a:solidFill>
                <a:latin typeface="Calibri" panose="020F0502020204030204" pitchFamily="34" charset="0"/>
                <a:ea typeface="新細明體" panose="02020500000000000000" pitchFamily="18" charset="-120"/>
              </a:defRPr>
            </a:lvl6pPr>
            <a:lvl7pPr marL="2971800" indent="-228600" defTabSz="449263" eaLnBrk="0" fontAlgn="base" hangingPunct="0">
              <a:lnSpc>
                <a:spcPct val="83000"/>
              </a:lnSpc>
              <a:spcBef>
                <a:spcPts val="288"/>
              </a:spcBef>
              <a:spcAft>
                <a:spcPct val="0"/>
              </a:spcAft>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sz="2000">
                <a:solidFill>
                  <a:srgbClr val="000000"/>
                </a:solidFill>
                <a:latin typeface="Calibri" panose="020F0502020204030204" pitchFamily="34" charset="0"/>
                <a:ea typeface="新細明體" panose="02020500000000000000" pitchFamily="18" charset="-120"/>
              </a:defRPr>
            </a:lvl7pPr>
            <a:lvl8pPr marL="3429000" indent="-228600" defTabSz="449263" eaLnBrk="0" fontAlgn="base" hangingPunct="0">
              <a:lnSpc>
                <a:spcPct val="83000"/>
              </a:lnSpc>
              <a:spcBef>
                <a:spcPts val="288"/>
              </a:spcBef>
              <a:spcAft>
                <a:spcPct val="0"/>
              </a:spcAft>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sz="2000">
                <a:solidFill>
                  <a:srgbClr val="000000"/>
                </a:solidFill>
                <a:latin typeface="Calibri" panose="020F0502020204030204" pitchFamily="34" charset="0"/>
                <a:ea typeface="新細明體" panose="02020500000000000000" pitchFamily="18" charset="-120"/>
              </a:defRPr>
            </a:lvl8pPr>
            <a:lvl9pPr marL="3886200" indent="-228600" defTabSz="449263" eaLnBrk="0" fontAlgn="base" hangingPunct="0">
              <a:lnSpc>
                <a:spcPct val="83000"/>
              </a:lnSpc>
              <a:spcBef>
                <a:spcPts val="288"/>
              </a:spcBef>
              <a:spcAft>
                <a:spcPct val="0"/>
              </a:spcAft>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sz="2000">
                <a:solidFill>
                  <a:srgbClr val="000000"/>
                </a:solidFill>
                <a:latin typeface="Calibri" panose="020F0502020204030204" pitchFamily="34" charset="0"/>
                <a:ea typeface="新細明體" panose="02020500000000000000" pitchFamily="18" charset="-120"/>
              </a:defRPr>
            </a:lvl9pPr>
          </a:lstStyle>
          <a:p>
            <a:pPr eaLnBrk="1" hangingPunct="1">
              <a:lnSpc>
                <a:spcPct val="100000"/>
              </a:lnSpc>
              <a:spcBef>
                <a:spcPts val="450"/>
              </a:spcBef>
              <a:buFont typeface="Arial" panose="020B0604020202020204" pitchFamily="34" charset="0"/>
              <a:buChar char="•"/>
            </a:pPr>
            <a:r>
              <a:rPr lang="en-US" altLang="zh-TW" sz="2800" dirty="0" smtClean="0"/>
              <a:t>Basic building blocks of Unified Modeling Language (UML)</a:t>
            </a:r>
          </a:p>
          <a:p>
            <a:pPr eaLnBrk="1" hangingPunct="1">
              <a:lnSpc>
                <a:spcPct val="100000"/>
              </a:lnSpc>
              <a:spcBef>
                <a:spcPts val="450"/>
              </a:spcBef>
              <a:buFont typeface="Arial" panose="020B0604020202020204" pitchFamily="34" charset="0"/>
              <a:buChar char="•"/>
            </a:pPr>
            <a:r>
              <a:rPr lang="en-US" altLang="zh-TW" sz="2800" dirty="0" smtClean="0"/>
              <a:t>Things/Elements</a:t>
            </a:r>
          </a:p>
          <a:p>
            <a:pPr eaLnBrk="1" hangingPunct="1">
              <a:lnSpc>
                <a:spcPct val="100000"/>
              </a:lnSpc>
              <a:spcBef>
                <a:spcPts val="450"/>
              </a:spcBef>
              <a:buFont typeface="Arial" panose="020B0604020202020204" pitchFamily="34" charset="0"/>
              <a:buChar char="•"/>
            </a:pPr>
            <a:r>
              <a:rPr lang="en-US" altLang="zh-TW" sz="2800" dirty="0" smtClean="0"/>
              <a:t>Relationships </a:t>
            </a:r>
          </a:p>
          <a:p>
            <a:pPr eaLnBrk="1" hangingPunct="1">
              <a:lnSpc>
                <a:spcPct val="100000"/>
              </a:lnSpc>
              <a:spcBef>
                <a:spcPts val="450"/>
              </a:spcBef>
              <a:buClrTx/>
              <a:buFontTx/>
              <a:buNone/>
            </a:pPr>
            <a:endParaRPr lang="en-US" altLang="zh-TW" sz="2200" dirty="0"/>
          </a:p>
        </p:txBody>
      </p:sp>
      <p:sp>
        <p:nvSpPr>
          <p:cNvPr id="2" name="Slide Number Placeholder 1"/>
          <p:cNvSpPr>
            <a:spLocks noGrp="1"/>
          </p:cNvSpPr>
          <p:nvPr>
            <p:ph type="sldNum" sz="quarter" idx="10"/>
          </p:nvPr>
        </p:nvSpPr>
        <p:spPr/>
        <p:txBody>
          <a:bodyPr/>
          <a:lstStyle/>
          <a:p>
            <a:pPr>
              <a:defRPr/>
            </a:pPr>
            <a:fld id="{135BE03A-C760-43C6-9330-EE6D459C0148}" type="slidenum">
              <a:rPr lang="en-IN"/>
              <a:pPr>
                <a:defRPr/>
              </a:pPr>
              <a:t>3</a:t>
            </a:fld>
            <a:endParaRPr lang="en-I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1"/>
          <p:cNvSpPr>
            <a:spLocks noGrp="1" noChangeArrowheads="1"/>
          </p:cNvSpPr>
          <p:nvPr>
            <p:ph type="title" idx="4294967295"/>
          </p:nvPr>
        </p:nvSpPr>
        <p:spPr>
          <a:xfrm>
            <a:off x="1062038" y="215106"/>
            <a:ext cx="6994525" cy="561975"/>
          </a:xfr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p>
            <a:pPr algn="ctr" eaLnBrk="1"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TW" sz="3600" dirty="0">
                <a:solidFill>
                  <a:srgbClr val="376092"/>
                </a:solidFill>
                <a:latin typeface="Calibri" panose="020F0502020204030204" pitchFamily="34" charset="0"/>
              </a:rPr>
              <a:t>Basic Building Blocks of UML</a:t>
            </a:r>
          </a:p>
        </p:txBody>
      </p:sp>
      <p:sp>
        <p:nvSpPr>
          <p:cNvPr id="12291" name="Rectangle 2"/>
          <p:cNvSpPr>
            <a:spLocks noChangeArrowheads="1"/>
          </p:cNvSpPr>
          <p:nvPr/>
        </p:nvSpPr>
        <p:spPr bwMode="auto">
          <a:xfrm>
            <a:off x="5867400" y="1108075"/>
            <a:ext cx="2819400" cy="3170238"/>
          </a:xfrm>
          <a:prstGeom prst="rect">
            <a:avLst/>
          </a:prstGeom>
          <a:solidFill>
            <a:srgbClr val="D7E4BD"/>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marL="209550" indent="-209550">
              <a:lnSpc>
                <a:spcPct val="83000"/>
              </a:lnSpc>
              <a:spcBef>
                <a:spcPts val="1425"/>
              </a:spcBef>
              <a:buClr>
                <a:srgbClr val="000000"/>
              </a:buClr>
              <a:buSzPct val="100000"/>
              <a:buFont typeface="Times New Roman" panose="02020603050405020304" pitchFamily="18" charset="0"/>
              <a:tabLst>
                <a:tab pos="209550" algn="l"/>
                <a:tab pos="657225" algn="l"/>
                <a:tab pos="1106488" algn="l"/>
                <a:tab pos="1555750" algn="l"/>
                <a:tab pos="2005013" algn="l"/>
                <a:tab pos="2454275" algn="l"/>
                <a:tab pos="2903538" algn="l"/>
                <a:tab pos="3352800" algn="l"/>
                <a:tab pos="3802063" algn="l"/>
                <a:tab pos="4251325" algn="l"/>
                <a:tab pos="4700588" algn="l"/>
                <a:tab pos="5149850" algn="l"/>
                <a:tab pos="5599113" algn="l"/>
                <a:tab pos="6048375" algn="l"/>
                <a:tab pos="6497638" algn="l"/>
                <a:tab pos="6946900" algn="l"/>
                <a:tab pos="7396163" algn="l"/>
                <a:tab pos="7845425" algn="l"/>
                <a:tab pos="8294688" algn="l"/>
                <a:tab pos="8743950" algn="l"/>
                <a:tab pos="9193213" algn="l"/>
              </a:tabLst>
              <a:defRPr sz="3000">
                <a:solidFill>
                  <a:srgbClr val="000000"/>
                </a:solidFill>
                <a:latin typeface="Calibri" panose="020F0502020204030204" pitchFamily="34" charset="0"/>
                <a:ea typeface="新細明體" panose="02020500000000000000" pitchFamily="18" charset="-120"/>
              </a:defRPr>
            </a:lvl1pPr>
            <a:lvl2pPr>
              <a:lnSpc>
                <a:spcPct val="83000"/>
              </a:lnSpc>
              <a:spcBef>
                <a:spcPts val="1138"/>
              </a:spcBef>
              <a:buClr>
                <a:srgbClr val="000000"/>
              </a:buClr>
              <a:buSzPct val="100000"/>
              <a:buFont typeface="Times New Roman" panose="02020603050405020304" pitchFamily="18" charset="0"/>
              <a:tabLst>
                <a:tab pos="209550" algn="l"/>
                <a:tab pos="657225" algn="l"/>
                <a:tab pos="1106488" algn="l"/>
                <a:tab pos="1555750" algn="l"/>
                <a:tab pos="2005013" algn="l"/>
                <a:tab pos="2454275" algn="l"/>
                <a:tab pos="2903538" algn="l"/>
                <a:tab pos="3352800" algn="l"/>
                <a:tab pos="3802063" algn="l"/>
                <a:tab pos="4251325" algn="l"/>
                <a:tab pos="4700588" algn="l"/>
                <a:tab pos="5149850" algn="l"/>
                <a:tab pos="5599113" algn="l"/>
                <a:tab pos="6048375" algn="l"/>
                <a:tab pos="6497638" algn="l"/>
                <a:tab pos="6946900" algn="l"/>
                <a:tab pos="7396163" algn="l"/>
                <a:tab pos="7845425" algn="l"/>
                <a:tab pos="8294688" algn="l"/>
                <a:tab pos="8743950" algn="l"/>
                <a:tab pos="9193213" algn="l"/>
              </a:tabLst>
              <a:defRPr sz="2200">
                <a:solidFill>
                  <a:srgbClr val="000000"/>
                </a:solidFill>
                <a:latin typeface="Calibri" panose="020F0502020204030204" pitchFamily="34" charset="0"/>
                <a:ea typeface="新細明體" panose="02020500000000000000" pitchFamily="18" charset="-120"/>
              </a:defRPr>
            </a:lvl2pPr>
            <a:lvl3pPr>
              <a:lnSpc>
                <a:spcPct val="83000"/>
              </a:lnSpc>
              <a:spcBef>
                <a:spcPts val="850"/>
              </a:spcBef>
              <a:buClr>
                <a:srgbClr val="000000"/>
              </a:buClr>
              <a:buSzPct val="100000"/>
              <a:buFont typeface="Times New Roman" panose="02020603050405020304" pitchFamily="18" charset="0"/>
              <a:tabLst>
                <a:tab pos="209550" algn="l"/>
                <a:tab pos="657225" algn="l"/>
                <a:tab pos="1106488" algn="l"/>
                <a:tab pos="1555750" algn="l"/>
                <a:tab pos="2005013" algn="l"/>
                <a:tab pos="2454275" algn="l"/>
                <a:tab pos="2903538" algn="l"/>
                <a:tab pos="3352800" algn="l"/>
                <a:tab pos="3802063" algn="l"/>
                <a:tab pos="4251325" algn="l"/>
                <a:tab pos="4700588" algn="l"/>
                <a:tab pos="5149850" algn="l"/>
                <a:tab pos="5599113" algn="l"/>
                <a:tab pos="6048375" algn="l"/>
                <a:tab pos="6497638" algn="l"/>
                <a:tab pos="6946900" algn="l"/>
                <a:tab pos="7396163" algn="l"/>
                <a:tab pos="7845425" algn="l"/>
                <a:tab pos="8294688" algn="l"/>
                <a:tab pos="8743950" algn="l"/>
                <a:tab pos="9193213" algn="l"/>
              </a:tabLst>
              <a:defRPr sz="1900">
                <a:solidFill>
                  <a:srgbClr val="000000"/>
                </a:solidFill>
                <a:latin typeface="Calibri" panose="020F0502020204030204" pitchFamily="34" charset="0"/>
                <a:ea typeface="新細明體" panose="02020500000000000000" pitchFamily="18" charset="-120"/>
              </a:defRPr>
            </a:lvl3pPr>
            <a:lvl4pPr>
              <a:lnSpc>
                <a:spcPct val="83000"/>
              </a:lnSpc>
              <a:spcBef>
                <a:spcPts val="575"/>
              </a:spcBef>
              <a:buClr>
                <a:srgbClr val="000000"/>
              </a:buClr>
              <a:buSzPct val="100000"/>
              <a:buFont typeface="Times New Roman" panose="02020603050405020304" pitchFamily="18" charset="0"/>
              <a:tabLst>
                <a:tab pos="209550" algn="l"/>
                <a:tab pos="657225" algn="l"/>
                <a:tab pos="1106488" algn="l"/>
                <a:tab pos="1555750" algn="l"/>
                <a:tab pos="2005013" algn="l"/>
                <a:tab pos="2454275" algn="l"/>
                <a:tab pos="2903538" algn="l"/>
                <a:tab pos="3352800" algn="l"/>
                <a:tab pos="3802063" algn="l"/>
                <a:tab pos="4251325" algn="l"/>
                <a:tab pos="4700588" algn="l"/>
                <a:tab pos="5149850" algn="l"/>
                <a:tab pos="5599113" algn="l"/>
                <a:tab pos="6048375" algn="l"/>
                <a:tab pos="6497638" algn="l"/>
                <a:tab pos="6946900" algn="l"/>
                <a:tab pos="7396163" algn="l"/>
                <a:tab pos="7845425" algn="l"/>
                <a:tab pos="8294688" algn="l"/>
                <a:tab pos="8743950" algn="l"/>
                <a:tab pos="9193213" algn="l"/>
              </a:tabLst>
              <a:defRPr sz="1900">
                <a:solidFill>
                  <a:srgbClr val="000000"/>
                </a:solidFill>
                <a:latin typeface="Calibri" panose="020F0502020204030204" pitchFamily="34" charset="0"/>
                <a:ea typeface="新細明體" panose="02020500000000000000" pitchFamily="18" charset="-120"/>
              </a:defRPr>
            </a:lvl4pPr>
            <a:lvl5pPr>
              <a:lnSpc>
                <a:spcPct val="83000"/>
              </a:lnSpc>
              <a:spcBef>
                <a:spcPts val="288"/>
              </a:spcBef>
              <a:buClr>
                <a:srgbClr val="000000"/>
              </a:buClr>
              <a:buSzPct val="100000"/>
              <a:buFont typeface="Times New Roman" panose="02020603050405020304" pitchFamily="18" charset="0"/>
              <a:tabLst>
                <a:tab pos="209550" algn="l"/>
                <a:tab pos="657225" algn="l"/>
                <a:tab pos="1106488" algn="l"/>
                <a:tab pos="1555750" algn="l"/>
                <a:tab pos="2005013" algn="l"/>
                <a:tab pos="2454275" algn="l"/>
                <a:tab pos="2903538" algn="l"/>
                <a:tab pos="3352800" algn="l"/>
                <a:tab pos="3802063" algn="l"/>
                <a:tab pos="4251325" algn="l"/>
                <a:tab pos="4700588" algn="l"/>
                <a:tab pos="5149850" algn="l"/>
                <a:tab pos="5599113" algn="l"/>
                <a:tab pos="6048375" algn="l"/>
                <a:tab pos="6497638" algn="l"/>
                <a:tab pos="6946900" algn="l"/>
                <a:tab pos="7396163" algn="l"/>
                <a:tab pos="7845425" algn="l"/>
                <a:tab pos="8294688" algn="l"/>
                <a:tab pos="8743950" algn="l"/>
                <a:tab pos="9193213" algn="l"/>
              </a:tabLst>
              <a:defRPr sz="2000">
                <a:solidFill>
                  <a:srgbClr val="000000"/>
                </a:solidFill>
                <a:latin typeface="Calibri" panose="020F0502020204030204" pitchFamily="34" charset="0"/>
                <a:ea typeface="新細明體" panose="02020500000000000000" pitchFamily="18" charset="-120"/>
              </a:defRPr>
            </a:lvl5pPr>
            <a:lvl6pPr marL="2514600" indent="-228600" defTabSz="449263" eaLnBrk="0" fontAlgn="base" hangingPunct="0">
              <a:lnSpc>
                <a:spcPct val="83000"/>
              </a:lnSpc>
              <a:spcBef>
                <a:spcPts val="288"/>
              </a:spcBef>
              <a:spcAft>
                <a:spcPct val="0"/>
              </a:spcAft>
              <a:buClr>
                <a:srgbClr val="000000"/>
              </a:buClr>
              <a:buSzPct val="100000"/>
              <a:buFont typeface="Times New Roman" panose="02020603050405020304" pitchFamily="18" charset="0"/>
              <a:tabLst>
                <a:tab pos="209550" algn="l"/>
                <a:tab pos="657225" algn="l"/>
                <a:tab pos="1106488" algn="l"/>
                <a:tab pos="1555750" algn="l"/>
                <a:tab pos="2005013" algn="l"/>
                <a:tab pos="2454275" algn="l"/>
                <a:tab pos="2903538" algn="l"/>
                <a:tab pos="3352800" algn="l"/>
                <a:tab pos="3802063" algn="l"/>
                <a:tab pos="4251325" algn="l"/>
                <a:tab pos="4700588" algn="l"/>
                <a:tab pos="5149850" algn="l"/>
                <a:tab pos="5599113" algn="l"/>
                <a:tab pos="6048375" algn="l"/>
                <a:tab pos="6497638" algn="l"/>
                <a:tab pos="6946900" algn="l"/>
                <a:tab pos="7396163" algn="l"/>
                <a:tab pos="7845425" algn="l"/>
                <a:tab pos="8294688" algn="l"/>
                <a:tab pos="8743950" algn="l"/>
                <a:tab pos="9193213" algn="l"/>
              </a:tabLst>
              <a:defRPr sz="2000">
                <a:solidFill>
                  <a:srgbClr val="000000"/>
                </a:solidFill>
                <a:latin typeface="Calibri" panose="020F0502020204030204" pitchFamily="34" charset="0"/>
                <a:ea typeface="新細明體" panose="02020500000000000000" pitchFamily="18" charset="-120"/>
              </a:defRPr>
            </a:lvl6pPr>
            <a:lvl7pPr marL="2971800" indent="-228600" defTabSz="449263" eaLnBrk="0" fontAlgn="base" hangingPunct="0">
              <a:lnSpc>
                <a:spcPct val="83000"/>
              </a:lnSpc>
              <a:spcBef>
                <a:spcPts val="288"/>
              </a:spcBef>
              <a:spcAft>
                <a:spcPct val="0"/>
              </a:spcAft>
              <a:buClr>
                <a:srgbClr val="000000"/>
              </a:buClr>
              <a:buSzPct val="100000"/>
              <a:buFont typeface="Times New Roman" panose="02020603050405020304" pitchFamily="18" charset="0"/>
              <a:tabLst>
                <a:tab pos="209550" algn="l"/>
                <a:tab pos="657225" algn="l"/>
                <a:tab pos="1106488" algn="l"/>
                <a:tab pos="1555750" algn="l"/>
                <a:tab pos="2005013" algn="l"/>
                <a:tab pos="2454275" algn="l"/>
                <a:tab pos="2903538" algn="l"/>
                <a:tab pos="3352800" algn="l"/>
                <a:tab pos="3802063" algn="l"/>
                <a:tab pos="4251325" algn="l"/>
                <a:tab pos="4700588" algn="l"/>
                <a:tab pos="5149850" algn="l"/>
                <a:tab pos="5599113" algn="l"/>
                <a:tab pos="6048375" algn="l"/>
                <a:tab pos="6497638" algn="l"/>
                <a:tab pos="6946900" algn="l"/>
                <a:tab pos="7396163" algn="l"/>
                <a:tab pos="7845425" algn="l"/>
                <a:tab pos="8294688" algn="l"/>
                <a:tab pos="8743950" algn="l"/>
                <a:tab pos="9193213" algn="l"/>
              </a:tabLst>
              <a:defRPr sz="2000">
                <a:solidFill>
                  <a:srgbClr val="000000"/>
                </a:solidFill>
                <a:latin typeface="Calibri" panose="020F0502020204030204" pitchFamily="34" charset="0"/>
                <a:ea typeface="新細明體" panose="02020500000000000000" pitchFamily="18" charset="-120"/>
              </a:defRPr>
            </a:lvl7pPr>
            <a:lvl8pPr marL="3429000" indent="-228600" defTabSz="449263" eaLnBrk="0" fontAlgn="base" hangingPunct="0">
              <a:lnSpc>
                <a:spcPct val="83000"/>
              </a:lnSpc>
              <a:spcBef>
                <a:spcPts val="288"/>
              </a:spcBef>
              <a:spcAft>
                <a:spcPct val="0"/>
              </a:spcAft>
              <a:buClr>
                <a:srgbClr val="000000"/>
              </a:buClr>
              <a:buSzPct val="100000"/>
              <a:buFont typeface="Times New Roman" panose="02020603050405020304" pitchFamily="18" charset="0"/>
              <a:tabLst>
                <a:tab pos="209550" algn="l"/>
                <a:tab pos="657225" algn="l"/>
                <a:tab pos="1106488" algn="l"/>
                <a:tab pos="1555750" algn="l"/>
                <a:tab pos="2005013" algn="l"/>
                <a:tab pos="2454275" algn="l"/>
                <a:tab pos="2903538" algn="l"/>
                <a:tab pos="3352800" algn="l"/>
                <a:tab pos="3802063" algn="l"/>
                <a:tab pos="4251325" algn="l"/>
                <a:tab pos="4700588" algn="l"/>
                <a:tab pos="5149850" algn="l"/>
                <a:tab pos="5599113" algn="l"/>
                <a:tab pos="6048375" algn="l"/>
                <a:tab pos="6497638" algn="l"/>
                <a:tab pos="6946900" algn="l"/>
                <a:tab pos="7396163" algn="l"/>
                <a:tab pos="7845425" algn="l"/>
                <a:tab pos="8294688" algn="l"/>
                <a:tab pos="8743950" algn="l"/>
                <a:tab pos="9193213" algn="l"/>
              </a:tabLst>
              <a:defRPr sz="2000">
                <a:solidFill>
                  <a:srgbClr val="000000"/>
                </a:solidFill>
                <a:latin typeface="Calibri" panose="020F0502020204030204" pitchFamily="34" charset="0"/>
                <a:ea typeface="新細明體" panose="02020500000000000000" pitchFamily="18" charset="-120"/>
              </a:defRPr>
            </a:lvl8pPr>
            <a:lvl9pPr marL="3886200" indent="-228600" defTabSz="449263" eaLnBrk="0" fontAlgn="base" hangingPunct="0">
              <a:lnSpc>
                <a:spcPct val="83000"/>
              </a:lnSpc>
              <a:spcBef>
                <a:spcPts val="288"/>
              </a:spcBef>
              <a:spcAft>
                <a:spcPct val="0"/>
              </a:spcAft>
              <a:buClr>
                <a:srgbClr val="000000"/>
              </a:buClr>
              <a:buSzPct val="100000"/>
              <a:buFont typeface="Times New Roman" panose="02020603050405020304" pitchFamily="18" charset="0"/>
              <a:tabLst>
                <a:tab pos="209550" algn="l"/>
                <a:tab pos="657225" algn="l"/>
                <a:tab pos="1106488" algn="l"/>
                <a:tab pos="1555750" algn="l"/>
                <a:tab pos="2005013" algn="l"/>
                <a:tab pos="2454275" algn="l"/>
                <a:tab pos="2903538" algn="l"/>
                <a:tab pos="3352800" algn="l"/>
                <a:tab pos="3802063" algn="l"/>
                <a:tab pos="4251325" algn="l"/>
                <a:tab pos="4700588" algn="l"/>
                <a:tab pos="5149850" algn="l"/>
                <a:tab pos="5599113" algn="l"/>
                <a:tab pos="6048375" algn="l"/>
                <a:tab pos="6497638" algn="l"/>
                <a:tab pos="6946900" algn="l"/>
                <a:tab pos="7396163" algn="l"/>
                <a:tab pos="7845425" algn="l"/>
                <a:tab pos="8294688" algn="l"/>
                <a:tab pos="8743950" algn="l"/>
                <a:tab pos="9193213" algn="l"/>
              </a:tabLst>
              <a:defRPr sz="2000">
                <a:solidFill>
                  <a:srgbClr val="000000"/>
                </a:solidFill>
                <a:latin typeface="Calibri" panose="020F0502020204030204" pitchFamily="34" charset="0"/>
                <a:ea typeface="新細明體" panose="02020500000000000000" pitchFamily="18" charset="-120"/>
              </a:defRPr>
            </a:lvl9pPr>
          </a:lstStyle>
          <a:p>
            <a:pPr eaLnBrk="1">
              <a:lnSpc>
                <a:spcPct val="80000"/>
              </a:lnSpc>
              <a:spcBef>
                <a:spcPts val="925"/>
              </a:spcBef>
              <a:buFont typeface="Times New Roman" panose="02020603050405020304" pitchFamily="18" charset="0"/>
              <a:buAutoNum type="romanLcPeriod"/>
            </a:pPr>
            <a:r>
              <a:rPr lang="en-IN" sz="1900">
                <a:latin typeface="+mn-lt"/>
              </a:rPr>
              <a:t>Class Diagram</a:t>
            </a:r>
          </a:p>
          <a:p>
            <a:pPr eaLnBrk="1">
              <a:lnSpc>
                <a:spcPct val="80000"/>
              </a:lnSpc>
              <a:spcBef>
                <a:spcPts val="925"/>
              </a:spcBef>
              <a:buFont typeface="Times New Roman" panose="02020603050405020304" pitchFamily="18" charset="0"/>
              <a:buAutoNum type="romanLcPeriod"/>
            </a:pPr>
            <a:r>
              <a:rPr lang="en-IN" sz="1900">
                <a:latin typeface="+mn-lt"/>
              </a:rPr>
              <a:t>Object Diagram</a:t>
            </a:r>
          </a:p>
          <a:p>
            <a:pPr eaLnBrk="1">
              <a:lnSpc>
                <a:spcPct val="80000"/>
              </a:lnSpc>
              <a:spcBef>
                <a:spcPts val="925"/>
              </a:spcBef>
              <a:buFont typeface="Times New Roman" panose="02020603050405020304" pitchFamily="18" charset="0"/>
              <a:buAutoNum type="romanLcPeriod"/>
            </a:pPr>
            <a:r>
              <a:rPr lang="en-IN" sz="1900">
                <a:latin typeface="+mn-lt"/>
              </a:rPr>
              <a:t>Use Case Diagram</a:t>
            </a:r>
          </a:p>
          <a:p>
            <a:pPr eaLnBrk="1">
              <a:lnSpc>
                <a:spcPct val="80000"/>
              </a:lnSpc>
              <a:spcBef>
                <a:spcPts val="925"/>
              </a:spcBef>
              <a:buFont typeface="Times New Roman" panose="02020603050405020304" pitchFamily="18" charset="0"/>
              <a:buAutoNum type="romanLcPeriod"/>
            </a:pPr>
            <a:r>
              <a:rPr lang="en-IN" sz="1900">
                <a:latin typeface="+mn-lt"/>
              </a:rPr>
              <a:t>Sequence Diagram</a:t>
            </a:r>
          </a:p>
          <a:p>
            <a:pPr eaLnBrk="1">
              <a:lnSpc>
                <a:spcPct val="80000"/>
              </a:lnSpc>
              <a:spcBef>
                <a:spcPts val="925"/>
              </a:spcBef>
              <a:buFont typeface="Times New Roman" panose="02020603050405020304" pitchFamily="18" charset="0"/>
              <a:buAutoNum type="romanLcPeriod"/>
            </a:pPr>
            <a:r>
              <a:rPr lang="en-IN" sz="1900">
                <a:latin typeface="+mn-lt"/>
              </a:rPr>
              <a:t>Collaboration Diagram</a:t>
            </a:r>
          </a:p>
          <a:p>
            <a:pPr eaLnBrk="1">
              <a:lnSpc>
                <a:spcPct val="80000"/>
              </a:lnSpc>
              <a:spcBef>
                <a:spcPts val="925"/>
              </a:spcBef>
              <a:buFont typeface="Times New Roman" panose="02020603050405020304" pitchFamily="18" charset="0"/>
              <a:buAutoNum type="romanLcPeriod"/>
            </a:pPr>
            <a:r>
              <a:rPr lang="en-IN" sz="1900">
                <a:latin typeface="+mn-lt"/>
              </a:rPr>
              <a:t>Statechart Diagram</a:t>
            </a:r>
          </a:p>
          <a:p>
            <a:pPr eaLnBrk="1">
              <a:lnSpc>
                <a:spcPct val="80000"/>
              </a:lnSpc>
              <a:spcBef>
                <a:spcPts val="925"/>
              </a:spcBef>
              <a:buFont typeface="Times New Roman" panose="02020603050405020304" pitchFamily="18" charset="0"/>
              <a:buAutoNum type="romanLcPeriod"/>
            </a:pPr>
            <a:r>
              <a:rPr lang="en-IN" sz="1900">
                <a:latin typeface="+mn-lt"/>
              </a:rPr>
              <a:t>Activity Diagram</a:t>
            </a:r>
          </a:p>
          <a:p>
            <a:pPr eaLnBrk="1">
              <a:lnSpc>
                <a:spcPct val="80000"/>
              </a:lnSpc>
              <a:spcBef>
                <a:spcPts val="925"/>
              </a:spcBef>
              <a:buFont typeface="Times New Roman" panose="02020603050405020304" pitchFamily="18" charset="0"/>
              <a:buAutoNum type="romanLcPeriod"/>
            </a:pPr>
            <a:r>
              <a:rPr lang="en-IN" sz="1900">
                <a:latin typeface="+mn-lt"/>
              </a:rPr>
              <a:t>Component Diagram</a:t>
            </a:r>
          </a:p>
          <a:p>
            <a:pPr eaLnBrk="1">
              <a:lnSpc>
                <a:spcPct val="80000"/>
              </a:lnSpc>
              <a:spcBef>
                <a:spcPts val="925"/>
              </a:spcBef>
              <a:buFont typeface="Times New Roman" panose="02020603050405020304" pitchFamily="18" charset="0"/>
              <a:buAutoNum type="romanLcPeriod"/>
            </a:pPr>
            <a:r>
              <a:rPr lang="en-IN" sz="1900">
                <a:latin typeface="+mn-lt"/>
              </a:rPr>
              <a:t>Deployment Diagram</a:t>
            </a:r>
          </a:p>
        </p:txBody>
      </p:sp>
      <p:sp>
        <p:nvSpPr>
          <p:cNvPr id="12292" name="Rectangle 3"/>
          <p:cNvSpPr>
            <a:spLocks noChangeArrowheads="1"/>
          </p:cNvSpPr>
          <p:nvPr/>
        </p:nvSpPr>
        <p:spPr bwMode="auto">
          <a:xfrm>
            <a:off x="1981200" y="2795588"/>
            <a:ext cx="2133600" cy="1476375"/>
          </a:xfrm>
          <a:prstGeom prst="rect">
            <a:avLst/>
          </a:prstGeom>
          <a:solidFill>
            <a:srgbClr val="FF99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209550" indent="-209550">
              <a:lnSpc>
                <a:spcPct val="83000"/>
              </a:lnSpc>
              <a:spcBef>
                <a:spcPts val="1425"/>
              </a:spcBef>
              <a:buClr>
                <a:srgbClr val="000000"/>
              </a:buClr>
              <a:buSzPct val="100000"/>
              <a:buFont typeface="Times New Roman" panose="02020603050405020304" pitchFamily="18" charset="0"/>
              <a:tabLst>
                <a:tab pos="209550" algn="l"/>
                <a:tab pos="657225" algn="l"/>
                <a:tab pos="1106488" algn="l"/>
                <a:tab pos="1555750" algn="l"/>
                <a:tab pos="2005013" algn="l"/>
                <a:tab pos="2454275" algn="l"/>
                <a:tab pos="2903538" algn="l"/>
                <a:tab pos="3352800" algn="l"/>
                <a:tab pos="3802063" algn="l"/>
                <a:tab pos="4251325" algn="l"/>
                <a:tab pos="4700588" algn="l"/>
                <a:tab pos="5149850" algn="l"/>
                <a:tab pos="5599113" algn="l"/>
                <a:tab pos="6048375" algn="l"/>
                <a:tab pos="6497638" algn="l"/>
                <a:tab pos="6946900" algn="l"/>
                <a:tab pos="7396163" algn="l"/>
                <a:tab pos="7845425" algn="l"/>
                <a:tab pos="8294688" algn="l"/>
                <a:tab pos="8743950" algn="l"/>
                <a:tab pos="9193213" algn="l"/>
              </a:tabLst>
              <a:defRPr sz="3000">
                <a:solidFill>
                  <a:srgbClr val="000000"/>
                </a:solidFill>
                <a:latin typeface="Calibri" panose="020F0502020204030204" pitchFamily="34" charset="0"/>
                <a:ea typeface="新細明體" panose="02020500000000000000" pitchFamily="18" charset="-120"/>
              </a:defRPr>
            </a:lvl1pPr>
            <a:lvl2pPr>
              <a:lnSpc>
                <a:spcPct val="83000"/>
              </a:lnSpc>
              <a:spcBef>
                <a:spcPts val="1138"/>
              </a:spcBef>
              <a:buClr>
                <a:srgbClr val="000000"/>
              </a:buClr>
              <a:buSzPct val="100000"/>
              <a:buFont typeface="Times New Roman" panose="02020603050405020304" pitchFamily="18" charset="0"/>
              <a:tabLst>
                <a:tab pos="209550" algn="l"/>
                <a:tab pos="657225" algn="l"/>
                <a:tab pos="1106488" algn="l"/>
                <a:tab pos="1555750" algn="l"/>
                <a:tab pos="2005013" algn="l"/>
                <a:tab pos="2454275" algn="l"/>
                <a:tab pos="2903538" algn="l"/>
                <a:tab pos="3352800" algn="l"/>
                <a:tab pos="3802063" algn="l"/>
                <a:tab pos="4251325" algn="l"/>
                <a:tab pos="4700588" algn="l"/>
                <a:tab pos="5149850" algn="l"/>
                <a:tab pos="5599113" algn="l"/>
                <a:tab pos="6048375" algn="l"/>
                <a:tab pos="6497638" algn="l"/>
                <a:tab pos="6946900" algn="l"/>
                <a:tab pos="7396163" algn="l"/>
                <a:tab pos="7845425" algn="l"/>
                <a:tab pos="8294688" algn="l"/>
                <a:tab pos="8743950" algn="l"/>
                <a:tab pos="9193213" algn="l"/>
              </a:tabLst>
              <a:defRPr sz="2200">
                <a:solidFill>
                  <a:srgbClr val="000000"/>
                </a:solidFill>
                <a:latin typeface="Calibri" panose="020F0502020204030204" pitchFamily="34" charset="0"/>
                <a:ea typeface="新細明體" panose="02020500000000000000" pitchFamily="18" charset="-120"/>
              </a:defRPr>
            </a:lvl2pPr>
            <a:lvl3pPr>
              <a:lnSpc>
                <a:spcPct val="83000"/>
              </a:lnSpc>
              <a:spcBef>
                <a:spcPts val="850"/>
              </a:spcBef>
              <a:buClr>
                <a:srgbClr val="000000"/>
              </a:buClr>
              <a:buSzPct val="100000"/>
              <a:buFont typeface="Times New Roman" panose="02020603050405020304" pitchFamily="18" charset="0"/>
              <a:tabLst>
                <a:tab pos="209550" algn="l"/>
                <a:tab pos="657225" algn="l"/>
                <a:tab pos="1106488" algn="l"/>
                <a:tab pos="1555750" algn="l"/>
                <a:tab pos="2005013" algn="l"/>
                <a:tab pos="2454275" algn="l"/>
                <a:tab pos="2903538" algn="l"/>
                <a:tab pos="3352800" algn="l"/>
                <a:tab pos="3802063" algn="l"/>
                <a:tab pos="4251325" algn="l"/>
                <a:tab pos="4700588" algn="l"/>
                <a:tab pos="5149850" algn="l"/>
                <a:tab pos="5599113" algn="l"/>
                <a:tab pos="6048375" algn="l"/>
                <a:tab pos="6497638" algn="l"/>
                <a:tab pos="6946900" algn="l"/>
                <a:tab pos="7396163" algn="l"/>
                <a:tab pos="7845425" algn="l"/>
                <a:tab pos="8294688" algn="l"/>
                <a:tab pos="8743950" algn="l"/>
                <a:tab pos="9193213" algn="l"/>
              </a:tabLst>
              <a:defRPr sz="1900">
                <a:solidFill>
                  <a:srgbClr val="000000"/>
                </a:solidFill>
                <a:latin typeface="Calibri" panose="020F0502020204030204" pitchFamily="34" charset="0"/>
                <a:ea typeface="新細明體" panose="02020500000000000000" pitchFamily="18" charset="-120"/>
              </a:defRPr>
            </a:lvl3pPr>
            <a:lvl4pPr>
              <a:lnSpc>
                <a:spcPct val="83000"/>
              </a:lnSpc>
              <a:spcBef>
                <a:spcPts val="575"/>
              </a:spcBef>
              <a:buClr>
                <a:srgbClr val="000000"/>
              </a:buClr>
              <a:buSzPct val="100000"/>
              <a:buFont typeface="Times New Roman" panose="02020603050405020304" pitchFamily="18" charset="0"/>
              <a:tabLst>
                <a:tab pos="209550" algn="l"/>
                <a:tab pos="657225" algn="l"/>
                <a:tab pos="1106488" algn="l"/>
                <a:tab pos="1555750" algn="l"/>
                <a:tab pos="2005013" algn="l"/>
                <a:tab pos="2454275" algn="l"/>
                <a:tab pos="2903538" algn="l"/>
                <a:tab pos="3352800" algn="l"/>
                <a:tab pos="3802063" algn="l"/>
                <a:tab pos="4251325" algn="l"/>
                <a:tab pos="4700588" algn="l"/>
                <a:tab pos="5149850" algn="l"/>
                <a:tab pos="5599113" algn="l"/>
                <a:tab pos="6048375" algn="l"/>
                <a:tab pos="6497638" algn="l"/>
                <a:tab pos="6946900" algn="l"/>
                <a:tab pos="7396163" algn="l"/>
                <a:tab pos="7845425" algn="l"/>
                <a:tab pos="8294688" algn="l"/>
                <a:tab pos="8743950" algn="l"/>
                <a:tab pos="9193213" algn="l"/>
              </a:tabLst>
              <a:defRPr sz="1900">
                <a:solidFill>
                  <a:srgbClr val="000000"/>
                </a:solidFill>
                <a:latin typeface="Calibri" panose="020F0502020204030204" pitchFamily="34" charset="0"/>
                <a:ea typeface="新細明體" panose="02020500000000000000" pitchFamily="18" charset="-120"/>
              </a:defRPr>
            </a:lvl4pPr>
            <a:lvl5pPr>
              <a:lnSpc>
                <a:spcPct val="83000"/>
              </a:lnSpc>
              <a:spcBef>
                <a:spcPts val="288"/>
              </a:spcBef>
              <a:buClr>
                <a:srgbClr val="000000"/>
              </a:buClr>
              <a:buSzPct val="100000"/>
              <a:buFont typeface="Times New Roman" panose="02020603050405020304" pitchFamily="18" charset="0"/>
              <a:tabLst>
                <a:tab pos="209550" algn="l"/>
                <a:tab pos="657225" algn="l"/>
                <a:tab pos="1106488" algn="l"/>
                <a:tab pos="1555750" algn="l"/>
                <a:tab pos="2005013" algn="l"/>
                <a:tab pos="2454275" algn="l"/>
                <a:tab pos="2903538" algn="l"/>
                <a:tab pos="3352800" algn="l"/>
                <a:tab pos="3802063" algn="l"/>
                <a:tab pos="4251325" algn="l"/>
                <a:tab pos="4700588" algn="l"/>
                <a:tab pos="5149850" algn="l"/>
                <a:tab pos="5599113" algn="l"/>
                <a:tab pos="6048375" algn="l"/>
                <a:tab pos="6497638" algn="l"/>
                <a:tab pos="6946900" algn="l"/>
                <a:tab pos="7396163" algn="l"/>
                <a:tab pos="7845425" algn="l"/>
                <a:tab pos="8294688" algn="l"/>
                <a:tab pos="8743950" algn="l"/>
                <a:tab pos="9193213" algn="l"/>
              </a:tabLst>
              <a:defRPr sz="2000">
                <a:solidFill>
                  <a:srgbClr val="000000"/>
                </a:solidFill>
                <a:latin typeface="Calibri" panose="020F0502020204030204" pitchFamily="34" charset="0"/>
                <a:ea typeface="新細明體" panose="02020500000000000000" pitchFamily="18" charset="-120"/>
              </a:defRPr>
            </a:lvl5pPr>
            <a:lvl6pPr marL="2514600" indent="-228600" defTabSz="449263" eaLnBrk="0" fontAlgn="base" hangingPunct="0">
              <a:lnSpc>
                <a:spcPct val="83000"/>
              </a:lnSpc>
              <a:spcBef>
                <a:spcPts val="288"/>
              </a:spcBef>
              <a:spcAft>
                <a:spcPct val="0"/>
              </a:spcAft>
              <a:buClr>
                <a:srgbClr val="000000"/>
              </a:buClr>
              <a:buSzPct val="100000"/>
              <a:buFont typeface="Times New Roman" panose="02020603050405020304" pitchFamily="18" charset="0"/>
              <a:tabLst>
                <a:tab pos="209550" algn="l"/>
                <a:tab pos="657225" algn="l"/>
                <a:tab pos="1106488" algn="l"/>
                <a:tab pos="1555750" algn="l"/>
                <a:tab pos="2005013" algn="l"/>
                <a:tab pos="2454275" algn="l"/>
                <a:tab pos="2903538" algn="l"/>
                <a:tab pos="3352800" algn="l"/>
                <a:tab pos="3802063" algn="l"/>
                <a:tab pos="4251325" algn="l"/>
                <a:tab pos="4700588" algn="l"/>
                <a:tab pos="5149850" algn="l"/>
                <a:tab pos="5599113" algn="l"/>
                <a:tab pos="6048375" algn="l"/>
                <a:tab pos="6497638" algn="l"/>
                <a:tab pos="6946900" algn="l"/>
                <a:tab pos="7396163" algn="l"/>
                <a:tab pos="7845425" algn="l"/>
                <a:tab pos="8294688" algn="l"/>
                <a:tab pos="8743950" algn="l"/>
                <a:tab pos="9193213" algn="l"/>
              </a:tabLst>
              <a:defRPr sz="2000">
                <a:solidFill>
                  <a:srgbClr val="000000"/>
                </a:solidFill>
                <a:latin typeface="Calibri" panose="020F0502020204030204" pitchFamily="34" charset="0"/>
                <a:ea typeface="新細明體" panose="02020500000000000000" pitchFamily="18" charset="-120"/>
              </a:defRPr>
            </a:lvl6pPr>
            <a:lvl7pPr marL="2971800" indent="-228600" defTabSz="449263" eaLnBrk="0" fontAlgn="base" hangingPunct="0">
              <a:lnSpc>
                <a:spcPct val="83000"/>
              </a:lnSpc>
              <a:spcBef>
                <a:spcPts val="288"/>
              </a:spcBef>
              <a:spcAft>
                <a:spcPct val="0"/>
              </a:spcAft>
              <a:buClr>
                <a:srgbClr val="000000"/>
              </a:buClr>
              <a:buSzPct val="100000"/>
              <a:buFont typeface="Times New Roman" panose="02020603050405020304" pitchFamily="18" charset="0"/>
              <a:tabLst>
                <a:tab pos="209550" algn="l"/>
                <a:tab pos="657225" algn="l"/>
                <a:tab pos="1106488" algn="l"/>
                <a:tab pos="1555750" algn="l"/>
                <a:tab pos="2005013" algn="l"/>
                <a:tab pos="2454275" algn="l"/>
                <a:tab pos="2903538" algn="l"/>
                <a:tab pos="3352800" algn="l"/>
                <a:tab pos="3802063" algn="l"/>
                <a:tab pos="4251325" algn="l"/>
                <a:tab pos="4700588" algn="l"/>
                <a:tab pos="5149850" algn="l"/>
                <a:tab pos="5599113" algn="l"/>
                <a:tab pos="6048375" algn="l"/>
                <a:tab pos="6497638" algn="l"/>
                <a:tab pos="6946900" algn="l"/>
                <a:tab pos="7396163" algn="l"/>
                <a:tab pos="7845425" algn="l"/>
                <a:tab pos="8294688" algn="l"/>
                <a:tab pos="8743950" algn="l"/>
                <a:tab pos="9193213" algn="l"/>
              </a:tabLst>
              <a:defRPr sz="2000">
                <a:solidFill>
                  <a:srgbClr val="000000"/>
                </a:solidFill>
                <a:latin typeface="Calibri" panose="020F0502020204030204" pitchFamily="34" charset="0"/>
                <a:ea typeface="新細明體" panose="02020500000000000000" pitchFamily="18" charset="-120"/>
              </a:defRPr>
            </a:lvl7pPr>
            <a:lvl8pPr marL="3429000" indent="-228600" defTabSz="449263" eaLnBrk="0" fontAlgn="base" hangingPunct="0">
              <a:lnSpc>
                <a:spcPct val="83000"/>
              </a:lnSpc>
              <a:spcBef>
                <a:spcPts val="288"/>
              </a:spcBef>
              <a:spcAft>
                <a:spcPct val="0"/>
              </a:spcAft>
              <a:buClr>
                <a:srgbClr val="000000"/>
              </a:buClr>
              <a:buSzPct val="100000"/>
              <a:buFont typeface="Times New Roman" panose="02020603050405020304" pitchFamily="18" charset="0"/>
              <a:tabLst>
                <a:tab pos="209550" algn="l"/>
                <a:tab pos="657225" algn="l"/>
                <a:tab pos="1106488" algn="l"/>
                <a:tab pos="1555750" algn="l"/>
                <a:tab pos="2005013" algn="l"/>
                <a:tab pos="2454275" algn="l"/>
                <a:tab pos="2903538" algn="l"/>
                <a:tab pos="3352800" algn="l"/>
                <a:tab pos="3802063" algn="l"/>
                <a:tab pos="4251325" algn="l"/>
                <a:tab pos="4700588" algn="l"/>
                <a:tab pos="5149850" algn="l"/>
                <a:tab pos="5599113" algn="l"/>
                <a:tab pos="6048375" algn="l"/>
                <a:tab pos="6497638" algn="l"/>
                <a:tab pos="6946900" algn="l"/>
                <a:tab pos="7396163" algn="l"/>
                <a:tab pos="7845425" algn="l"/>
                <a:tab pos="8294688" algn="l"/>
                <a:tab pos="8743950" algn="l"/>
                <a:tab pos="9193213" algn="l"/>
              </a:tabLst>
              <a:defRPr sz="2000">
                <a:solidFill>
                  <a:srgbClr val="000000"/>
                </a:solidFill>
                <a:latin typeface="Calibri" panose="020F0502020204030204" pitchFamily="34" charset="0"/>
                <a:ea typeface="新細明體" panose="02020500000000000000" pitchFamily="18" charset="-120"/>
              </a:defRPr>
            </a:lvl8pPr>
            <a:lvl9pPr marL="3886200" indent="-228600" defTabSz="449263" eaLnBrk="0" fontAlgn="base" hangingPunct="0">
              <a:lnSpc>
                <a:spcPct val="83000"/>
              </a:lnSpc>
              <a:spcBef>
                <a:spcPts val="288"/>
              </a:spcBef>
              <a:spcAft>
                <a:spcPct val="0"/>
              </a:spcAft>
              <a:buClr>
                <a:srgbClr val="000000"/>
              </a:buClr>
              <a:buSzPct val="100000"/>
              <a:buFont typeface="Times New Roman" panose="02020603050405020304" pitchFamily="18" charset="0"/>
              <a:tabLst>
                <a:tab pos="209550" algn="l"/>
                <a:tab pos="657225" algn="l"/>
                <a:tab pos="1106488" algn="l"/>
                <a:tab pos="1555750" algn="l"/>
                <a:tab pos="2005013" algn="l"/>
                <a:tab pos="2454275" algn="l"/>
                <a:tab pos="2903538" algn="l"/>
                <a:tab pos="3352800" algn="l"/>
                <a:tab pos="3802063" algn="l"/>
                <a:tab pos="4251325" algn="l"/>
                <a:tab pos="4700588" algn="l"/>
                <a:tab pos="5149850" algn="l"/>
                <a:tab pos="5599113" algn="l"/>
                <a:tab pos="6048375" algn="l"/>
                <a:tab pos="6497638" algn="l"/>
                <a:tab pos="6946900" algn="l"/>
                <a:tab pos="7396163" algn="l"/>
                <a:tab pos="7845425" algn="l"/>
                <a:tab pos="8294688" algn="l"/>
                <a:tab pos="8743950" algn="l"/>
                <a:tab pos="9193213" algn="l"/>
              </a:tabLst>
              <a:defRPr sz="2000">
                <a:solidFill>
                  <a:srgbClr val="000000"/>
                </a:solidFill>
                <a:latin typeface="Calibri" panose="020F0502020204030204" pitchFamily="34" charset="0"/>
                <a:ea typeface="新細明體" panose="02020500000000000000" pitchFamily="18" charset="-120"/>
              </a:defRPr>
            </a:lvl9pPr>
          </a:lstStyle>
          <a:p>
            <a:pPr eaLnBrk="1">
              <a:lnSpc>
                <a:spcPct val="100000"/>
              </a:lnSpc>
              <a:spcBef>
                <a:spcPts val="375"/>
              </a:spcBef>
              <a:buFont typeface="Times New Roman" panose="02020603050405020304" pitchFamily="18" charset="0"/>
              <a:buAutoNum type="romanLcPeriod"/>
            </a:pPr>
            <a:r>
              <a:rPr lang="en-IN" sz="1900" dirty="0">
                <a:latin typeface="+mn-lt"/>
              </a:rPr>
              <a:t>Dependency </a:t>
            </a:r>
          </a:p>
          <a:p>
            <a:pPr eaLnBrk="1">
              <a:lnSpc>
                <a:spcPct val="100000"/>
              </a:lnSpc>
              <a:spcBef>
                <a:spcPts val="375"/>
              </a:spcBef>
              <a:buFont typeface="Times New Roman" panose="02020603050405020304" pitchFamily="18" charset="0"/>
              <a:buAutoNum type="romanLcPeriod"/>
            </a:pPr>
            <a:r>
              <a:rPr lang="en-IN" sz="1900" dirty="0">
                <a:latin typeface="+mn-lt"/>
              </a:rPr>
              <a:t>Association </a:t>
            </a:r>
          </a:p>
          <a:p>
            <a:pPr eaLnBrk="1">
              <a:lnSpc>
                <a:spcPct val="100000"/>
              </a:lnSpc>
              <a:spcBef>
                <a:spcPts val="375"/>
              </a:spcBef>
              <a:buFont typeface="Times New Roman" panose="02020603050405020304" pitchFamily="18" charset="0"/>
              <a:buAutoNum type="romanLcPeriod"/>
            </a:pPr>
            <a:r>
              <a:rPr lang="en-IN" sz="1900" dirty="0">
                <a:latin typeface="+mn-lt"/>
              </a:rPr>
              <a:t>Generalisation</a:t>
            </a:r>
          </a:p>
          <a:p>
            <a:pPr eaLnBrk="1">
              <a:lnSpc>
                <a:spcPct val="100000"/>
              </a:lnSpc>
              <a:spcBef>
                <a:spcPts val="375"/>
              </a:spcBef>
              <a:buFont typeface="Times New Roman" panose="02020603050405020304" pitchFamily="18" charset="0"/>
              <a:buAutoNum type="romanLcPeriod"/>
            </a:pPr>
            <a:r>
              <a:rPr lang="en-IN" sz="1900" dirty="0">
                <a:latin typeface="+mn-lt"/>
              </a:rPr>
              <a:t>Realisation</a:t>
            </a:r>
          </a:p>
        </p:txBody>
      </p:sp>
      <p:sp>
        <p:nvSpPr>
          <p:cNvPr id="12295" name="Rectangle 6"/>
          <p:cNvSpPr>
            <a:spLocks noChangeArrowheads="1"/>
          </p:cNvSpPr>
          <p:nvPr/>
        </p:nvSpPr>
        <p:spPr bwMode="auto">
          <a:xfrm>
            <a:off x="457200" y="4484688"/>
            <a:ext cx="6019800" cy="1476375"/>
          </a:xfrm>
          <a:prstGeom prst="rect">
            <a:avLst/>
          </a:prstGeom>
          <a:solidFill>
            <a:srgbClr val="F93939"/>
          </a:solidFill>
          <a:ln w="9360">
            <a:solidFill>
              <a:srgbClr val="000000"/>
            </a:solidFill>
            <a:miter lim="800000"/>
            <a:headEnd/>
            <a:tailEnd/>
          </a:ln>
          <a:effectLst/>
          <a:extLst/>
        </p:spPr>
        <p:txBody>
          <a:bodyPr lIns="90000" tIns="45000" rIns="90000" bIns="45000"/>
          <a:lstStyle>
            <a:lvl1pPr marL="209550" indent="-209550">
              <a:lnSpc>
                <a:spcPct val="83000"/>
              </a:lnSpc>
              <a:spcBef>
                <a:spcPts val="1425"/>
              </a:spcBef>
              <a:buClr>
                <a:srgbClr val="000000"/>
              </a:buClr>
              <a:buSzPct val="100000"/>
              <a:buFont typeface="Times New Roman" panose="02020603050405020304" pitchFamily="18" charset="0"/>
              <a:tabLst>
                <a:tab pos="209550" algn="l"/>
                <a:tab pos="657225" algn="l"/>
                <a:tab pos="1106488" algn="l"/>
                <a:tab pos="1555750" algn="l"/>
                <a:tab pos="2005013" algn="l"/>
                <a:tab pos="2454275" algn="l"/>
                <a:tab pos="2903538" algn="l"/>
                <a:tab pos="3352800" algn="l"/>
                <a:tab pos="3802063" algn="l"/>
                <a:tab pos="4251325" algn="l"/>
                <a:tab pos="4700588" algn="l"/>
                <a:tab pos="5149850" algn="l"/>
                <a:tab pos="5599113" algn="l"/>
                <a:tab pos="6048375" algn="l"/>
                <a:tab pos="6497638" algn="l"/>
                <a:tab pos="6946900" algn="l"/>
                <a:tab pos="7396163" algn="l"/>
                <a:tab pos="7845425" algn="l"/>
                <a:tab pos="8294688" algn="l"/>
                <a:tab pos="8743950" algn="l"/>
                <a:tab pos="9193213" algn="l"/>
              </a:tabLst>
              <a:defRPr sz="3000">
                <a:solidFill>
                  <a:srgbClr val="000000"/>
                </a:solidFill>
                <a:latin typeface="Calibri" panose="020F0502020204030204" pitchFamily="34" charset="0"/>
                <a:ea typeface="新細明體" panose="02020500000000000000" pitchFamily="18" charset="-120"/>
              </a:defRPr>
            </a:lvl1pPr>
            <a:lvl2pPr>
              <a:lnSpc>
                <a:spcPct val="83000"/>
              </a:lnSpc>
              <a:spcBef>
                <a:spcPts val="1138"/>
              </a:spcBef>
              <a:buClr>
                <a:srgbClr val="000000"/>
              </a:buClr>
              <a:buSzPct val="100000"/>
              <a:buFont typeface="Times New Roman" panose="02020603050405020304" pitchFamily="18" charset="0"/>
              <a:tabLst>
                <a:tab pos="209550" algn="l"/>
                <a:tab pos="657225" algn="l"/>
                <a:tab pos="1106488" algn="l"/>
                <a:tab pos="1555750" algn="l"/>
                <a:tab pos="2005013" algn="l"/>
                <a:tab pos="2454275" algn="l"/>
                <a:tab pos="2903538" algn="l"/>
                <a:tab pos="3352800" algn="l"/>
                <a:tab pos="3802063" algn="l"/>
                <a:tab pos="4251325" algn="l"/>
                <a:tab pos="4700588" algn="l"/>
                <a:tab pos="5149850" algn="l"/>
                <a:tab pos="5599113" algn="l"/>
                <a:tab pos="6048375" algn="l"/>
                <a:tab pos="6497638" algn="l"/>
                <a:tab pos="6946900" algn="l"/>
                <a:tab pos="7396163" algn="l"/>
                <a:tab pos="7845425" algn="l"/>
                <a:tab pos="8294688" algn="l"/>
                <a:tab pos="8743950" algn="l"/>
                <a:tab pos="9193213" algn="l"/>
              </a:tabLst>
              <a:defRPr sz="2200">
                <a:solidFill>
                  <a:srgbClr val="000000"/>
                </a:solidFill>
                <a:latin typeface="Calibri" panose="020F0502020204030204" pitchFamily="34" charset="0"/>
                <a:ea typeface="新細明體" panose="02020500000000000000" pitchFamily="18" charset="-120"/>
              </a:defRPr>
            </a:lvl2pPr>
            <a:lvl3pPr>
              <a:lnSpc>
                <a:spcPct val="83000"/>
              </a:lnSpc>
              <a:spcBef>
                <a:spcPts val="850"/>
              </a:spcBef>
              <a:buClr>
                <a:srgbClr val="000000"/>
              </a:buClr>
              <a:buSzPct val="100000"/>
              <a:buFont typeface="Times New Roman" panose="02020603050405020304" pitchFamily="18" charset="0"/>
              <a:tabLst>
                <a:tab pos="209550" algn="l"/>
                <a:tab pos="657225" algn="l"/>
                <a:tab pos="1106488" algn="l"/>
                <a:tab pos="1555750" algn="l"/>
                <a:tab pos="2005013" algn="l"/>
                <a:tab pos="2454275" algn="l"/>
                <a:tab pos="2903538" algn="l"/>
                <a:tab pos="3352800" algn="l"/>
                <a:tab pos="3802063" algn="l"/>
                <a:tab pos="4251325" algn="l"/>
                <a:tab pos="4700588" algn="l"/>
                <a:tab pos="5149850" algn="l"/>
                <a:tab pos="5599113" algn="l"/>
                <a:tab pos="6048375" algn="l"/>
                <a:tab pos="6497638" algn="l"/>
                <a:tab pos="6946900" algn="l"/>
                <a:tab pos="7396163" algn="l"/>
                <a:tab pos="7845425" algn="l"/>
                <a:tab pos="8294688" algn="l"/>
                <a:tab pos="8743950" algn="l"/>
                <a:tab pos="9193213" algn="l"/>
              </a:tabLst>
              <a:defRPr sz="1900">
                <a:solidFill>
                  <a:srgbClr val="000000"/>
                </a:solidFill>
                <a:latin typeface="Calibri" panose="020F0502020204030204" pitchFamily="34" charset="0"/>
                <a:ea typeface="新細明體" panose="02020500000000000000" pitchFamily="18" charset="-120"/>
              </a:defRPr>
            </a:lvl3pPr>
            <a:lvl4pPr>
              <a:lnSpc>
                <a:spcPct val="83000"/>
              </a:lnSpc>
              <a:spcBef>
                <a:spcPts val="575"/>
              </a:spcBef>
              <a:buClr>
                <a:srgbClr val="000000"/>
              </a:buClr>
              <a:buSzPct val="100000"/>
              <a:buFont typeface="Times New Roman" panose="02020603050405020304" pitchFamily="18" charset="0"/>
              <a:tabLst>
                <a:tab pos="209550" algn="l"/>
                <a:tab pos="657225" algn="l"/>
                <a:tab pos="1106488" algn="l"/>
                <a:tab pos="1555750" algn="l"/>
                <a:tab pos="2005013" algn="l"/>
                <a:tab pos="2454275" algn="l"/>
                <a:tab pos="2903538" algn="l"/>
                <a:tab pos="3352800" algn="l"/>
                <a:tab pos="3802063" algn="l"/>
                <a:tab pos="4251325" algn="l"/>
                <a:tab pos="4700588" algn="l"/>
                <a:tab pos="5149850" algn="l"/>
                <a:tab pos="5599113" algn="l"/>
                <a:tab pos="6048375" algn="l"/>
                <a:tab pos="6497638" algn="l"/>
                <a:tab pos="6946900" algn="l"/>
                <a:tab pos="7396163" algn="l"/>
                <a:tab pos="7845425" algn="l"/>
                <a:tab pos="8294688" algn="l"/>
                <a:tab pos="8743950" algn="l"/>
                <a:tab pos="9193213" algn="l"/>
              </a:tabLst>
              <a:defRPr sz="1900">
                <a:solidFill>
                  <a:srgbClr val="000000"/>
                </a:solidFill>
                <a:latin typeface="Calibri" panose="020F0502020204030204" pitchFamily="34" charset="0"/>
                <a:ea typeface="新細明體" panose="02020500000000000000" pitchFamily="18" charset="-120"/>
              </a:defRPr>
            </a:lvl4pPr>
            <a:lvl5pPr>
              <a:lnSpc>
                <a:spcPct val="83000"/>
              </a:lnSpc>
              <a:spcBef>
                <a:spcPts val="288"/>
              </a:spcBef>
              <a:buClr>
                <a:srgbClr val="000000"/>
              </a:buClr>
              <a:buSzPct val="100000"/>
              <a:buFont typeface="Times New Roman" panose="02020603050405020304" pitchFamily="18" charset="0"/>
              <a:tabLst>
                <a:tab pos="209550" algn="l"/>
                <a:tab pos="657225" algn="l"/>
                <a:tab pos="1106488" algn="l"/>
                <a:tab pos="1555750" algn="l"/>
                <a:tab pos="2005013" algn="l"/>
                <a:tab pos="2454275" algn="l"/>
                <a:tab pos="2903538" algn="l"/>
                <a:tab pos="3352800" algn="l"/>
                <a:tab pos="3802063" algn="l"/>
                <a:tab pos="4251325" algn="l"/>
                <a:tab pos="4700588" algn="l"/>
                <a:tab pos="5149850" algn="l"/>
                <a:tab pos="5599113" algn="l"/>
                <a:tab pos="6048375" algn="l"/>
                <a:tab pos="6497638" algn="l"/>
                <a:tab pos="6946900" algn="l"/>
                <a:tab pos="7396163" algn="l"/>
                <a:tab pos="7845425" algn="l"/>
                <a:tab pos="8294688" algn="l"/>
                <a:tab pos="8743950" algn="l"/>
                <a:tab pos="9193213" algn="l"/>
              </a:tabLst>
              <a:defRPr sz="2000">
                <a:solidFill>
                  <a:srgbClr val="000000"/>
                </a:solidFill>
                <a:latin typeface="Calibri" panose="020F0502020204030204" pitchFamily="34" charset="0"/>
                <a:ea typeface="新細明體" panose="02020500000000000000" pitchFamily="18" charset="-120"/>
              </a:defRPr>
            </a:lvl5pPr>
            <a:lvl6pPr marL="2514600" indent="-228600" defTabSz="449263" eaLnBrk="0" fontAlgn="base" hangingPunct="0">
              <a:lnSpc>
                <a:spcPct val="83000"/>
              </a:lnSpc>
              <a:spcBef>
                <a:spcPts val="288"/>
              </a:spcBef>
              <a:spcAft>
                <a:spcPct val="0"/>
              </a:spcAft>
              <a:buClr>
                <a:srgbClr val="000000"/>
              </a:buClr>
              <a:buSzPct val="100000"/>
              <a:buFont typeface="Times New Roman" panose="02020603050405020304" pitchFamily="18" charset="0"/>
              <a:tabLst>
                <a:tab pos="209550" algn="l"/>
                <a:tab pos="657225" algn="l"/>
                <a:tab pos="1106488" algn="l"/>
                <a:tab pos="1555750" algn="l"/>
                <a:tab pos="2005013" algn="l"/>
                <a:tab pos="2454275" algn="l"/>
                <a:tab pos="2903538" algn="l"/>
                <a:tab pos="3352800" algn="l"/>
                <a:tab pos="3802063" algn="l"/>
                <a:tab pos="4251325" algn="l"/>
                <a:tab pos="4700588" algn="l"/>
                <a:tab pos="5149850" algn="l"/>
                <a:tab pos="5599113" algn="l"/>
                <a:tab pos="6048375" algn="l"/>
                <a:tab pos="6497638" algn="l"/>
                <a:tab pos="6946900" algn="l"/>
                <a:tab pos="7396163" algn="l"/>
                <a:tab pos="7845425" algn="l"/>
                <a:tab pos="8294688" algn="l"/>
                <a:tab pos="8743950" algn="l"/>
                <a:tab pos="9193213" algn="l"/>
              </a:tabLst>
              <a:defRPr sz="2000">
                <a:solidFill>
                  <a:srgbClr val="000000"/>
                </a:solidFill>
                <a:latin typeface="Calibri" panose="020F0502020204030204" pitchFamily="34" charset="0"/>
                <a:ea typeface="新細明體" panose="02020500000000000000" pitchFamily="18" charset="-120"/>
              </a:defRPr>
            </a:lvl6pPr>
            <a:lvl7pPr marL="2971800" indent="-228600" defTabSz="449263" eaLnBrk="0" fontAlgn="base" hangingPunct="0">
              <a:lnSpc>
                <a:spcPct val="83000"/>
              </a:lnSpc>
              <a:spcBef>
                <a:spcPts val="288"/>
              </a:spcBef>
              <a:spcAft>
                <a:spcPct val="0"/>
              </a:spcAft>
              <a:buClr>
                <a:srgbClr val="000000"/>
              </a:buClr>
              <a:buSzPct val="100000"/>
              <a:buFont typeface="Times New Roman" panose="02020603050405020304" pitchFamily="18" charset="0"/>
              <a:tabLst>
                <a:tab pos="209550" algn="l"/>
                <a:tab pos="657225" algn="l"/>
                <a:tab pos="1106488" algn="l"/>
                <a:tab pos="1555750" algn="l"/>
                <a:tab pos="2005013" algn="l"/>
                <a:tab pos="2454275" algn="l"/>
                <a:tab pos="2903538" algn="l"/>
                <a:tab pos="3352800" algn="l"/>
                <a:tab pos="3802063" algn="l"/>
                <a:tab pos="4251325" algn="l"/>
                <a:tab pos="4700588" algn="l"/>
                <a:tab pos="5149850" algn="l"/>
                <a:tab pos="5599113" algn="l"/>
                <a:tab pos="6048375" algn="l"/>
                <a:tab pos="6497638" algn="l"/>
                <a:tab pos="6946900" algn="l"/>
                <a:tab pos="7396163" algn="l"/>
                <a:tab pos="7845425" algn="l"/>
                <a:tab pos="8294688" algn="l"/>
                <a:tab pos="8743950" algn="l"/>
                <a:tab pos="9193213" algn="l"/>
              </a:tabLst>
              <a:defRPr sz="2000">
                <a:solidFill>
                  <a:srgbClr val="000000"/>
                </a:solidFill>
                <a:latin typeface="Calibri" panose="020F0502020204030204" pitchFamily="34" charset="0"/>
                <a:ea typeface="新細明體" panose="02020500000000000000" pitchFamily="18" charset="-120"/>
              </a:defRPr>
            </a:lvl7pPr>
            <a:lvl8pPr marL="3429000" indent="-228600" defTabSz="449263" eaLnBrk="0" fontAlgn="base" hangingPunct="0">
              <a:lnSpc>
                <a:spcPct val="83000"/>
              </a:lnSpc>
              <a:spcBef>
                <a:spcPts val="288"/>
              </a:spcBef>
              <a:spcAft>
                <a:spcPct val="0"/>
              </a:spcAft>
              <a:buClr>
                <a:srgbClr val="000000"/>
              </a:buClr>
              <a:buSzPct val="100000"/>
              <a:buFont typeface="Times New Roman" panose="02020603050405020304" pitchFamily="18" charset="0"/>
              <a:tabLst>
                <a:tab pos="209550" algn="l"/>
                <a:tab pos="657225" algn="l"/>
                <a:tab pos="1106488" algn="l"/>
                <a:tab pos="1555750" algn="l"/>
                <a:tab pos="2005013" algn="l"/>
                <a:tab pos="2454275" algn="l"/>
                <a:tab pos="2903538" algn="l"/>
                <a:tab pos="3352800" algn="l"/>
                <a:tab pos="3802063" algn="l"/>
                <a:tab pos="4251325" algn="l"/>
                <a:tab pos="4700588" algn="l"/>
                <a:tab pos="5149850" algn="l"/>
                <a:tab pos="5599113" algn="l"/>
                <a:tab pos="6048375" algn="l"/>
                <a:tab pos="6497638" algn="l"/>
                <a:tab pos="6946900" algn="l"/>
                <a:tab pos="7396163" algn="l"/>
                <a:tab pos="7845425" algn="l"/>
                <a:tab pos="8294688" algn="l"/>
                <a:tab pos="8743950" algn="l"/>
                <a:tab pos="9193213" algn="l"/>
              </a:tabLst>
              <a:defRPr sz="2000">
                <a:solidFill>
                  <a:srgbClr val="000000"/>
                </a:solidFill>
                <a:latin typeface="Calibri" panose="020F0502020204030204" pitchFamily="34" charset="0"/>
                <a:ea typeface="新細明體" panose="02020500000000000000" pitchFamily="18" charset="-120"/>
              </a:defRPr>
            </a:lvl8pPr>
            <a:lvl9pPr marL="3886200" indent="-228600" defTabSz="449263" eaLnBrk="0" fontAlgn="base" hangingPunct="0">
              <a:lnSpc>
                <a:spcPct val="83000"/>
              </a:lnSpc>
              <a:spcBef>
                <a:spcPts val="288"/>
              </a:spcBef>
              <a:spcAft>
                <a:spcPct val="0"/>
              </a:spcAft>
              <a:buClr>
                <a:srgbClr val="000000"/>
              </a:buClr>
              <a:buSzPct val="100000"/>
              <a:buFont typeface="Times New Roman" panose="02020603050405020304" pitchFamily="18" charset="0"/>
              <a:tabLst>
                <a:tab pos="209550" algn="l"/>
                <a:tab pos="657225" algn="l"/>
                <a:tab pos="1106488" algn="l"/>
                <a:tab pos="1555750" algn="l"/>
                <a:tab pos="2005013" algn="l"/>
                <a:tab pos="2454275" algn="l"/>
                <a:tab pos="2903538" algn="l"/>
                <a:tab pos="3352800" algn="l"/>
                <a:tab pos="3802063" algn="l"/>
                <a:tab pos="4251325" algn="l"/>
                <a:tab pos="4700588" algn="l"/>
                <a:tab pos="5149850" algn="l"/>
                <a:tab pos="5599113" algn="l"/>
                <a:tab pos="6048375" algn="l"/>
                <a:tab pos="6497638" algn="l"/>
                <a:tab pos="6946900" algn="l"/>
                <a:tab pos="7396163" algn="l"/>
                <a:tab pos="7845425" algn="l"/>
                <a:tab pos="8294688" algn="l"/>
                <a:tab pos="8743950" algn="l"/>
                <a:tab pos="9193213" algn="l"/>
              </a:tabLst>
              <a:defRPr sz="2000">
                <a:solidFill>
                  <a:srgbClr val="000000"/>
                </a:solidFill>
                <a:latin typeface="Calibri" panose="020F0502020204030204" pitchFamily="34" charset="0"/>
                <a:ea typeface="新細明體" panose="02020500000000000000" pitchFamily="18" charset="-120"/>
              </a:defRPr>
            </a:lvl9pPr>
          </a:lstStyle>
          <a:p>
            <a:pPr eaLnBrk="1">
              <a:lnSpc>
                <a:spcPct val="100000"/>
              </a:lnSpc>
              <a:spcBef>
                <a:spcPts val="375"/>
              </a:spcBef>
              <a:buFont typeface="Times New Roman" panose="02020603050405020304" pitchFamily="18" charset="0"/>
              <a:buAutoNum type="romanLcPeriod"/>
            </a:pPr>
            <a:r>
              <a:rPr lang="en-IN" sz="1900" dirty="0">
                <a:solidFill>
                  <a:schemeClr val="tx1"/>
                </a:solidFill>
                <a:latin typeface="+mn-lt"/>
              </a:rPr>
              <a:t>Structural — nouns of UML models.</a:t>
            </a:r>
          </a:p>
          <a:p>
            <a:pPr eaLnBrk="1">
              <a:lnSpc>
                <a:spcPct val="100000"/>
              </a:lnSpc>
              <a:spcBef>
                <a:spcPts val="375"/>
              </a:spcBef>
              <a:buFont typeface="Times New Roman" panose="02020603050405020304" pitchFamily="18" charset="0"/>
              <a:buAutoNum type="romanLcPeriod"/>
            </a:pPr>
            <a:r>
              <a:rPr lang="en-IN" sz="1900" dirty="0" smtClean="0">
                <a:solidFill>
                  <a:schemeClr val="tx1"/>
                </a:solidFill>
                <a:latin typeface="+mn-lt"/>
              </a:rPr>
              <a:t>Behavioural </a:t>
            </a:r>
            <a:r>
              <a:rPr lang="en-IN" sz="1900" dirty="0">
                <a:solidFill>
                  <a:schemeClr val="tx1"/>
                </a:solidFill>
                <a:latin typeface="+mn-lt"/>
              </a:rPr>
              <a:t>— dynamic (verbal) parts of UML models.</a:t>
            </a:r>
          </a:p>
          <a:p>
            <a:pPr eaLnBrk="1">
              <a:lnSpc>
                <a:spcPct val="100000"/>
              </a:lnSpc>
              <a:spcBef>
                <a:spcPts val="375"/>
              </a:spcBef>
              <a:buFont typeface="Times New Roman" panose="02020603050405020304" pitchFamily="18" charset="0"/>
              <a:buAutoNum type="romanLcPeriod"/>
            </a:pPr>
            <a:r>
              <a:rPr lang="en-IN" sz="1900" dirty="0">
                <a:solidFill>
                  <a:schemeClr val="tx1"/>
                </a:solidFill>
                <a:latin typeface="+mn-lt"/>
              </a:rPr>
              <a:t>Grouping — organisational parts of UML models.</a:t>
            </a:r>
          </a:p>
          <a:p>
            <a:pPr eaLnBrk="1">
              <a:lnSpc>
                <a:spcPct val="100000"/>
              </a:lnSpc>
              <a:spcBef>
                <a:spcPts val="375"/>
              </a:spcBef>
              <a:buFont typeface="Times New Roman" panose="02020603050405020304" pitchFamily="18" charset="0"/>
              <a:buAutoNum type="romanLcPeriod"/>
            </a:pPr>
            <a:r>
              <a:rPr lang="en-IN" sz="1900" dirty="0">
                <a:solidFill>
                  <a:schemeClr val="tx1"/>
                </a:solidFill>
                <a:latin typeface="+mn-lt"/>
              </a:rPr>
              <a:t>Annotation- explanatory parts of UML models.</a:t>
            </a:r>
          </a:p>
        </p:txBody>
      </p:sp>
      <p:sp>
        <p:nvSpPr>
          <p:cNvPr id="12297" name="Rectangle 8"/>
          <p:cNvSpPr>
            <a:spLocks noChangeArrowheads="1"/>
          </p:cNvSpPr>
          <p:nvPr/>
        </p:nvSpPr>
        <p:spPr bwMode="auto">
          <a:xfrm>
            <a:off x="990600" y="966788"/>
            <a:ext cx="2819400" cy="1070634"/>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marL="209550" indent="-209550">
              <a:lnSpc>
                <a:spcPct val="83000"/>
              </a:lnSpc>
              <a:spcBef>
                <a:spcPts val="1425"/>
              </a:spcBef>
              <a:buClr>
                <a:srgbClr val="000000"/>
              </a:buClr>
              <a:buSzPct val="100000"/>
              <a:buFont typeface="Times New Roman" panose="02020603050405020304" pitchFamily="18" charset="0"/>
              <a:tabLst>
                <a:tab pos="209550" algn="l"/>
                <a:tab pos="657225" algn="l"/>
                <a:tab pos="1106488" algn="l"/>
                <a:tab pos="1555750" algn="l"/>
                <a:tab pos="2005013" algn="l"/>
                <a:tab pos="2454275" algn="l"/>
                <a:tab pos="2903538" algn="l"/>
                <a:tab pos="3352800" algn="l"/>
                <a:tab pos="3802063" algn="l"/>
                <a:tab pos="4251325" algn="l"/>
                <a:tab pos="4700588" algn="l"/>
                <a:tab pos="5149850" algn="l"/>
                <a:tab pos="5599113" algn="l"/>
                <a:tab pos="6048375" algn="l"/>
                <a:tab pos="6497638" algn="l"/>
                <a:tab pos="6946900" algn="l"/>
                <a:tab pos="7396163" algn="l"/>
                <a:tab pos="7845425" algn="l"/>
                <a:tab pos="8294688" algn="l"/>
                <a:tab pos="8743950" algn="l"/>
                <a:tab pos="9193213" algn="l"/>
              </a:tabLst>
              <a:defRPr sz="3000">
                <a:solidFill>
                  <a:srgbClr val="000000"/>
                </a:solidFill>
                <a:latin typeface="Calibri" panose="020F0502020204030204" pitchFamily="34" charset="0"/>
                <a:ea typeface="新細明體" panose="02020500000000000000" pitchFamily="18" charset="-120"/>
              </a:defRPr>
            </a:lvl1pPr>
            <a:lvl2pPr>
              <a:lnSpc>
                <a:spcPct val="83000"/>
              </a:lnSpc>
              <a:spcBef>
                <a:spcPts val="1138"/>
              </a:spcBef>
              <a:buClr>
                <a:srgbClr val="000000"/>
              </a:buClr>
              <a:buSzPct val="100000"/>
              <a:buFont typeface="Times New Roman" panose="02020603050405020304" pitchFamily="18" charset="0"/>
              <a:tabLst>
                <a:tab pos="209550" algn="l"/>
                <a:tab pos="657225" algn="l"/>
                <a:tab pos="1106488" algn="l"/>
                <a:tab pos="1555750" algn="l"/>
                <a:tab pos="2005013" algn="l"/>
                <a:tab pos="2454275" algn="l"/>
                <a:tab pos="2903538" algn="l"/>
                <a:tab pos="3352800" algn="l"/>
                <a:tab pos="3802063" algn="l"/>
                <a:tab pos="4251325" algn="l"/>
                <a:tab pos="4700588" algn="l"/>
                <a:tab pos="5149850" algn="l"/>
                <a:tab pos="5599113" algn="l"/>
                <a:tab pos="6048375" algn="l"/>
                <a:tab pos="6497638" algn="l"/>
                <a:tab pos="6946900" algn="l"/>
                <a:tab pos="7396163" algn="l"/>
                <a:tab pos="7845425" algn="l"/>
                <a:tab pos="8294688" algn="l"/>
                <a:tab pos="8743950" algn="l"/>
                <a:tab pos="9193213" algn="l"/>
              </a:tabLst>
              <a:defRPr sz="2200">
                <a:solidFill>
                  <a:srgbClr val="000000"/>
                </a:solidFill>
                <a:latin typeface="Calibri" panose="020F0502020204030204" pitchFamily="34" charset="0"/>
                <a:ea typeface="新細明體" panose="02020500000000000000" pitchFamily="18" charset="-120"/>
              </a:defRPr>
            </a:lvl2pPr>
            <a:lvl3pPr>
              <a:lnSpc>
                <a:spcPct val="83000"/>
              </a:lnSpc>
              <a:spcBef>
                <a:spcPts val="850"/>
              </a:spcBef>
              <a:buClr>
                <a:srgbClr val="000000"/>
              </a:buClr>
              <a:buSzPct val="100000"/>
              <a:buFont typeface="Times New Roman" panose="02020603050405020304" pitchFamily="18" charset="0"/>
              <a:tabLst>
                <a:tab pos="209550" algn="l"/>
                <a:tab pos="657225" algn="l"/>
                <a:tab pos="1106488" algn="l"/>
                <a:tab pos="1555750" algn="l"/>
                <a:tab pos="2005013" algn="l"/>
                <a:tab pos="2454275" algn="l"/>
                <a:tab pos="2903538" algn="l"/>
                <a:tab pos="3352800" algn="l"/>
                <a:tab pos="3802063" algn="l"/>
                <a:tab pos="4251325" algn="l"/>
                <a:tab pos="4700588" algn="l"/>
                <a:tab pos="5149850" algn="l"/>
                <a:tab pos="5599113" algn="l"/>
                <a:tab pos="6048375" algn="l"/>
                <a:tab pos="6497638" algn="l"/>
                <a:tab pos="6946900" algn="l"/>
                <a:tab pos="7396163" algn="l"/>
                <a:tab pos="7845425" algn="l"/>
                <a:tab pos="8294688" algn="l"/>
                <a:tab pos="8743950" algn="l"/>
                <a:tab pos="9193213" algn="l"/>
              </a:tabLst>
              <a:defRPr sz="1900">
                <a:solidFill>
                  <a:srgbClr val="000000"/>
                </a:solidFill>
                <a:latin typeface="Calibri" panose="020F0502020204030204" pitchFamily="34" charset="0"/>
                <a:ea typeface="新細明體" panose="02020500000000000000" pitchFamily="18" charset="-120"/>
              </a:defRPr>
            </a:lvl3pPr>
            <a:lvl4pPr>
              <a:lnSpc>
                <a:spcPct val="83000"/>
              </a:lnSpc>
              <a:spcBef>
                <a:spcPts val="575"/>
              </a:spcBef>
              <a:buClr>
                <a:srgbClr val="000000"/>
              </a:buClr>
              <a:buSzPct val="100000"/>
              <a:buFont typeface="Times New Roman" panose="02020603050405020304" pitchFamily="18" charset="0"/>
              <a:tabLst>
                <a:tab pos="209550" algn="l"/>
                <a:tab pos="657225" algn="l"/>
                <a:tab pos="1106488" algn="l"/>
                <a:tab pos="1555750" algn="l"/>
                <a:tab pos="2005013" algn="l"/>
                <a:tab pos="2454275" algn="l"/>
                <a:tab pos="2903538" algn="l"/>
                <a:tab pos="3352800" algn="l"/>
                <a:tab pos="3802063" algn="l"/>
                <a:tab pos="4251325" algn="l"/>
                <a:tab pos="4700588" algn="l"/>
                <a:tab pos="5149850" algn="l"/>
                <a:tab pos="5599113" algn="l"/>
                <a:tab pos="6048375" algn="l"/>
                <a:tab pos="6497638" algn="l"/>
                <a:tab pos="6946900" algn="l"/>
                <a:tab pos="7396163" algn="l"/>
                <a:tab pos="7845425" algn="l"/>
                <a:tab pos="8294688" algn="l"/>
                <a:tab pos="8743950" algn="l"/>
                <a:tab pos="9193213" algn="l"/>
              </a:tabLst>
              <a:defRPr sz="1900">
                <a:solidFill>
                  <a:srgbClr val="000000"/>
                </a:solidFill>
                <a:latin typeface="Calibri" panose="020F0502020204030204" pitchFamily="34" charset="0"/>
                <a:ea typeface="新細明體" panose="02020500000000000000" pitchFamily="18" charset="-120"/>
              </a:defRPr>
            </a:lvl4pPr>
            <a:lvl5pPr>
              <a:lnSpc>
                <a:spcPct val="83000"/>
              </a:lnSpc>
              <a:spcBef>
                <a:spcPts val="288"/>
              </a:spcBef>
              <a:buClr>
                <a:srgbClr val="000000"/>
              </a:buClr>
              <a:buSzPct val="100000"/>
              <a:buFont typeface="Times New Roman" panose="02020603050405020304" pitchFamily="18" charset="0"/>
              <a:tabLst>
                <a:tab pos="209550" algn="l"/>
                <a:tab pos="657225" algn="l"/>
                <a:tab pos="1106488" algn="l"/>
                <a:tab pos="1555750" algn="l"/>
                <a:tab pos="2005013" algn="l"/>
                <a:tab pos="2454275" algn="l"/>
                <a:tab pos="2903538" algn="l"/>
                <a:tab pos="3352800" algn="l"/>
                <a:tab pos="3802063" algn="l"/>
                <a:tab pos="4251325" algn="l"/>
                <a:tab pos="4700588" algn="l"/>
                <a:tab pos="5149850" algn="l"/>
                <a:tab pos="5599113" algn="l"/>
                <a:tab pos="6048375" algn="l"/>
                <a:tab pos="6497638" algn="l"/>
                <a:tab pos="6946900" algn="l"/>
                <a:tab pos="7396163" algn="l"/>
                <a:tab pos="7845425" algn="l"/>
                <a:tab pos="8294688" algn="l"/>
                <a:tab pos="8743950" algn="l"/>
                <a:tab pos="9193213" algn="l"/>
              </a:tabLst>
              <a:defRPr sz="2000">
                <a:solidFill>
                  <a:srgbClr val="000000"/>
                </a:solidFill>
                <a:latin typeface="Calibri" panose="020F0502020204030204" pitchFamily="34" charset="0"/>
                <a:ea typeface="新細明體" panose="02020500000000000000" pitchFamily="18" charset="-120"/>
              </a:defRPr>
            </a:lvl5pPr>
            <a:lvl6pPr marL="2514600" indent="-228600" defTabSz="449263" eaLnBrk="0" fontAlgn="base" hangingPunct="0">
              <a:lnSpc>
                <a:spcPct val="83000"/>
              </a:lnSpc>
              <a:spcBef>
                <a:spcPts val="288"/>
              </a:spcBef>
              <a:spcAft>
                <a:spcPct val="0"/>
              </a:spcAft>
              <a:buClr>
                <a:srgbClr val="000000"/>
              </a:buClr>
              <a:buSzPct val="100000"/>
              <a:buFont typeface="Times New Roman" panose="02020603050405020304" pitchFamily="18" charset="0"/>
              <a:tabLst>
                <a:tab pos="209550" algn="l"/>
                <a:tab pos="657225" algn="l"/>
                <a:tab pos="1106488" algn="l"/>
                <a:tab pos="1555750" algn="l"/>
                <a:tab pos="2005013" algn="l"/>
                <a:tab pos="2454275" algn="l"/>
                <a:tab pos="2903538" algn="l"/>
                <a:tab pos="3352800" algn="l"/>
                <a:tab pos="3802063" algn="l"/>
                <a:tab pos="4251325" algn="l"/>
                <a:tab pos="4700588" algn="l"/>
                <a:tab pos="5149850" algn="l"/>
                <a:tab pos="5599113" algn="l"/>
                <a:tab pos="6048375" algn="l"/>
                <a:tab pos="6497638" algn="l"/>
                <a:tab pos="6946900" algn="l"/>
                <a:tab pos="7396163" algn="l"/>
                <a:tab pos="7845425" algn="l"/>
                <a:tab pos="8294688" algn="l"/>
                <a:tab pos="8743950" algn="l"/>
                <a:tab pos="9193213" algn="l"/>
              </a:tabLst>
              <a:defRPr sz="2000">
                <a:solidFill>
                  <a:srgbClr val="000000"/>
                </a:solidFill>
                <a:latin typeface="Calibri" panose="020F0502020204030204" pitchFamily="34" charset="0"/>
                <a:ea typeface="新細明體" panose="02020500000000000000" pitchFamily="18" charset="-120"/>
              </a:defRPr>
            </a:lvl6pPr>
            <a:lvl7pPr marL="2971800" indent="-228600" defTabSz="449263" eaLnBrk="0" fontAlgn="base" hangingPunct="0">
              <a:lnSpc>
                <a:spcPct val="83000"/>
              </a:lnSpc>
              <a:spcBef>
                <a:spcPts val="288"/>
              </a:spcBef>
              <a:spcAft>
                <a:spcPct val="0"/>
              </a:spcAft>
              <a:buClr>
                <a:srgbClr val="000000"/>
              </a:buClr>
              <a:buSzPct val="100000"/>
              <a:buFont typeface="Times New Roman" panose="02020603050405020304" pitchFamily="18" charset="0"/>
              <a:tabLst>
                <a:tab pos="209550" algn="l"/>
                <a:tab pos="657225" algn="l"/>
                <a:tab pos="1106488" algn="l"/>
                <a:tab pos="1555750" algn="l"/>
                <a:tab pos="2005013" algn="l"/>
                <a:tab pos="2454275" algn="l"/>
                <a:tab pos="2903538" algn="l"/>
                <a:tab pos="3352800" algn="l"/>
                <a:tab pos="3802063" algn="l"/>
                <a:tab pos="4251325" algn="l"/>
                <a:tab pos="4700588" algn="l"/>
                <a:tab pos="5149850" algn="l"/>
                <a:tab pos="5599113" algn="l"/>
                <a:tab pos="6048375" algn="l"/>
                <a:tab pos="6497638" algn="l"/>
                <a:tab pos="6946900" algn="l"/>
                <a:tab pos="7396163" algn="l"/>
                <a:tab pos="7845425" algn="l"/>
                <a:tab pos="8294688" algn="l"/>
                <a:tab pos="8743950" algn="l"/>
                <a:tab pos="9193213" algn="l"/>
              </a:tabLst>
              <a:defRPr sz="2000">
                <a:solidFill>
                  <a:srgbClr val="000000"/>
                </a:solidFill>
                <a:latin typeface="Calibri" panose="020F0502020204030204" pitchFamily="34" charset="0"/>
                <a:ea typeface="新細明體" panose="02020500000000000000" pitchFamily="18" charset="-120"/>
              </a:defRPr>
            </a:lvl7pPr>
            <a:lvl8pPr marL="3429000" indent="-228600" defTabSz="449263" eaLnBrk="0" fontAlgn="base" hangingPunct="0">
              <a:lnSpc>
                <a:spcPct val="83000"/>
              </a:lnSpc>
              <a:spcBef>
                <a:spcPts val="288"/>
              </a:spcBef>
              <a:spcAft>
                <a:spcPct val="0"/>
              </a:spcAft>
              <a:buClr>
                <a:srgbClr val="000000"/>
              </a:buClr>
              <a:buSzPct val="100000"/>
              <a:buFont typeface="Times New Roman" panose="02020603050405020304" pitchFamily="18" charset="0"/>
              <a:tabLst>
                <a:tab pos="209550" algn="l"/>
                <a:tab pos="657225" algn="l"/>
                <a:tab pos="1106488" algn="l"/>
                <a:tab pos="1555750" algn="l"/>
                <a:tab pos="2005013" algn="l"/>
                <a:tab pos="2454275" algn="l"/>
                <a:tab pos="2903538" algn="l"/>
                <a:tab pos="3352800" algn="l"/>
                <a:tab pos="3802063" algn="l"/>
                <a:tab pos="4251325" algn="l"/>
                <a:tab pos="4700588" algn="l"/>
                <a:tab pos="5149850" algn="l"/>
                <a:tab pos="5599113" algn="l"/>
                <a:tab pos="6048375" algn="l"/>
                <a:tab pos="6497638" algn="l"/>
                <a:tab pos="6946900" algn="l"/>
                <a:tab pos="7396163" algn="l"/>
                <a:tab pos="7845425" algn="l"/>
                <a:tab pos="8294688" algn="l"/>
                <a:tab pos="8743950" algn="l"/>
                <a:tab pos="9193213" algn="l"/>
              </a:tabLst>
              <a:defRPr sz="2000">
                <a:solidFill>
                  <a:srgbClr val="000000"/>
                </a:solidFill>
                <a:latin typeface="Calibri" panose="020F0502020204030204" pitchFamily="34" charset="0"/>
                <a:ea typeface="新細明體" panose="02020500000000000000" pitchFamily="18" charset="-120"/>
              </a:defRPr>
            </a:lvl8pPr>
            <a:lvl9pPr marL="3886200" indent="-228600" defTabSz="449263" eaLnBrk="0" fontAlgn="base" hangingPunct="0">
              <a:lnSpc>
                <a:spcPct val="83000"/>
              </a:lnSpc>
              <a:spcBef>
                <a:spcPts val="288"/>
              </a:spcBef>
              <a:spcAft>
                <a:spcPct val="0"/>
              </a:spcAft>
              <a:buClr>
                <a:srgbClr val="000000"/>
              </a:buClr>
              <a:buSzPct val="100000"/>
              <a:buFont typeface="Times New Roman" panose="02020603050405020304" pitchFamily="18" charset="0"/>
              <a:tabLst>
                <a:tab pos="209550" algn="l"/>
                <a:tab pos="657225" algn="l"/>
                <a:tab pos="1106488" algn="l"/>
                <a:tab pos="1555750" algn="l"/>
                <a:tab pos="2005013" algn="l"/>
                <a:tab pos="2454275" algn="l"/>
                <a:tab pos="2903538" algn="l"/>
                <a:tab pos="3352800" algn="l"/>
                <a:tab pos="3802063" algn="l"/>
                <a:tab pos="4251325" algn="l"/>
                <a:tab pos="4700588" algn="l"/>
                <a:tab pos="5149850" algn="l"/>
                <a:tab pos="5599113" algn="l"/>
                <a:tab pos="6048375" algn="l"/>
                <a:tab pos="6497638" algn="l"/>
                <a:tab pos="6946900" algn="l"/>
                <a:tab pos="7396163" algn="l"/>
                <a:tab pos="7845425" algn="l"/>
                <a:tab pos="8294688" algn="l"/>
                <a:tab pos="8743950" algn="l"/>
                <a:tab pos="9193213" algn="l"/>
              </a:tabLst>
              <a:defRPr sz="2000">
                <a:solidFill>
                  <a:srgbClr val="000000"/>
                </a:solidFill>
                <a:latin typeface="Calibri" panose="020F0502020204030204" pitchFamily="34" charset="0"/>
                <a:ea typeface="新細明體" panose="02020500000000000000" pitchFamily="18" charset="-120"/>
              </a:defRPr>
            </a:lvl9pPr>
          </a:lstStyle>
          <a:p>
            <a:pPr eaLnBrk="1">
              <a:lnSpc>
                <a:spcPct val="100000"/>
              </a:lnSpc>
              <a:spcBef>
                <a:spcPts val="375"/>
              </a:spcBef>
              <a:buClr>
                <a:srgbClr val="0000FF"/>
              </a:buClr>
              <a:buFont typeface="Symbol" panose="05050102010706020507" pitchFamily="18" charset="2"/>
              <a:buChar char=""/>
            </a:pPr>
            <a:r>
              <a:rPr lang="en-IN" sz="1900" dirty="0">
                <a:solidFill>
                  <a:srgbClr val="FF0000"/>
                </a:solidFill>
                <a:latin typeface="+mn-lt"/>
              </a:rPr>
              <a:t>Things/elements   </a:t>
            </a:r>
          </a:p>
          <a:p>
            <a:pPr eaLnBrk="1">
              <a:lnSpc>
                <a:spcPct val="100000"/>
              </a:lnSpc>
              <a:spcBef>
                <a:spcPts val="375"/>
              </a:spcBef>
              <a:buClr>
                <a:srgbClr val="D60093"/>
              </a:buClr>
              <a:buFont typeface="Symbol" panose="05050102010706020507" pitchFamily="18" charset="2"/>
              <a:buChar char=""/>
            </a:pPr>
            <a:r>
              <a:rPr lang="en-IN" sz="1900" dirty="0">
                <a:solidFill>
                  <a:srgbClr val="D60093"/>
                </a:solidFill>
                <a:latin typeface="+mn-lt"/>
              </a:rPr>
              <a:t>Relationships</a:t>
            </a:r>
            <a:r>
              <a:rPr lang="en-IN" sz="1900" dirty="0">
                <a:latin typeface="+mn-lt"/>
              </a:rPr>
              <a:t>  </a:t>
            </a:r>
          </a:p>
          <a:p>
            <a:pPr eaLnBrk="1">
              <a:lnSpc>
                <a:spcPct val="100000"/>
              </a:lnSpc>
              <a:spcBef>
                <a:spcPts val="375"/>
              </a:spcBef>
              <a:buClr>
                <a:srgbClr val="00CC00"/>
              </a:buClr>
              <a:buFont typeface="Symbol" panose="05050102010706020507" pitchFamily="18" charset="2"/>
              <a:buChar char=""/>
            </a:pPr>
            <a:r>
              <a:rPr lang="en-IN" sz="1900" dirty="0">
                <a:solidFill>
                  <a:srgbClr val="00CC00"/>
                </a:solidFill>
                <a:latin typeface="+mn-lt"/>
              </a:rPr>
              <a:t>Diagrams</a:t>
            </a:r>
          </a:p>
        </p:txBody>
      </p:sp>
      <p:sp>
        <p:nvSpPr>
          <p:cNvPr id="2" name="Slide Number Placeholder 1"/>
          <p:cNvSpPr>
            <a:spLocks noGrp="1"/>
          </p:cNvSpPr>
          <p:nvPr>
            <p:ph type="sldNum" sz="quarter" idx="10"/>
          </p:nvPr>
        </p:nvSpPr>
        <p:spPr/>
        <p:txBody>
          <a:bodyPr/>
          <a:lstStyle/>
          <a:p>
            <a:pPr>
              <a:defRPr/>
            </a:pPr>
            <a:fld id="{1A3245ED-36FF-414E-A8FA-1034E9785320}" type="slidenum">
              <a:rPr lang="en-IN"/>
              <a:pPr>
                <a:defRPr/>
              </a:pPr>
              <a:t>4</a:t>
            </a:fld>
            <a:endParaRPr lang="en-IN"/>
          </a:p>
        </p:txBody>
      </p:sp>
      <p:cxnSp>
        <p:nvCxnSpPr>
          <p:cNvPr id="4" name="Straight Arrow Connector 3"/>
          <p:cNvCxnSpPr>
            <a:stCxn id="12297" idx="0"/>
            <a:endCxn id="12295" idx="1"/>
          </p:cNvCxnSpPr>
          <p:nvPr/>
        </p:nvCxnSpPr>
        <p:spPr bwMode="auto">
          <a:xfrm rot="16200000" flipH="1" flipV="1">
            <a:off x="-699294" y="2123282"/>
            <a:ext cx="4256088" cy="1943100"/>
          </a:xfrm>
          <a:prstGeom prst="bentConnector4">
            <a:avLst>
              <a:gd name="adj1" fmla="val -5371"/>
              <a:gd name="adj2" fmla="val 111765"/>
            </a:avLst>
          </a:prstGeom>
          <a:solidFill>
            <a:srgbClr val="00B8FF"/>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Straight Arrow Connector 5"/>
          <p:cNvCxnSpPr>
            <a:stCxn id="12297" idx="3"/>
            <a:endCxn id="12292" idx="0"/>
          </p:cNvCxnSpPr>
          <p:nvPr/>
        </p:nvCxnSpPr>
        <p:spPr bwMode="auto">
          <a:xfrm flipH="1">
            <a:off x="3048000" y="1502105"/>
            <a:ext cx="762000" cy="1293483"/>
          </a:xfrm>
          <a:prstGeom prst="bentConnector4">
            <a:avLst>
              <a:gd name="adj1" fmla="val -30000"/>
              <a:gd name="adj2" fmla="val 70693"/>
            </a:avLst>
          </a:prstGeom>
          <a:solidFill>
            <a:srgbClr val="00B8FF"/>
          </a:solidFill>
          <a:ln w="9525" cap="flat" cmpd="sng" algn="ctr">
            <a:solidFill>
              <a:srgbClr val="FF006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Arrow Connector 7"/>
          <p:cNvCxnSpPr>
            <a:stCxn id="12297" idx="2"/>
            <a:endCxn id="12291" idx="0"/>
          </p:cNvCxnSpPr>
          <p:nvPr/>
        </p:nvCxnSpPr>
        <p:spPr bwMode="auto">
          <a:xfrm rot="5400000" flipH="1" flipV="1">
            <a:off x="4374026" y="-865651"/>
            <a:ext cx="929347" cy="4876800"/>
          </a:xfrm>
          <a:prstGeom prst="bentConnector5">
            <a:avLst>
              <a:gd name="adj1" fmla="val -24598"/>
              <a:gd name="adj2" fmla="val 50000"/>
              <a:gd name="adj3" fmla="val 124598"/>
            </a:avLst>
          </a:prstGeom>
          <a:solidFill>
            <a:srgbClr val="00B8FF"/>
          </a:solidFill>
          <a:ln w="9525" cap="flat" cmpd="sng" algn="ctr">
            <a:solidFill>
              <a:srgbClr val="00B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TW" sz="3600" dirty="0" smtClean="0">
                <a:solidFill>
                  <a:srgbClr val="376092"/>
                </a:solidFill>
                <a:latin typeface="Calibri" panose="020F0502020204030204" pitchFamily="34" charset="0"/>
              </a:rPr>
              <a:t>Things in the UML</a:t>
            </a:r>
          </a:p>
        </p:txBody>
      </p:sp>
      <p:sp>
        <p:nvSpPr>
          <p:cNvPr id="25602" name="Text Box 2"/>
          <p:cNvSpPr txBox="1">
            <a:spLocks noChangeArrowheads="1"/>
          </p:cNvSpPr>
          <p:nvPr/>
        </p:nvSpPr>
        <p:spPr bwMode="auto">
          <a:xfrm>
            <a:off x="457200" y="1458913"/>
            <a:ext cx="8229600" cy="4459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15913" indent="-312738">
              <a:tabLst>
                <a:tab pos="315913" algn="l"/>
                <a:tab pos="763588" algn="l"/>
                <a:tab pos="1212850" algn="l"/>
                <a:tab pos="1662113" algn="l"/>
                <a:tab pos="2111375" algn="l"/>
                <a:tab pos="2560638" algn="l"/>
                <a:tab pos="3009900" algn="l"/>
                <a:tab pos="3459163" algn="l"/>
                <a:tab pos="3908425" algn="l"/>
                <a:tab pos="4357688" algn="l"/>
                <a:tab pos="4806950" algn="l"/>
                <a:tab pos="5256213" algn="l"/>
                <a:tab pos="5705475" algn="l"/>
                <a:tab pos="6154738" algn="l"/>
                <a:tab pos="6604000" algn="l"/>
                <a:tab pos="7053263" algn="l"/>
                <a:tab pos="7502525" algn="l"/>
                <a:tab pos="7951788" algn="l"/>
                <a:tab pos="8401050" algn="l"/>
                <a:tab pos="8850313" algn="l"/>
                <a:tab pos="9299575" algn="l"/>
              </a:tabLst>
              <a:defRPr>
                <a:solidFill>
                  <a:srgbClr val="000000"/>
                </a:solidFill>
                <a:latin typeface="Arial" panose="020B0604020202020204" pitchFamily="34" charset="0"/>
                <a:ea typeface="Droid Sans Fallback" charset="0"/>
                <a:cs typeface="Droid Sans Fallback" charset="0"/>
              </a:defRPr>
            </a:lvl1pPr>
            <a:lvl2pPr marL="788988" indent="-420688">
              <a:tabLst>
                <a:tab pos="315913" algn="l"/>
                <a:tab pos="763588" algn="l"/>
                <a:tab pos="1212850" algn="l"/>
                <a:tab pos="1662113" algn="l"/>
                <a:tab pos="2111375" algn="l"/>
                <a:tab pos="2560638" algn="l"/>
                <a:tab pos="3009900" algn="l"/>
                <a:tab pos="3459163" algn="l"/>
                <a:tab pos="3908425" algn="l"/>
                <a:tab pos="4357688" algn="l"/>
                <a:tab pos="4806950" algn="l"/>
                <a:tab pos="5256213" algn="l"/>
                <a:tab pos="5705475" algn="l"/>
                <a:tab pos="6154738" algn="l"/>
                <a:tab pos="6604000" algn="l"/>
                <a:tab pos="7053263" algn="l"/>
                <a:tab pos="7502525" algn="l"/>
                <a:tab pos="7951788" algn="l"/>
                <a:tab pos="8401050" algn="l"/>
                <a:tab pos="8850313" algn="l"/>
                <a:tab pos="9299575" algn="l"/>
              </a:tabLst>
              <a:defRPr>
                <a:solidFill>
                  <a:srgbClr val="000000"/>
                </a:solidFill>
                <a:latin typeface="Arial" panose="020B0604020202020204" pitchFamily="34" charset="0"/>
                <a:ea typeface="Droid Sans Fallback" charset="0"/>
                <a:cs typeface="Droid Sans Fallback" charset="0"/>
              </a:defRPr>
            </a:lvl2pPr>
            <a:lvl3pPr>
              <a:tabLst>
                <a:tab pos="315913" algn="l"/>
                <a:tab pos="763588" algn="l"/>
                <a:tab pos="1212850" algn="l"/>
                <a:tab pos="1662113" algn="l"/>
                <a:tab pos="2111375" algn="l"/>
                <a:tab pos="2560638" algn="l"/>
                <a:tab pos="3009900" algn="l"/>
                <a:tab pos="3459163" algn="l"/>
                <a:tab pos="3908425" algn="l"/>
                <a:tab pos="4357688" algn="l"/>
                <a:tab pos="4806950" algn="l"/>
                <a:tab pos="5256213" algn="l"/>
                <a:tab pos="5705475" algn="l"/>
                <a:tab pos="6154738" algn="l"/>
                <a:tab pos="6604000" algn="l"/>
                <a:tab pos="7053263" algn="l"/>
                <a:tab pos="7502525" algn="l"/>
                <a:tab pos="7951788" algn="l"/>
                <a:tab pos="8401050" algn="l"/>
                <a:tab pos="8850313" algn="l"/>
                <a:tab pos="9299575" algn="l"/>
              </a:tabLst>
              <a:defRPr>
                <a:solidFill>
                  <a:srgbClr val="000000"/>
                </a:solidFill>
                <a:latin typeface="Arial" panose="020B0604020202020204" pitchFamily="34" charset="0"/>
                <a:ea typeface="Droid Sans Fallback" charset="0"/>
                <a:cs typeface="Droid Sans Fallback" charset="0"/>
              </a:defRPr>
            </a:lvl3pPr>
            <a:lvl4pPr>
              <a:tabLst>
                <a:tab pos="315913" algn="l"/>
                <a:tab pos="763588" algn="l"/>
                <a:tab pos="1212850" algn="l"/>
                <a:tab pos="1662113" algn="l"/>
                <a:tab pos="2111375" algn="l"/>
                <a:tab pos="2560638" algn="l"/>
                <a:tab pos="3009900" algn="l"/>
                <a:tab pos="3459163" algn="l"/>
                <a:tab pos="3908425" algn="l"/>
                <a:tab pos="4357688" algn="l"/>
                <a:tab pos="4806950" algn="l"/>
                <a:tab pos="5256213" algn="l"/>
                <a:tab pos="5705475" algn="l"/>
                <a:tab pos="6154738" algn="l"/>
                <a:tab pos="6604000" algn="l"/>
                <a:tab pos="7053263" algn="l"/>
                <a:tab pos="7502525" algn="l"/>
                <a:tab pos="7951788" algn="l"/>
                <a:tab pos="8401050" algn="l"/>
                <a:tab pos="8850313" algn="l"/>
                <a:tab pos="9299575" algn="l"/>
              </a:tabLst>
              <a:defRPr>
                <a:solidFill>
                  <a:srgbClr val="000000"/>
                </a:solidFill>
                <a:latin typeface="Arial" panose="020B0604020202020204" pitchFamily="34" charset="0"/>
                <a:ea typeface="Droid Sans Fallback" charset="0"/>
                <a:cs typeface="Droid Sans Fallback" charset="0"/>
              </a:defRPr>
            </a:lvl4pPr>
            <a:lvl5pPr>
              <a:tabLst>
                <a:tab pos="315913" algn="l"/>
                <a:tab pos="763588" algn="l"/>
                <a:tab pos="1212850" algn="l"/>
                <a:tab pos="1662113" algn="l"/>
                <a:tab pos="2111375" algn="l"/>
                <a:tab pos="2560638" algn="l"/>
                <a:tab pos="3009900" algn="l"/>
                <a:tab pos="3459163" algn="l"/>
                <a:tab pos="3908425" algn="l"/>
                <a:tab pos="4357688" algn="l"/>
                <a:tab pos="4806950" algn="l"/>
                <a:tab pos="5256213" algn="l"/>
                <a:tab pos="5705475" algn="l"/>
                <a:tab pos="6154738" algn="l"/>
                <a:tab pos="6604000" algn="l"/>
                <a:tab pos="7053263" algn="l"/>
                <a:tab pos="7502525" algn="l"/>
                <a:tab pos="7951788" algn="l"/>
                <a:tab pos="8401050" algn="l"/>
                <a:tab pos="8850313" algn="l"/>
                <a:tab pos="9299575"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315913" algn="l"/>
                <a:tab pos="763588" algn="l"/>
                <a:tab pos="1212850" algn="l"/>
                <a:tab pos="1662113" algn="l"/>
                <a:tab pos="2111375" algn="l"/>
                <a:tab pos="2560638" algn="l"/>
                <a:tab pos="3009900" algn="l"/>
                <a:tab pos="3459163" algn="l"/>
                <a:tab pos="3908425" algn="l"/>
                <a:tab pos="4357688" algn="l"/>
                <a:tab pos="4806950" algn="l"/>
                <a:tab pos="5256213" algn="l"/>
                <a:tab pos="5705475" algn="l"/>
                <a:tab pos="6154738" algn="l"/>
                <a:tab pos="6604000" algn="l"/>
                <a:tab pos="7053263" algn="l"/>
                <a:tab pos="7502525" algn="l"/>
                <a:tab pos="7951788" algn="l"/>
                <a:tab pos="8401050" algn="l"/>
                <a:tab pos="8850313" algn="l"/>
                <a:tab pos="9299575"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315913" algn="l"/>
                <a:tab pos="763588" algn="l"/>
                <a:tab pos="1212850" algn="l"/>
                <a:tab pos="1662113" algn="l"/>
                <a:tab pos="2111375" algn="l"/>
                <a:tab pos="2560638" algn="l"/>
                <a:tab pos="3009900" algn="l"/>
                <a:tab pos="3459163" algn="l"/>
                <a:tab pos="3908425" algn="l"/>
                <a:tab pos="4357688" algn="l"/>
                <a:tab pos="4806950" algn="l"/>
                <a:tab pos="5256213" algn="l"/>
                <a:tab pos="5705475" algn="l"/>
                <a:tab pos="6154738" algn="l"/>
                <a:tab pos="6604000" algn="l"/>
                <a:tab pos="7053263" algn="l"/>
                <a:tab pos="7502525" algn="l"/>
                <a:tab pos="7951788" algn="l"/>
                <a:tab pos="8401050" algn="l"/>
                <a:tab pos="8850313" algn="l"/>
                <a:tab pos="9299575"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315913" algn="l"/>
                <a:tab pos="763588" algn="l"/>
                <a:tab pos="1212850" algn="l"/>
                <a:tab pos="1662113" algn="l"/>
                <a:tab pos="2111375" algn="l"/>
                <a:tab pos="2560638" algn="l"/>
                <a:tab pos="3009900" algn="l"/>
                <a:tab pos="3459163" algn="l"/>
                <a:tab pos="3908425" algn="l"/>
                <a:tab pos="4357688" algn="l"/>
                <a:tab pos="4806950" algn="l"/>
                <a:tab pos="5256213" algn="l"/>
                <a:tab pos="5705475" algn="l"/>
                <a:tab pos="6154738" algn="l"/>
                <a:tab pos="6604000" algn="l"/>
                <a:tab pos="7053263" algn="l"/>
                <a:tab pos="7502525" algn="l"/>
                <a:tab pos="7951788" algn="l"/>
                <a:tab pos="8401050" algn="l"/>
                <a:tab pos="8850313" algn="l"/>
                <a:tab pos="9299575"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315913" algn="l"/>
                <a:tab pos="763588" algn="l"/>
                <a:tab pos="1212850" algn="l"/>
                <a:tab pos="1662113" algn="l"/>
                <a:tab pos="2111375" algn="l"/>
                <a:tab pos="2560638" algn="l"/>
                <a:tab pos="3009900" algn="l"/>
                <a:tab pos="3459163" algn="l"/>
                <a:tab pos="3908425" algn="l"/>
                <a:tab pos="4357688" algn="l"/>
                <a:tab pos="4806950" algn="l"/>
                <a:tab pos="5256213" algn="l"/>
                <a:tab pos="5705475" algn="l"/>
                <a:tab pos="6154738" algn="l"/>
                <a:tab pos="6604000" algn="l"/>
                <a:tab pos="7053263" algn="l"/>
                <a:tab pos="7502525" algn="l"/>
                <a:tab pos="7951788" algn="l"/>
                <a:tab pos="8401050" algn="l"/>
                <a:tab pos="8850313" algn="l"/>
                <a:tab pos="9299575" algn="l"/>
              </a:tabLst>
              <a:defRPr>
                <a:solidFill>
                  <a:srgbClr val="000000"/>
                </a:solidFill>
                <a:latin typeface="Arial" panose="020B0604020202020204" pitchFamily="34" charset="0"/>
                <a:ea typeface="Droid Sans Fallback" charset="0"/>
                <a:cs typeface="Droid Sans Fallback" charset="0"/>
              </a:defRPr>
            </a:lvl9pPr>
          </a:lstStyle>
          <a:p>
            <a:pPr algn="just" eaLnBrk="1" hangingPunct="1">
              <a:spcBef>
                <a:spcPts val="450"/>
              </a:spcBef>
              <a:buSzPct val="100000"/>
              <a:defRPr/>
            </a:pPr>
            <a:r>
              <a:rPr lang="en-US" altLang="zh-TW" sz="2800" b="1" dirty="0" smtClean="0">
                <a:latin typeface="Calibri" panose="020F0502020204030204" pitchFamily="34" charset="0"/>
                <a:ea typeface="新細明體" panose="02020500000000000000" pitchFamily="18" charset="-120"/>
              </a:rPr>
              <a:t>Four</a:t>
            </a:r>
            <a:r>
              <a:rPr lang="en-US" altLang="zh-TW" sz="2800" dirty="0" smtClean="0">
                <a:latin typeface="Calibri" panose="020F0502020204030204" pitchFamily="34" charset="0"/>
                <a:ea typeface="新細明體" panose="02020500000000000000" pitchFamily="18" charset="-120"/>
              </a:rPr>
              <a:t> kinds of things in the UML</a:t>
            </a:r>
          </a:p>
          <a:p>
            <a:pPr marL="314325" indent="-311150" algn="just" eaLnBrk="1" hangingPunct="1">
              <a:spcBef>
                <a:spcPts val="450"/>
              </a:spcBef>
              <a:buClr>
                <a:srgbClr val="000000"/>
              </a:buClr>
              <a:buSzPct val="100000"/>
              <a:buFont typeface="Arial" panose="020B0604020202020204" pitchFamily="34" charset="0"/>
              <a:buChar char="•"/>
              <a:defRPr/>
            </a:pPr>
            <a:r>
              <a:rPr lang="en-US" altLang="zh-TW" sz="2800" dirty="0" smtClean="0">
                <a:latin typeface="Calibri" panose="020F0502020204030204" pitchFamily="34" charset="0"/>
                <a:ea typeface="新細明體" panose="02020500000000000000" pitchFamily="18" charset="-120"/>
              </a:rPr>
              <a:t>Structural things</a:t>
            </a:r>
          </a:p>
          <a:p>
            <a:pPr lvl="1" algn="just" eaLnBrk="1" hangingPunct="1">
              <a:spcBef>
                <a:spcPts val="450"/>
              </a:spcBef>
              <a:buClr>
                <a:srgbClr val="000000"/>
              </a:buClr>
              <a:buSzPct val="100000"/>
              <a:buFont typeface="Arial" panose="020B0604020202020204" pitchFamily="34" charset="0"/>
              <a:buChar char="–"/>
              <a:defRPr/>
            </a:pPr>
            <a:r>
              <a:rPr lang="en-US" altLang="zh-TW" sz="2800" dirty="0" smtClean="0">
                <a:latin typeface="Calibri" panose="020F0502020204030204" pitchFamily="34" charset="0"/>
                <a:ea typeface="新細明體" panose="02020500000000000000" pitchFamily="18" charset="-120"/>
              </a:rPr>
              <a:t>Mostly static parts of a model</a:t>
            </a:r>
          </a:p>
          <a:p>
            <a:pPr marL="314325" indent="-311150" algn="just" eaLnBrk="1" hangingPunct="1">
              <a:spcBef>
                <a:spcPts val="450"/>
              </a:spcBef>
              <a:buClr>
                <a:srgbClr val="000000"/>
              </a:buClr>
              <a:buSzPct val="100000"/>
              <a:buFont typeface="Arial" panose="020B0604020202020204" pitchFamily="34" charset="0"/>
              <a:buChar char="•"/>
              <a:defRPr/>
            </a:pPr>
            <a:r>
              <a:rPr lang="en-US" altLang="zh-TW" sz="2800" dirty="0" smtClean="0">
                <a:latin typeface="Calibri" panose="020F0502020204030204" pitchFamily="34" charset="0"/>
                <a:ea typeface="新細明體" panose="02020500000000000000" pitchFamily="18" charset="-120"/>
              </a:rPr>
              <a:t>Behavioral things</a:t>
            </a:r>
          </a:p>
          <a:p>
            <a:pPr lvl="1" algn="just" eaLnBrk="1" hangingPunct="1">
              <a:spcBef>
                <a:spcPts val="450"/>
              </a:spcBef>
              <a:buClr>
                <a:srgbClr val="000000"/>
              </a:buClr>
              <a:buSzPct val="100000"/>
              <a:buFont typeface="Arial" panose="020B0604020202020204" pitchFamily="34" charset="0"/>
              <a:buChar char="–"/>
              <a:defRPr/>
            </a:pPr>
            <a:r>
              <a:rPr lang="en-US" altLang="zh-TW" sz="2800" dirty="0" smtClean="0">
                <a:latin typeface="Calibri" panose="020F0502020204030204" pitchFamily="34" charset="0"/>
                <a:ea typeface="新細明體" panose="02020500000000000000" pitchFamily="18" charset="-120"/>
              </a:rPr>
              <a:t>Dynamic parts of a UML</a:t>
            </a:r>
          </a:p>
          <a:p>
            <a:pPr marL="314325" indent="-311150" algn="just" eaLnBrk="1" hangingPunct="1">
              <a:spcBef>
                <a:spcPts val="450"/>
              </a:spcBef>
              <a:buClr>
                <a:srgbClr val="000000"/>
              </a:buClr>
              <a:buSzPct val="100000"/>
              <a:buFont typeface="Arial" panose="020B0604020202020204" pitchFamily="34" charset="0"/>
              <a:buChar char="•"/>
              <a:defRPr/>
            </a:pPr>
            <a:r>
              <a:rPr lang="en-US" altLang="zh-TW" sz="2800" dirty="0" smtClean="0">
                <a:latin typeface="Calibri" panose="020F0502020204030204" pitchFamily="34" charset="0"/>
                <a:ea typeface="新細明體" panose="02020500000000000000" pitchFamily="18" charset="-120"/>
              </a:rPr>
              <a:t>Grouping things</a:t>
            </a:r>
          </a:p>
          <a:p>
            <a:pPr lvl="1" algn="just" eaLnBrk="1" hangingPunct="1">
              <a:spcBef>
                <a:spcPts val="450"/>
              </a:spcBef>
              <a:buClr>
                <a:srgbClr val="000000"/>
              </a:buClr>
              <a:buSzPct val="100000"/>
              <a:buFont typeface="Arial" panose="020B0604020202020204" pitchFamily="34" charset="0"/>
              <a:buChar char="–"/>
              <a:defRPr/>
            </a:pPr>
            <a:r>
              <a:rPr lang="en-US" altLang="zh-TW" sz="2800" dirty="0" smtClean="0">
                <a:latin typeface="Calibri" panose="020F0502020204030204" pitchFamily="34" charset="0"/>
                <a:ea typeface="新細明體" panose="02020500000000000000" pitchFamily="18" charset="-120"/>
              </a:rPr>
              <a:t>Organizational parts of a UML</a:t>
            </a:r>
          </a:p>
          <a:p>
            <a:pPr marL="314325" indent="-311150" algn="just" eaLnBrk="1" hangingPunct="1">
              <a:spcBef>
                <a:spcPts val="450"/>
              </a:spcBef>
              <a:buClr>
                <a:srgbClr val="000000"/>
              </a:buClr>
              <a:buSzPct val="100000"/>
              <a:buFont typeface="Arial" panose="020B0604020202020204" pitchFamily="34" charset="0"/>
              <a:buChar char="•"/>
              <a:defRPr/>
            </a:pPr>
            <a:r>
              <a:rPr lang="en-US" altLang="zh-TW" sz="2800" dirty="0" smtClean="0">
                <a:latin typeface="Calibri" panose="020F0502020204030204" pitchFamily="34" charset="0"/>
                <a:ea typeface="新細明體" panose="02020500000000000000" pitchFamily="18" charset="-120"/>
              </a:rPr>
              <a:t>Annotational things</a:t>
            </a:r>
          </a:p>
          <a:p>
            <a:pPr lvl="1" algn="just" eaLnBrk="1" hangingPunct="1">
              <a:spcBef>
                <a:spcPts val="450"/>
              </a:spcBef>
              <a:buClr>
                <a:srgbClr val="000000"/>
              </a:buClr>
              <a:buSzPct val="100000"/>
              <a:buFont typeface="Arial" panose="020B0604020202020204" pitchFamily="34" charset="0"/>
              <a:buChar char="–"/>
              <a:defRPr/>
            </a:pPr>
            <a:r>
              <a:rPr lang="en-US" altLang="zh-TW" sz="2800" dirty="0" smtClean="0">
                <a:latin typeface="Calibri" panose="020F0502020204030204" pitchFamily="34" charset="0"/>
                <a:ea typeface="新細明體" panose="02020500000000000000" pitchFamily="18" charset="-120"/>
              </a:rPr>
              <a:t>Explanatory parts of UML models</a:t>
            </a:r>
          </a:p>
          <a:p>
            <a:pPr eaLnBrk="1" hangingPunct="1">
              <a:spcBef>
                <a:spcPts val="1425"/>
              </a:spcBef>
              <a:buSzPct val="100000"/>
              <a:defRPr/>
            </a:pPr>
            <a:endParaRPr lang="en-US" altLang="zh-TW" sz="2200" dirty="0" smtClean="0">
              <a:latin typeface="Calibri" panose="020F0502020204030204" pitchFamily="34" charset="0"/>
              <a:ea typeface="新細明體" panose="02020500000000000000" pitchFamily="18" charset="-120"/>
            </a:endParaRPr>
          </a:p>
        </p:txBody>
      </p:sp>
      <p:sp>
        <p:nvSpPr>
          <p:cNvPr id="2" name="Slide Number Placeholder 1"/>
          <p:cNvSpPr>
            <a:spLocks noGrp="1"/>
          </p:cNvSpPr>
          <p:nvPr>
            <p:ph type="sldNum" sz="quarter" idx="10"/>
          </p:nvPr>
        </p:nvSpPr>
        <p:spPr/>
        <p:txBody>
          <a:bodyPr/>
          <a:lstStyle/>
          <a:p>
            <a:pPr>
              <a:defRPr/>
            </a:pPr>
            <a:fld id="{CC3DA374-9086-411F-AB73-C664E7E008B8}" type="slidenum">
              <a:rPr lang="en-IN"/>
              <a:pPr>
                <a:defRPr/>
              </a:pPr>
              <a:t>5</a:t>
            </a:fld>
            <a:endParaRPr lang="en-I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1"/>
          <p:cNvSpPr>
            <a:spLocks noGrp="1" noChangeArrowheads="1"/>
          </p:cNvSpPr>
          <p:nvPr>
            <p:ph type="title" idx="4294967295"/>
          </p:nvPr>
        </p:nvSpPr>
        <p:spPr>
          <a:xfrm>
            <a:off x="457200" y="274638"/>
            <a:ext cx="8229600" cy="1143000"/>
          </a:xfrm>
        </p:spPr>
        <p:txBody>
          <a:bodyPr/>
          <a:lstStyle/>
          <a:p>
            <a:pPr marL="422275" indent="-419100" algn="ctr" eaLnBrk="1" hangingPunct="1">
              <a:lnSpc>
                <a:spcPct val="100000"/>
              </a:lnSpc>
              <a:buClrTx/>
              <a:buFontTx/>
              <a:buNone/>
              <a:tabLst>
                <a:tab pos="422275" algn="l"/>
                <a:tab pos="869950" algn="l"/>
                <a:tab pos="1319213" algn="l"/>
                <a:tab pos="1768475" algn="l"/>
                <a:tab pos="2217738" algn="l"/>
                <a:tab pos="2667000" algn="l"/>
                <a:tab pos="3116263" algn="l"/>
                <a:tab pos="3565525" algn="l"/>
                <a:tab pos="4014788" algn="l"/>
                <a:tab pos="4464050" algn="l"/>
                <a:tab pos="4913313" algn="l"/>
                <a:tab pos="5362575" algn="l"/>
                <a:tab pos="5811838" algn="l"/>
                <a:tab pos="6261100" algn="l"/>
                <a:tab pos="6710363" algn="l"/>
                <a:tab pos="7159625" algn="l"/>
                <a:tab pos="7608888" algn="l"/>
                <a:tab pos="8058150" algn="l"/>
                <a:tab pos="8507413" algn="l"/>
                <a:tab pos="8956675" algn="l"/>
                <a:tab pos="9405938" algn="l"/>
              </a:tabLst>
            </a:pPr>
            <a:r>
              <a:rPr lang="en-US" altLang="zh-TW" sz="3600" dirty="0" smtClean="0">
                <a:solidFill>
                  <a:srgbClr val="376092"/>
                </a:solidFill>
                <a:latin typeface="+mn-lt"/>
              </a:rPr>
              <a:t>Structural Things</a:t>
            </a:r>
          </a:p>
        </p:txBody>
      </p:sp>
      <p:sp>
        <p:nvSpPr>
          <p:cNvPr id="26626" name="Text Box 2"/>
          <p:cNvSpPr txBox="1">
            <a:spLocks noChangeArrowheads="1"/>
          </p:cNvSpPr>
          <p:nvPr/>
        </p:nvSpPr>
        <p:spPr bwMode="auto">
          <a:xfrm>
            <a:off x="457200" y="1247775"/>
            <a:ext cx="8229600" cy="467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14325" indent="-314325">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1pPr>
            <a:lvl2pPr marL="314325" indent="-314325">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2pPr>
            <a:lvl3pPr>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3pPr>
            <a:lvl4pPr>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4pPr>
            <a:lvl5pPr>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9pPr>
          </a:lstStyle>
          <a:p>
            <a:pPr lvl="1" algn="just" eaLnBrk="1" hangingPunct="1">
              <a:spcBef>
                <a:spcPts val="450"/>
              </a:spcBef>
              <a:buClr>
                <a:srgbClr val="000000"/>
              </a:buClr>
              <a:buSzPct val="100000"/>
              <a:buFont typeface="Arial" panose="020B0604020202020204" pitchFamily="34" charset="0"/>
              <a:buChar char="•"/>
              <a:defRPr/>
            </a:pPr>
            <a:r>
              <a:rPr lang="en-US" altLang="zh-TW" sz="2800" dirty="0" smtClean="0">
                <a:latin typeface="+mn-lt"/>
                <a:ea typeface="新細明體" panose="02020500000000000000" pitchFamily="18" charset="-120"/>
              </a:rPr>
              <a:t>Nouns of the UML models</a:t>
            </a:r>
          </a:p>
          <a:p>
            <a:pPr algn="just" eaLnBrk="1" hangingPunct="1">
              <a:spcBef>
                <a:spcPts val="450"/>
              </a:spcBef>
              <a:buClr>
                <a:srgbClr val="000000"/>
              </a:buClr>
              <a:buSzPct val="100000"/>
              <a:buFont typeface="Arial" panose="020B0604020202020204" pitchFamily="34" charset="0"/>
              <a:buChar char="•"/>
              <a:defRPr/>
            </a:pPr>
            <a:r>
              <a:rPr lang="en-US" altLang="zh-TW" sz="2800" dirty="0" smtClean="0">
                <a:latin typeface="+mn-lt"/>
                <a:ea typeface="新細明體" panose="02020500000000000000" pitchFamily="18" charset="-120"/>
              </a:rPr>
              <a:t>Represents elements that are either conceptual or physical</a:t>
            </a:r>
          </a:p>
          <a:p>
            <a:pPr algn="just" eaLnBrk="1" hangingPunct="1">
              <a:spcBef>
                <a:spcPts val="450"/>
              </a:spcBef>
              <a:buClr>
                <a:srgbClr val="000000"/>
              </a:buClr>
              <a:buSzPct val="100000"/>
              <a:buFont typeface="Arial" panose="020B0604020202020204" pitchFamily="34" charset="0"/>
              <a:buChar char="•"/>
              <a:defRPr/>
            </a:pPr>
            <a:r>
              <a:rPr lang="en-US" altLang="zh-TW" sz="2800" b="1" dirty="0" smtClean="0">
                <a:latin typeface="+mn-lt"/>
                <a:ea typeface="新細明體" panose="02020500000000000000" pitchFamily="18" charset="-120"/>
              </a:rPr>
              <a:t>Seven</a:t>
            </a:r>
            <a:r>
              <a:rPr lang="en-US" altLang="zh-TW" sz="2800" dirty="0" smtClean="0">
                <a:latin typeface="+mn-lt"/>
                <a:ea typeface="新細明體" panose="02020500000000000000" pitchFamily="18" charset="-120"/>
              </a:rPr>
              <a:t> kinds of structural things</a:t>
            </a:r>
          </a:p>
          <a:p>
            <a:pPr algn="just" eaLnBrk="1" hangingPunct="1">
              <a:spcBef>
                <a:spcPts val="450"/>
              </a:spcBef>
              <a:buClr>
                <a:srgbClr val="000000"/>
              </a:buClr>
              <a:buSzPct val="100000"/>
              <a:buFont typeface="Arial" panose="020B0604020202020204" pitchFamily="34" charset="0"/>
              <a:buChar char="•"/>
              <a:defRPr/>
            </a:pPr>
            <a:r>
              <a:rPr lang="en-US" altLang="zh-TW" sz="2800" dirty="0" smtClean="0">
                <a:latin typeface="+mn-lt"/>
                <a:ea typeface="新細明體" panose="02020500000000000000" pitchFamily="18" charset="-120"/>
              </a:rPr>
              <a:t>Class </a:t>
            </a:r>
          </a:p>
          <a:p>
            <a:pPr marL="788988" lvl="1" indent="-420688" algn="just" eaLnBrk="1" hangingPunct="1">
              <a:spcBef>
                <a:spcPts val="450"/>
              </a:spcBef>
              <a:buClr>
                <a:srgbClr val="000000"/>
              </a:buClr>
              <a:buSzPct val="100000"/>
              <a:buFont typeface="Arial" panose="020B0604020202020204" pitchFamily="34" charset="0"/>
              <a:buChar char="–"/>
              <a:defRPr/>
            </a:pPr>
            <a:r>
              <a:rPr lang="en-US" altLang="zh-TW" sz="2800" dirty="0" smtClean="0">
                <a:latin typeface="+mn-lt"/>
                <a:ea typeface="新細明體" panose="02020500000000000000" pitchFamily="18" charset="-120"/>
              </a:rPr>
              <a:t>Description of a set of objects that share the </a:t>
            </a:r>
          </a:p>
          <a:p>
            <a:pPr marL="790575" indent="-419100" algn="just" eaLnBrk="1" hangingPunct="1">
              <a:spcBef>
                <a:spcPts val="450"/>
              </a:spcBef>
              <a:buSzPct val="100000"/>
              <a:defRPr/>
            </a:pPr>
            <a:r>
              <a:rPr lang="en-US" altLang="zh-TW" sz="2800" dirty="0" smtClean="0">
                <a:latin typeface="+mn-lt"/>
                <a:ea typeface="新細明體" panose="02020500000000000000" pitchFamily="18" charset="-120"/>
              </a:rPr>
              <a:t>     same attributes, relationships, and semantics</a:t>
            </a:r>
          </a:p>
          <a:p>
            <a:pPr marL="788988" lvl="1" indent="-420688" algn="just" eaLnBrk="1" hangingPunct="1">
              <a:spcBef>
                <a:spcPts val="450"/>
              </a:spcBef>
              <a:buClr>
                <a:srgbClr val="000000"/>
              </a:buClr>
              <a:buSzPct val="100000"/>
              <a:buFont typeface="Arial" panose="020B0604020202020204" pitchFamily="34" charset="0"/>
              <a:buChar char="–"/>
              <a:defRPr/>
            </a:pPr>
            <a:r>
              <a:rPr lang="en-US" altLang="zh-TW" sz="2800" dirty="0" smtClean="0">
                <a:latin typeface="+mn-lt"/>
                <a:ea typeface="新細明體" panose="02020500000000000000" pitchFamily="18" charset="-120"/>
              </a:rPr>
              <a:t>A class implements one or more interfaces</a:t>
            </a:r>
          </a:p>
          <a:p>
            <a:pPr marL="788988" lvl="1" indent="-420688" algn="just" eaLnBrk="1" hangingPunct="1">
              <a:spcBef>
                <a:spcPts val="450"/>
              </a:spcBef>
              <a:buClr>
                <a:srgbClr val="000000"/>
              </a:buClr>
              <a:buSzPct val="100000"/>
              <a:buFont typeface="Arial" panose="020B0604020202020204" pitchFamily="34" charset="0"/>
              <a:buChar char="–"/>
              <a:defRPr/>
            </a:pPr>
            <a:r>
              <a:rPr lang="en-US" altLang="zh-TW" sz="2800" dirty="0" smtClean="0">
                <a:latin typeface="+mn-lt"/>
                <a:ea typeface="新細明體" panose="02020500000000000000" pitchFamily="18" charset="-120"/>
              </a:rPr>
              <a:t>Rendered as a rectangle</a:t>
            </a:r>
          </a:p>
          <a:p>
            <a:pPr marL="422275" indent="-419100" algn="just" eaLnBrk="1" hangingPunct="1">
              <a:spcBef>
                <a:spcPts val="450"/>
              </a:spcBef>
              <a:buSzPct val="100000"/>
              <a:defRPr/>
            </a:pPr>
            <a:endParaRPr lang="en-US" altLang="zh-TW" sz="2200" dirty="0" smtClean="0">
              <a:latin typeface="+mn-lt"/>
              <a:ea typeface="新細明體" panose="02020500000000000000" pitchFamily="18" charset="-120"/>
            </a:endParaRPr>
          </a:p>
          <a:p>
            <a:pPr algn="just" eaLnBrk="1" hangingPunct="1">
              <a:spcBef>
                <a:spcPts val="450"/>
              </a:spcBef>
              <a:buSzPct val="100000"/>
              <a:defRPr/>
            </a:pPr>
            <a:endParaRPr lang="en-US" altLang="zh-TW" sz="2200" dirty="0" smtClean="0">
              <a:latin typeface="+mn-lt"/>
              <a:ea typeface="新細明體" panose="02020500000000000000" pitchFamily="18" charset="-120"/>
            </a:endParaRPr>
          </a:p>
          <a:p>
            <a:pPr marL="315913" indent="-312738" algn="just" eaLnBrk="1" hangingPunct="1">
              <a:spcBef>
                <a:spcPts val="450"/>
              </a:spcBef>
              <a:buSzPct val="100000"/>
              <a:defRPr/>
            </a:pPr>
            <a:endParaRPr lang="en-US" altLang="zh-TW" sz="2200" dirty="0" smtClean="0">
              <a:latin typeface="+mn-lt"/>
              <a:ea typeface="新細明體" panose="02020500000000000000" pitchFamily="18" charset="-120"/>
            </a:endParaRPr>
          </a:p>
          <a:p>
            <a:pPr eaLnBrk="1" hangingPunct="1">
              <a:spcBef>
                <a:spcPts val="1425"/>
              </a:spcBef>
              <a:buSzPct val="100000"/>
              <a:defRPr/>
            </a:pPr>
            <a:endParaRPr lang="en-US" altLang="zh-TW" sz="1900" dirty="0" smtClean="0">
              <a:latin typeface="+mn-lt"/>
              <a:ea typeface="新細明體" panose="02020500000000000000" pitchFamily="18" charset="-120"/>
            </a:endParaRPr>
          </a:p>
          <a:p>
            <a:pPr marL="685800" indent="-260350" algn="just" eaLnBrk="1" hangingPunct="1">
              <a:spcBef>
                <a:spcPts val="375"/>
              </a:spcBef>
              <a:buSzPct val="100000"/>
              <a:defRPr/>
            </a:pPr>
            <a:endParaRPr lang="en-US" altLang="zh-TW" sz="1900" dirty="0" smtClean="0">
              <a:latin typeface="+mn-lt"/>
              <a:ea typeface="新細明體" panose="02020500000000000000" pitchFamily="18" charset="-120"/>
            </a:endParaRPr>
          </a:p>
        </p:txBody>
      </p:sp>
      <p:pic>
        <p:nvPicPr>
          <p:cNvPr id="1638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0547" y="5029200"/>
            <a:ext cx="2673350" cy="1628965"/>
          </a:xfrm>
          <a:prstGeom prst="rect">
            <a:avLst/>
          </a:prstGeom>
          <a:noFill/>
          <a:ln>
            <a:noFill/>
          </a:ln>
          <a:effectLst>
            <a:outerShdw algn="ctr" rotWithShape="0">
              <a:srgbClr val="000000">
                <a:alpha val="70015"/>
              </a:srgbClr>
            </a:outerShdw>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Lst>
        </p:spPr>
      </p:pic>
      <p:sp>
        <p:nvSpPr>
          <p:cNvPr id="2" name="Slide Number Placeholder 1"/>
          <p:cNvSpPr>
            <a:spLocks noGrp="1"/>
          </p:cNvSpPr>
          <p:nvPr>
            <p:ph type="sldNum" sz="quarter" idx="10"/>
          </p:nvPr>
        </p:nvSpPr>
        <p:spPr/>
        <p:txBody>
          <a:bodyPr/>
          <a:lstStyle/>
          <a:p>
            <a:pPr>
              <a:defRPr/>
            </a:pPr>
            <a:fld id="{73A93A5C-ACC6-43FE-BE84-4B7B6C88DA94}" type="slidenum">
              <a:rPr lang="en-IN"/>
              <a:pPr>
                <a:defRPr/>
              </a:pPr>
              <a:t>6</a:t>
            </a:fld>
            <a:endParaRPr lang="en-I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1"/>
          <p:cNvSpPr>
            <a:spLocks noGrp="1" noChangeArrowheads="1"/>
          </p:cNvSpPr>
          <p:nvPr>
            <p:ph type="title" idx="4294967295"/>
          </p:nvPr>
        </p:nvSpPr>
        <p:spPr>
          <a:xfrm>
            <a:off x="454025" y="0"/>
            <a:ext cx="8229600" cy="1143000"/>
          </a:xfrm>
        </p:spPr>
        <p:txBody>
          <a:bodyPr/>
          <a:lstStyle/>
          <a:p>
            <a:pPr algn="ctr" eaLnBrk="1"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TW" sz="3600" dirty="0" smtClean="0">
                <a:solidFill>
                  <a:srgbClr val="376092"/>
                </a:solidFill>
                <a:latin typeface="Calibri" panose="020F0502020204030204" pitchFamily="34" charset="0"/>
              </a:rPr>
              <a:t>Classes  </a:t>
            </a:r>
          </a:p>
        </p:txBody>
      </p:sp>
      <p:sp>
        <p:nvSpPr>
          <p:cNvPr id="27650" name="Text Box 2"/>
          <p:cNvSpPr txBox="1">
            <a:spLocks noChangeArrowheads="1"/>
          </p:cNvSpPr>
          <p:nvPr/>
        </p:nvSpPr>
        <p:spPr bwMode="auto">
          <a:xfrm>
            <a:off x="454025" y="838200"/>
            <a:ext cx="8229600" cy="4459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14325" indent="-314325">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1pPr>
            <a:lvl2pPr marL="685800" indent="-261938">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2pPr>
            <a:lvl3pPr>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3pPr>
            <a:lvl4pPr>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4pPr>
            <a:lvl5pPr>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9pPr>
          </a:lstStyle>
          <a:p>
            <a:pPr algn="just" eaLnBrk="1" hangingPunct="1">
              <a:spcBef>
                <a:spcPts val="450"/>
              </a:spcBef>
              <a:buClr>
                <a:srgbClr val="000000"/>
              </a:buClr>
              <a:buSzPct val="100000"/>
              <a:buFont typeface="Arial" panose="020B0604020202020204" pitchFamily="34" charset="0"/>
              <a:buChar char="•"/>
              <a:defRPr/>
            </a:pPr>
            <a:r>
              <a:rPr lang="en-US" altLang="zh-TW" sz="2800" dirty="0" smtClean="0">
                <a:latin typeface="Calibri" panose="020F0502020204030204" pitchFamily="34" charset="0"/>
                <a:ea typeface="新細明體" panose="02020500000000000000" pitchFamily="18" charset="-120"/>
              </a:rPr>
              <a:t>Names </a:t>
            </a:r>
          </a:p>
          <a:p>
            <a:pPr lvl="1" algn="just" eaLnBrk="1" hangingPunct="1">
              <a:spcBef>
                <a:spcPts val="450"/>
              </a:spcBef>
              <a:buClr>
                <a:srgbClr val="000000"/>
              </a:buClr>
              <a:buSzPct val="100000"/>
              <a:buFont typeface="Arial" panose="020B0604020202020204" pitchFamily="34" charset="0"/>
              <a:buChar char="–"/>
              <a:defRPr/>
            </a:pPr>
            <a:r>
              <a:rPr lang="en-US" altLang="zh-TW" sz="2800" dirty="0" smtClean="0">
                <a:latin typeface="Calibri" panose="020F0502020204030204" pitchFamily="34" charset="0"/>
                <a:ea typeface="新細明體" panose="02020500000000000000" pitchFamily="18" charset="-120"/>
              </a:rPr>
              <a:t>Every class must have a name that distinguish it from other classes</a:t>
            </a:r>
          </a:p>
          <a:p>
            <a:pPr algn="just" eaLnBrk="1" hangingPunct="1">
              <a:spcBef>
                <a:spcPts val="450"/>
              </a:spcBef>
              <a:buClr>
                <a:srgbClr val="000000"/>
              </a:buClr>
              <a:buSzPct val="100000"/>
              <a:buFont typeface="Arial" panose="020B0604020202020204" pitchFamily="34" charset="0"/>
              <a:buChar char="•"/>
              <a:defRPr/>
            </a:pPr>
            <a:r>
              <a:rPr lang="en-US" altLang="zh-TW" sz="2800" dirty="0" smtClean="0">
                <a:latin typeface="Calibri" panose="020F0502020204030204" pitchFamily="34" charset="0"/>
                <a:ea typeface="新細明體" panose="02020500000000000000" pitchFamily="18" charset="-120"/>
              </a:rPr>
              <a:t>Attributes</a:t>
            </a:r>
          </a:p>
          <a:p>
            <a:pPr lvl="1" algn="just" eaLnBrk="1" hangingPunct="1">
              <a:spcBef>
                <a:spcPts val="450"/>
              </a:spcBef>
              <a:buClr>
                <a:srgbClr val="000000"/>
              </a:buClr>
              <a:buSzPct val="100000"/>
              <a:buFont typeface="Arial" panose="020B0604020202020204" pitchFamily="34" charset="0"/>
              <a:buChar char="–"/>
              <a:defRPr/>
            </a:pPr>
            <a:r>
              <a:rPr lang="en-US" altLang="zh-TW" sz="2800" dirty="0" smtClean="0">
                <a:latin typeface="Calibri" panose="020F0502020204030204" pitchFamily="34" charset="0"/>
                <a:ea typeface="新細明體" panose="02020500000000000000" pitchFamily="18" charset="-120"/>
              </a:rPr>
              <a:t>A named property of a class that describes a range of values that instances of the property may hold</a:t>
            </a:r>
          </a:p>
          <a:p>
            <a:pPr lvl="1" algn="just" eaLnBrk="1" hangingPunct="1">
              <a:spcBef>
                <a:spcPts val="450"/>
              </a:spcBef>
              <a:buClr>
                <a:srgbClr val="000000"/>
              </a:buClr>
              <a:buSzPct val="100000"/>
              <a:buFont typeface="Arial" panose="020B0604020202020204" pitchFamily="34" charset="0"/>
              <a:buChar char="–"/>
              <a:defRPr/>
            </a:pPr>
            <a:r>
              <a:rPr lang="en-US" altLang="zh-TW" sz="2800" dirty="0" smtClean="0">
                <a:latin typeface="Calibri" panose="020F0502020204030204" pitchFamily="34" charset="0"/>
                <a:ea typeface="新細明體" panose="02020500000000000000" pitchFamily="18" charset="-120"/>
              </a:rPr>
              <a:t>A class may have any number of attributes or no attributes at all</a:t>
            </a:r>
          </a:p>
          <a:p>
            <a:pPr algn="just" eaLnBrk="1" hangingPunct="1">
              <a:spcBef>
                <a:spcPts val="450"/>
              </a:spcBef>
              <a:buClr>
                <a:srgbClr val="000000"/>
              </a:buClr>
              <a:buSzPct val="100000"/>
              <a:buFont typeface="Arial" panose="020B0604020202020204" pitchFamily="34" charset="0"/>
              <a:buChar char="•"/>
              <a:defRPr/>
            </a:pPr>
            <a:r>
              <a:rPr lang="en-US" altLang="zh-TW" sz="2800" dirty="0" smtClean="0">
                <a:latin typeface="Calibri" panose="020F0502020204030204" pitchFamily="34" charset="0"/>
                <a:ea typeface="新細明體" panose="02020500000000000000" pitchFamily="18" charset="-120"/>
              </a:rPr>
              <a:t>Operations</a:t>
            </a:r>
          </a:p>
          <a:p>
            <a:pPr lvl="1" algn="just" eaLnBrk="1" hangingPunct="1">
              <a:spcBef>
                <a:spcPts val="450"/>
              </a:spcBef>
              <a:buClr>
                <a:srgbClr val="000000"/>
              </a:buClr>
              <a:buSzPct val="100000"/>
              <a:buFont typeface="Arial" panose="020B0604020202020204" pitchFamily="34" charset="0"/>
              <a:buChar char="–"/>
              <a:defRPr/>
            </a:pPr>
            <a:r>
              <a:rPr lang="en-US" altLang="zh-TW" sz="2800" dirty="0" smtClean="0">
                <a:latin typeface="Calibri" panose="020F0502020204030204" pitchFamily="34" charset="0"/>
                <a:ea typeface="新細明體" panose="02020500000000000000" pitchFamily="18" charset="-120"/>
              </a:rPr>
              <a:t>The implementation of a service that can be requested from any object of the class to affect behavior</a:t>
            </a:r>
          </a:p>
          <a:p>
            <a:pPr algn="just" eaLnBrk="1" hangingPunct="1">
              <a:spcBef>
                <a:spcPts val="375"/>
              </a:spcBef>
              <a:buSzPct val="100000"/>
              <a:defRPr/>
            </a:pPr>
            <a:endParaRPr lang="en-US" altLang="zh-TW" sz="1900" dirty="0" smtClean="0">
              <a:latin typeface="Calibri" panose="020F0502020204030204" pitchFamily="34" charset="0"/>
              <a:ea typeface="新細明體" panose="02020500000000000000" pitchFamily="18" charset="-120"/>
            </a:endParaRPr>
          </a:p>
          <a:p>
            <a:pPr eaLnBrk="1" hangingPunct="1">
              <a:spcBef>
                <a:spcPts val="1425"/>
              </a:spcBef>
              <a:buSzPct val="100000"/>
              <a:defRPr/>
            </a:pPr>
            <a:endParaRPr lang="en-US" altLang="zh-TW" sz="1900" dirty="0" smtClean="0">
              <a:latin typeface="Calibri" panose="020F0502020204030204" pitchFamily="34" charset="0"/>
              <a:ea typeface="新細明體" panose="02020500000000000000" pitchFamily="18" charset="-120"/>
            </a:endParaRPr>
          </a:p>
          <a:p>
            <a:pPr algn="just" eaLnBrk="1" hangingPunct="1">
              <a:spcBef>
                <a:spcPts val="450"/>
              </a:spcBef>
              <a:buSzPct val="100000"/>
              <a:defRPr/>
            </a:pPr>
            <a:endParaRPr lang="en-US" altLang="zh-TW" sz="2200" dirty="0" smtClean="0">
              <a:latin typeface="Calibri" panose="020F0502020204030204" pitchFamily="34" charset="0"/>
              <a:ea typeface="新細明體" panose="02020500000000000000" pitchFamily="18" charset="-120"/>
            </a:endParaRPr>
          </a:p>
          <a:p>
            <a:pPr algn="just" eaLnBrk="1" hangingPunct="1">
              <a:spcBef>
                <a:spcPts val="450"/>
              </a:spcBef>
              <a:buSzPct val="100000"/>
              <a:defRPr/>
            </a:pPr>
            <a:endParaRPr lang="en-US" altLang="zh-TW" sz="2200" i="1" dirty="0" smtClean="0">
              <a:latin typeface="Calibri" panose="020F0502020204030204" pitchFamily="34" charset="0"/>
              <a:ea typeface="新細明體" panose="02020500000000000000" pitchFamily="18" charset="-120"/>
            </a:endParaRPr>
          </a:p>
          <a:p>
            <a:pPr marL="315913" indent="-312738" algn="just" eaLnBrk="1" hangingPunct="1">
              <a:spcBef>
                <a:spcPts val="450"/>
              </a:spcBef>
              <a:buSzPct val="100000"/>
              <a:defRPr/>
            </a:pPr>
            <a:endParaRPr lang="en-US" altLang="zh-TW" sz="2200" dirty="0" smtClean="0">
              <a:latin typeface="Calibri" panose="020F0502020204030204" pitchFamily="34" charset="0"/>
              <a:ea typeface="新細明體" panose="02020500000000000000" pitchFamily="18" charset="-120"/>
            </a:endParaRPr>
          </a:p>
          <a:p>
            <a:pPr eaLnBrk="1" hangingPunct="1">
              <a:spcBef>
                <a:spcPts val="1425"/>
              </a:spcBef>
              <a:buSzPct val="100000"/>
              <a:defRPr/>
            </a:pPr>
            <a:endParaRPr lang="en-US" altLang="zh-TW" sz="1900" dirty="0" smtClean="0">
              <a:latin typeface="Calibri" panose="020F0502020204030204" pitchFamily="34" charset="0"/>
              <a:ea typeface="新細明體" panose="02020500000000000000" pitchFamily="18" charset="-120"/>
            </a:endParaRPr>
          </a:p>
          <a:p>
            <a:pPr marL="685800" indent="-260350" algn="just" eaLnBrk="1" hangingPunct="1">
              <a:spcBef>
                <a:spcPts val="375"/>
              </a:spcBef>
              <a:buSzPct val="100000"/>
              <a:defRPr/>
            </a:pPr>
            <a:endParaRPr lang="en-US" altLang="zh-TW" sz="1900" dirty="0" smtClean="0">
              <a:latin typeface="Calibri" panose="020F0502020204030204" pitchFamily="34" charset="0"/>
              <a:ea typeface="新細明體" panose="02020500000000000000" pitchFamily="18" charset="-120"/>
            </a:endParaRPr>
          </a:p>
        </p:txBody>
      </p:sp>
      <p:sp>
        <p:nvSpPr>
          <p:cNvPr id="2" name="Slide Number Placeholder 1"/>
          <p:cNvSpPr>
            <a:spLocks noGrp="1"/>
          </p:cNvSpPr>
          <p:nvPr>
            <p:ph type="sldNum" sz="quarter" idx="10"/>
          </p:nvPr>
        </p:nvSpPr>
        <p:spPr/>
        <p:txBody>
          <a:bodyPr/>
          <a:lstStyle/>
          <a:p>
            <a:pPr>
              <a:defRPr/>
            </a:pPr>
            <a:fld id="{344E926D-60CA-4BE6-922D-9CFD2AA36087}" type="slidenum">
              <a:rPr lang="en-IN"/>
              <a:pPr>
                <a:defRPr/>
              </a:pPr>
              <a:t>7</a:t>
            </a:fld>
            <a:endParaRPr lang="en-I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TW" sz="3600" dirty="0" smtClean="0">
                <a:solidFill>
                  <a:srgbClr val="376092"/>
                </a:solidFill>
                <a:latin typeface="Calibri" panose="020F0502020204030204" pitchFamily="34" charset="0"/>
              </a:rPr>
              <a:t>Attributes </a:t>
            </a:r>
          </a:p>
        </p:txBody>
      </p:sp>
      <p:sp>
        <p:nvSpPr>
          <p:cNvPr id="28674"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14325" indent="-314325">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1pPr>
            <a:lvl2pPr marL="685800" indent="-261938">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2pPr>
            <a:lvl3pPr>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3pPr>
            <a:lvl4pPr>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4pPr>
            <a:lvl5pPr>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9pPr>
          </a:lstStyle>
          <a:p>
            <a:pPr eaLnBrk="1" hangingPunct="1">
              <a:spcBef>
                <a:spcPts val="588"/>
              </a:spcBef>
              <a:buClr>
                <a:srgbClr val="000000"/>
              </a:buClr>
              <a:buSzPct val="100000"/>
              <a:buFont typeface="Arial" panose="020B0604020202020204" pitchFamily="34" charset="0"/>
              <a:buChar char="•"/>
              <a:defRPr/>
            </a:pPr>
            <a:r>
              <a:rPr lang="en-US" altLang="zh-TW" sz="3000" dirty="0" smtClean="0">
                <a:latin typeface="Calibri" panose="020F0502020204030204" pitchFamily="34" charset="0"/>
                <a:ea typeface="新細明體" panose="02020500000000000000" pitchFamily="18" charset="-120"/>
              </a:rPr>
              <a:t>The attribute notation </a:t>
            </a:r>
          </a:p>
          <a:p>
            <a:pPr lvl="1" eaLnBrk="1" hangingPunct="1">
              <a:spcBef>
                <a:spcPts val="450"/>
              </a:spcBef>
              <a:buClr>
                <a:srgbClr val="000000"/>
              </a:buClr>
              <a:buSzPct val="100000"/>
              <a:buFont typeface="Arial" panose="020B0604020202020204" pitchFamily="34" charset="0"/>
              <a:buChar char="–"/>
              <a:defRPr/>
            </a:pPr>
            <a:r>
              <a:rPr lang="en-US" altLang="zh-TW" sz="2200" dirty="0" smtClean="0">
                <a:latin typeface="Calibri" panose="020F0502020204030204" pitchFamily="34" charset="0"/>
                <a:ea typeface="新細明體" panose="02020500000000000000" pitchFamily="18" charset="-120"/>
              </a:rPr>
              <a:t>Describes a property as a line of text within the class box itself</a:t>
            </a:r>
          </a:p>
          <a:p>
            <a:pPr marL="685800" indent="-260350" eaLnBrk="1" hangingPunct="1">
              <a:spcBef>
                <a:spcPts val="450"/>
              </a:spcBef>
              <a:buSzPct val="100000"/>
              <a:defRPr/>
            </a:pPr>
            <a:endParaRPr lang="en-US" altLang="zh-TW" sz="2200" dirty="0" smtClean="0">
              <a:latin typeface="Calibri" panose="020F0502020204030204" pitchFamily="34" charset="0"/>
              <a:ea typeface="新細明體" panose="02020500000000000000" pitchFamily="18" charset="-120"/>
            </a:endParaRPr>
          </a:p>
          <a:p>
            <a:pPr eaLnBrk="1" hangingPunct="1">
              <a:spcBef>
                <a:spcPts val="588"/>
              </a:spcBef>
              <a:buClr>
                <a:srgbClr val="000000"/>
              </a:buClr>
              <a:buSzPct val="100000"/>
              <a:buFont typeface="Arial" panose="020B0604020202020204" pitchFamily="34" charset="0"/>
              <a:buChar char="•"/>
              <a:defRPr/>
            </a:pPr>
            <a:r>
              <a:rPr lang="en-US" altLang="zh-TW" sz="3000" dirty="0" smtClean="0">
                <a:latin typeface="Calibri" panose="020F0502020204030204" pitchFamily="34" charset="0"/>
                <a:ea typeface="新細明體" panose="02020500000000000000" pitchFamily="18" charset="-120"/>
              </a:rPr>
              <a:t>The full form of an attribute </a:t>
            </a:r>
          </a:p>
          <a:p>
            <a:pPr marL="685800" indent="-260350" eaLnBrk="1" hangingPunct="1">
              <a:spcBef>
                <a:spcPts val="450"/>
              </a:spcBef>
              <a:buSzPct val="100000"/>
              <a:defRPr/>
            </a:pPr>
            <a:r>
              <a:rPr lang="en-US" altLang="zh-TW" sz="2200" dirty="0" smtClean="0">
                <a:solidFill>
                  <a:srgbClr val="FF0000"/>
                </a:solidFill>
                <a:latin typeface="Calibri" panose="020F0502020204030204" pitchFamily="34" charset="0"/>
                <a:ea typeface="新細明體" panose="02020500000000000000" pitchFamily="18" charset="-120"/>
              </a:rPr>
              <a:t>visibility name: type multiplicity = default {property-string}</a:t>
            </a:r>
          </a:p>
          <a:p>
            <a:pPr eaLnBrk="1" hangingPunct="1">
              <a:spcBef>
                <a:spcPts val="588"/>
              </a:spcBef>
              <a:buClr>
                <a:srgbClr val="000000"/>
              </a:buClr>
              <a:buSzPct val="100000"/>
              <a:buFont typeface="Arial" panose="020B0604020202020204" pitchFamily="34" charset="0"/>
              <a:buChar char="•"/>
              <a:defRPr/>
            </a:pPr>
            <a:r>
              <a:rPr lang="en-US" altLang="zh-TW" sz="3000" dirty="0" smtClean="0">
                <a:latin typeface="Calibri" panose="020F0502020204030204" pitchFamily="34" charset="0"/>
                <a:ea typeface="新細明體" panose="02020500000000000000" pitchFamily="18" charset="-120"/>
              </a:rPr>
              <a:t>An example of this is: </a:t>
            </a:r>
          </a:p>
          <a:p>
            <a:pPr marL="685800" indent="-260350" eaLnBrk="1" hangingPunct="1">
              <a:spcBef>
                <a:spcPts val="450"/>
              </a:spcBef>
              <a:buSzPct val="100000"/>
              <a:defRPr/>
            </a:pPr>
            <a:r>
              <a:rPr lang="en-US" altLang="zh-TW" sz="2200" dirty="0" smtClean="0">
                <a:solidFill>
                  <a:srgbClr val="FF0000"/>
                </a:solidFill>
                <a:latin typeface="Calibri" panose="020F0502020204030204" pitchFamily="34" charset="0"/>
                <a:ea typeface="新細明體" panose="02020500000000000000" pitchFamily="18" charset="-120"/>
              </a:rPr>
              <a:t>- name: String [1] = "Untitled" {</a:t>
            </a:r>
            <a:r>
              <a:rPr lang="en-US" altLang="zh-TW" sz="2200" dirty="0" err="1" smtClean="0">
                <a:solidFill>
                  <a:srgbClr val="FF0000"/>
                </a:solidFill>
                <a:latin typeface="Calibri" panose="020F0502020204030204" pitchFamily="34" charset="0"/>
                <a:ea typeface="新細明體" panose="02020500000000000000" pitchFamily="18" charset="-120"/>
              </a:rPr>
              <a:t>readOnly</a:t>
            </a:r>
            <a:r>
              <a:rPr lang="en-US" altLang="zh-TW" sz="2200" dirty="0" smtClean="0">
                <a:solidFill>
                  <a:srgbClr val="FF0000"/>
                </a:solidFill>
                <a:latin typeface="Calibri" panose="020F0502020204030204" pitchFamily="34" charset="0"/>
                <a:ea typeface="新細明體" panose="02020500000000000000" pitchFamily="18" charset="-120"/>
              </a:rPr>
              <a:t>}</a:t>
            </a:r>
          </a:p>
          <a:p>
            <a:pPr eaLnBrk="1" hangingPunct="1">
              <a:spcBef>
                <a:spcPts val="588"/>
              </a:spcBef>
              <a:buClr>
                <a:srgbClr val="000000"/>
              </a:buClr>
              <a:buSzPct val="100000"/>
              <a:buFont typeface="Arial" panose="020B0604020202020204" pitchFamily="34" charset="0"/>
              <a:buChar char="•"/>
              <a:defRPr/>
            </a:pPr>
            <a:r>
              <a:rPr lang="en-US" altLang="zh-TW" sz="3000" dirty="0" smtClean="0">
                <a:latin typeface="Calibri" panose="020F0502020204030204" pitchFamily="34" charset="0"/>
                <a:ea typeface="新細明體" panose="02020500000000000000" pitchFamily="18" charset="-120"/>
              </a:rPr>
              <a:t>Only the name is necessary</a:t>
            </a:r>
          </a:p>
          <a:p>
            <a:pPr eaLnBrk="1" hangingPunct="1">
              <a:spcBef>
                <a:spcPts val="588"/>
              </a:spcBef>
              <a:buSzPct val="100000"/>
              <a:defRPr/>
            </a:pPr>
            <a:endParaRPr lang="en-US" altLang="zh-TW" sz="3000" dirty="0" smtClean="0">
              <a:latin typeface="Calibri" panose="020F0502020204030204" pitchFamily="34" charset="0"/>
              <a:ea typeface="新細明體" panose="02020500000000000000" pitchFamily="18" charset="-120"/>
            </a:endParaRPr>
          </a:p>
        </p:txBody>
      </p:sp>
      <p:pic>
        <p:nvPicPr>
          <p:cNvPr id="2048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4343400"/>
            <a:ext cx="2686050" cy="18192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p:cNvSpPr>
            <a:spLocks noGrp="1"/>
          </p:cNvSpPr>
          <p:nvPr>
            <p:ph type="sldNum" sz="quarter" idx="10"/>
          </p:nvPr>
        </p:nvSpPr>
        <p:spPr/>
        <p:txBody>
          <a:bodyPr/>
          <a:lstStyle/>
          <a:p>
            <a:pPr>
              <a:defRPr/>
            </a:pPr>
            <a:fld id="{66E16587-5E25-414A-A671-B9DECD57FB52}" type="slidenum">
              <a:rPr lang="en-IN"/>
              <a:pPr>
                <a:defRPr/>
              </a:pPr>
              <a:t>8</a:t>
            </a:fld>
            <a:endParaRPr lang="en-I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1"/>
          <p:cNvSpPr>
            <a:spLocks noGrp="1" noChangeArrowheads="1"/>
          </p:cNvSpPr>
          <p:nvPr>
            <p:ph type="title" idx="4294967295"/>
          </p:nvPr>
        </p:nvSpPr>
        <p:spPr>
          <a:xfrm>
            <a:off x="457200" y="274638"/>
            <a:ext cx="8229600" cy="1143000"/>
          </a:xfrm>
        </p:spPr>
        <p:txBody>
          <a:bodyPr/>
          <a:lstStyle/>
          <a:p>
            <a:pPr marL="422275" indent="-419100" algn="ctr" eaLnBrk="1" hangingPunct="1">
              <a:lnSpc>
                <a:spcPct val="100000"/>
              </a:lnSpc>
              <a:buClrTx/>
              <a:buFontTx/>
              <a:buNone/>
              <a:tabLst>
                <a:tab pos="422275" algn="l"/>
                <a:tab pos="869950" algn="l"/>
                <a:tab pos="1319213" algn="l"/>
                <a:tab pos="1768475" algn="l"/>
                <a:tab pos="2217738" algn="l"/>
                <a:tab pos="2667000" algn="l"/>
                <a:tab pos="3116263" algn="l"/>
                <a:tab pos="3565525" algn="l"/>
                <a:tab pos="4014788" algn="l"/>
                <a:tab pos="4464050" algn="l"/>
                <a:tab pos="4913313" algn="l"/>
                <a:tab pos="5362575" algn="l"/>
                <a:tab pos="5811838" algn="l"/>
                <a:tab pos="6261100" algn="l"/>
                <a:tab pos="6710363" algn="l"/>
                <a:tab pos="7159625" algn="l"/>
                <a:tab pos="7608888" algn="l"/>
                <a:tab pos="8058150" algn="l"/>
                <a:tab pos="8507413" algn="l"/>
                <a:tab pos="8956675" algn="l"/>
                <a:tab pos="9405938" algn="l"/>
              </a:tabLst>
            </a:pPr>
            <a:r>
              <a:rPr lang="en-US" altLang="zh-TW" sz="3600" dirty="0" smtClean="0">
                <a:solidFill>
                  <a:srgbClr val="376092"/>
                </a:solidFill>
                <a:latin typeface="Calibri" panose="020F0502020204030204" pitchFamily="34" charset="0"/>
              </a:rPr>
              <a:t>Structural Things</a:t>
            </a:r>
          </a:p>
        </p:txBody>
      </p:sp>
      <p:sp>
        <p:nvSpPr>
          <p:cNvPr id="29698" name="Text Box 2"/>
          <p:cNvSpPr txBox="1">
            <a:spLocks noChangeArrowheads="1"/>
          </p:cNvSpPr>
          <p:nvPr/>
        </p:nvSpPr>
        <p:spPr bwMode="auto">
          <a:xfrm>
            <a:off x="457200" y="1458913"/>
            <a:ext cx="8229600" cy="4459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14325" indent="-314325">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1pPr>
            <a:lvl2pPr marL="788988" indent="-420688">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2pPr>
            <a:lvl3pPr>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3pPr>
            <a:lvl4pPr>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4pPr>
            <a:lvl5pPr>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panose="02020603050405020304" pitchFamily="18" charset="0"/>
              <a:tabLst>
                <a:tab pos="314325"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9297988" algn="l"/>
              </a:tabLst>
              <a:defRPr>
                <a:solidFill>
                  <a:srgbClr val="000000"/>
                </a:solidFill>
                <a:latin typeface="Arial" panose="020B0604020202020204" pitchFamily="34" charset="0"/>
                <a:ea typeface="Droid Sans Fallback" charset="0"/>
                <a:cs typeface="Droid Sans Fallback" charset="0"/>
              </a:defRPr>
            </a:lvl9pPr>
          </a:lstStyle>
          <a:p>
            <a:pPr algn="just" eaLnBrk="1" hangingPunct="1">
              <a:spcBef>
                <a:spcPts val="450"/>
              </a:spcBef>
              <a:buClr>
                <a:srgbClr val="000000"/>
              </a:buClr>
              <a:buSzPct val="100000"/>
              <a:buFont typeface="Arial" panose="020B0604020202020204" pitchFamily="34" charset="0"/>
              <a:buChar char="•"/>
              <a:defRPr/>
            </a:pPr>
            <a:r>
              <a:rPr lang="en-US" altLang="zh-TW" sz="2200" dirty="0" smtClean="0">
                <a:latin typeface="Calibri" panose="020F0502020204030204" pitchFamily="34" charset="0"/>
                <a:ea typeface="新細明體" panose="02020500000000000000" pitchFamily="18" charset="-120"/>
              </a:rPr>
              <a:t>Interface</a:t>
            </a:r>
          </a:p>
          <a:p>
            <a:pPr lvl="1" algn="just" eaLnBrk="1" hangingPunct="1">
              <a:spcBef>
                <a:spcPts val="413"/>
              </a:spcBef>
              <a:buClr>
                <a:srgbClr val="000000"/>
              </a:buClr>
              <a:buSzPct val="100000"/>
              <a:buFont typeface="Arial" panose="020B0604020202020204" pitchFamily="34" charset="0"/>
              <a:buChar char="–"/>
              <a:defRPr/>
            </a:pPr>
            <a:r>
              <a:rPr lang="en-US" altLang="zh-TW" sz="2000" dirty="0" smtClean="0">
                <a:latin typeface="Calibri" panose="020F0502020204030204" pitchFamily="34" charset="0"/>
                <a:ea typeface="新細明體" panose="02020500000000000000" pitchFamily="18" charset="-120"/>
              </a:rPr>
              <a:t>A collection of operations that specify a service of a class or component </a:t>
            </a:r>
          </a:p>
          <a:p>
            <a:pPr lvl="1" algn="just" eaLnBrk="1" hangingPunct="1">
              <a:spcBef>
                <a:spcPts val="413"/>
              </a:spcBef>
              <a:buClr>
                <a:srgbClr val="000000"/>
              </a:buClr>
              <a:buSzPct val="100000"/>
              <a:buFont typeface="Arial" panose="020B0604020202020204" pitchFamily="34" charset="0"/>
              <a:buChar char="–"/>
              <a:defRPr/>
            </a:pPr>
            <a:r>
              <a:rPr lang="en-US" altLang="zh-TW" sz="2000" dirty="0" smtClean="0">
                <a:latin typeface="Calibri" panose="020F0502020204030204" pitchFamily="34" charset="0"/>
                <a:ea typeface="新細明體" panose="02020500000000000000" pitchFamily="18" charset="-120"/>
              </a:rPr>
              <a:t>Describes the externally visible behavior of that element</a:t>
            </a:r>
          </a:p>
          <a:p>
            <a:pPr lvl="1" algn="just" eaLnBrk="1" hangingPunct="1">
              <a:spcBef>
                <a:spcPts val="413"/>
              </a:spcBef>
              <a:buClr>
                <a:srgbClr val="000000"/>
              </a:buClr>
              <a:buSzPct val="100000"/>
              <a:buFont typeface="Arial" panose="020B0604020202020204" pitchFamily="34" charset="0"/>
              <a:buChar char="–"/>
              <a:defRPr/>
            </a:pPr>
            <a:r>
              <a:rPr lang="en-US" altLang="zh-TW" sz="2000" dirty="0" smtClean="0">
                <a:latin typeface="Calibri" panose="020F0502020204030204" pitchFamily="34" charset="0"/>
                <a:ea typeface="新細明體" panose="02020500000000000000" pitchFamily="18" charset="-120"/>
              </a:rPr>
              <a:t>An interface rarely stands alone</a:t>
            </a:r>
          </a:p>
          <a:p>
            <a:pPr lvl="1" algn="just" eaLnBrk="1" hangingPunct="1">
              <a:spcBef>
                <a:spcPts val="413"/>
              </a:spcBef>
              <a:buClr>
                <a:srgbClr val="000000"/>
              </a:buClr>
              <a:buSzPct val="100000"/>
              <a:buFont typeface="Arial" panose="020B0604020202020204" pitchFamily="34" charset="0"/>
              <a:buChar char="–"/>
              <a:defRPr/>
            </a:pPr>
            <a:r>
              <a:rPr lang="en-US" altLang="zh-TW" sz="2000" dirty="0" smtClean="0">
                <a:latin typeface="Calibri" panose="020F0502020204030204" pitchFamily="34" charset="0"/>
                <a:ea typeface="新細明體" panose="02020500000000000000" pitchFamily="18" charset="-120"/>
              </a:rPr>
              <a:t>Typically attached to the class or component</a:t>
            </a:r>
          </a:p>
          <a:p>
            <a:pPr lvl="1" algn="just" eaLnBrk="1" hangingPunct="1">
              <a:spcBef>
                <a:spcPts val="413"/>
              </a:spcBef>
              <a:buClr>
                <a:srgbClr val="000000"/>
              </a:buClr>
              <a:buSzPct val="100000"/>
              <a:buFont typeface="Arial" panose="020B0604020202020204" pitchFamily="34" charset="0"/>
              <a:buChar char="–"/>
              <a:defRPr/>
            </a:pPr>
            <a:r>
              <a:rPr lang="en-US" altLang="zh-TW" sz="2000" dirty="0" smtClean="0">
                <a:latin typeface="Calibri" panose="020F0502020204030204" pitchFamily="34" charset="0"/>
                <a:ea typeface="新細明體" panose="02020500000000000000" pitchFamily="18" charset="-120"/>
              </a:rPr>
              <a:t>Rendered as circle with its name</a:t>
            </a:r>
          </a:p>
          <a:p>
            <a:pPr algn="just" eaLnBrk="1" hangingPunct="1">
              <a:spcBef>
                <a:spcPts val="450"/>
              </a:spcBef>
              <a:buClr>
                <a:srgbClr val="000000"/>
              </a:buClr>
              <a:buSzPct val="100000"/>
              <a:buFont typeface="Arial" panose="020B0604020202020204" pitchFamily="34" charset="0"/>
              <a:buChar char="•"/>
              <a:defRPr/>
            </a:pPr>
            <a:r>
              <a:rPr lang="en-US" altLang="zh-TW" sz="2200" dirty="0" smtClean="0">
                <a:latin typeface="Calibri" panose="020F0502020204030204" pitchFamily="34" charset="0"/>
                <a:ea typeface="新細明體" panose="02020500000000000000" pitchFamily="18" charset="-120"/>
              </a:rPr>
              <a:t>Use Case </a:t>
            </a:r>
          </a:p>
          <a:p>
            <a:pPr lvl="1" algn="just" eaLnBrk="1" hangingPunct="1">
              <a:spcBef>
                <a:spcPts val="413"/>
              </a:spcBef>
              <a:buClr>
                <a:srgbClr val="000000"/>
              </a:buClr>
              <a:buSzPct val="100000"/>
              <a:buFont typeface="Arial" panose="020B0604020202020204" pitchFamily="34" charset="0"/>
              <a:buChar char="–"/>
              <a:defRPr/>
            </a:pPr>
            <a:r>
              <a:rPr lang="en-US" altLang="zh-TW" sz="2000" dirty="0" smtClean="0">
                <a:latin typeface="Calibri" panose="020F0502020204030204" pitchFamily="34" charset="0"/>
                <a:ea typeface="新細明體" panose="02020500000000000000" pitchFamily="18" charset="-120"/>
              </a:rPr>
              <a:t>A description of set of sequence of actions that a system performs to yield an observable result to particular user</a:t>
            </a:r>
          </a:p>
          <a:p>
            <a:pPr lvl="1" algn="just" eaLnBrk="1" hangingPunct="1">
              <a:spcBef>
                <a:spcPts val="413"/>
              </a:spcBef>
              <a:buClr>
                <a:srgbClr val="000000"/>
              </a:buClr>
              <a:buSzPct val="100000"/>
              <a:buFont typeface="Arial" panose="020B0604020202020204" pitchFamily="34" charset="0"/>
              <a:buChar char="–"/>
              <a:defRPr/>
            </a:pPr>
            <a:r>
              <a:rPr lang="en-US" altLang="zh-TW" sz="2000" dirty="0" smtClean="0">
                <a:latin typeface="Calibri" panose="020F0502020204030204" pitchFamily="34" charset="0"/>
                <a:ea typeface="新細明體" panose="02020500000000000000" pitchFamily="18" charset="-120"/>
              </a:rPr>
              <a:t>Rendered as an ellipse with solid line, </a:t>
            </a:r>
          </a:p>
          <a:p>
            <a:pPr marL="790575" indent="-419100" algn="just" eaLnBrk="1" hangingPunct="1">
              <a:spcBef>
                <a:spcPts val="413"/>
              </a:spcBef>
              <a:buSzPct val="100000"/>
              <a:defRPr/>
            </a:pPr>
            <a:r>
              <a:rPr lang="en-US" altLang="zh-TW" sz="2000" dirty="0" smtClean="0">
                <a:latin typeface="Calibri" panose="020F0502020204030204" pitchFamily="34" charset="0"/>
                <a:ea typeface="新細明體" panose="02020500000000000000" pitchFamily="18" charset="-120"/>
              </a:rPr>
              <a:t>	including its name</a:t>
            </a:r>
          </a:p>
          <a:p>
            <a:pPr eaLnBrk="1" hangingPunct="1">
              <a:spcBef>
                <a:spcPts val="1425"/>
              </a:spcBef>
              <a:buSzPct val="100000"/>
              <a:defRPr/>
            </a:pPr>
            <a:endParaRPr lang="en-US" altLang="zh-TW" sz="2000" dirty="0" smtClean="0">
              <a:latin typeface="Calibri" panose="020F0502020204030204" pitchFamily="34" charset="0"/>
              <a:ea typeface="新細明體" panose="02020500000000000000" pitchFamily="18" charset="-120"/>
            </a:endParaRPr>
          </a:p>
          <a:p>
            <a:pPr marL="315913" indent="-312738" algn="just" eaLnBrk="1" hangingPunct="1">
              <a:spcBef>
                <a:spcPts val="450"/>
              </a:spcBef>
              <a:buSzPct val="100000"/>
              <a:defRPr/>
            </a:pPr>
            <a:endParaRPr lang="en-US" altLang="zh-TW" sz="2200" dirty="0" smtClean="0">
              <a:latin typeface="Calibri" panose="020F0502020204030204" pitchFamily="34" charset="0"/>
              <a:ea typeface="新細明體" panose="02020500000000000000" pitchFamily="18" charset="-120"/>
            </a:endParaRPr>
          </a:p>
          <a:p>
            <a:pPr marL="685800" indent="-260350" algn="just" eaLnBrk="1" hangingPunct="1">
              <a:spcBef>
                <a:spcPts val="375"/>
              </a:spcBef>
              <a:buSzPct val="100000"/>
              <a:defRPr/>
            </a:pPr>
            <a:endParaRPr lang="en-US" altLang="zh-TW" sz="1900" dirty="0" smtClean="0">
              <a:latin typeface="Calibri" panose="020F0502020204030204" pitchFamily="34" charset="0"/>
              <a:ea typeface="新細明體" panose="02020500000000000000" pitchFamily="18" charset="-120"/>
            </a:endParaRPr>
          </a:p>
          <a:p>
            <a:pPr marL="685800" indent="-260350" algn="just" eaLnBrk="1" hangingPunct="1">
              <a:spcBef>
                <a:spcPts val="375"/>
              </a:spcBef>
              <a:buSzPct val="100000"/>
              <a:defRPr/>
            </a:pPr>
            <a:endParaRPr lang="en-US" altLang="zh-TW" sz="1900" dirty="0" smtClean="0">
              <a:latin typeface="Calibri" panose="020F0502020204030204" pitchFamily="34" charset="0"/>
              <a:ea typeface="新細明體" panose="02020500000000000000" pitchFamily="18" charset="-120"/>
            </a:endParaRPr>
          </a:p>
        </p:txBody>
      </p:sp>
      <p:pic>
        <p:nvPicPr>
          <p:cNvPr id="2253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3006725"/>
            <a:ext cx="1295400" cy="11255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253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5467350"/>
            <a:ext cx="1600200" cy="765175"/>
          </a:xfrm>
          <a:prstGeom prst="rect">
            <a:avLst/>
          </a:prstGeom>
          <a:noFill/>
          <a:ln w="63360">
            <a:solidFill>
              <a:srgbClr val="333333"/>
            </a:solidFill>
            <a:round/>
            <a:headEnd/>
            <a:tailEnd/>
          </a:ln>
          <a:effectLst>
            <a:outerShdw dist="291960" dir="5400000" algn="ctr" rotWithShape="0">
              <a:srgbClr val="000000">
                <a:alpha val="22043"/>
              </a:srgbClr>
            </a:outerShdw>
          </a:effectLst>
          <a:extLst>
            <a:ext uri="{909E8E84-426E-40DD-AFC4-6F175D3DCCD1}">
              <a14:hiddenFill xmlns:a14="http://schemas.microsoft.com/office/drawing/2010/main">
                <a:blipFill dpi="0" rotWithShape="0">
                  <a:blip/>
                  <a:srcRect/>
                  <a:stretch>
                    <a:fillRect/>
                  </a:stretch>
                </a:blipFill>
              </a14:hiddenFill>
            </a:ext>
          </a:extLst>
        </p:spPr>
      </p:pic>
      <p:sp>
        <p:nvSpPr>
          <p:cNvPr id="2" name="Slide Number Placeholder 1"/>
          <p:cNvSpPr>
            <a:spLocks noGrp="1"/>
          </p:cNvSpPr>
          <p:nvPr>
            <p:ph type="sldNum" sz="quarter" idx="10"/>
          </p:nvPr>
        </p:nvSpPr>
        <p:spPr/>
        <p:txBody>
          <a:bodyPr/>
          <a:lstStyle/>
          <a:p>
            <a:pPr>
              <a:defRPr/>
            </a:pPr>
            <a:fld id="{F0AAC4CB-DC4B-455D-8508-24DD8F2C513A}" type="slidenum">
              <a:rPr lang="en-IN"/>
              <a:pPr>
                <a:defRPr/>
              </a:pPr>
              <a:t>9</a:t>
            </a:fld>
            <a:endParaRPr lang="en-I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新細明體"/>
        <a:cs typeface=""/>
      </a:majorFont>
      <a:minorFont>
        <a:latin typeface="Calibri"/>
        <a:ea typeface="新細明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solidFill>
              <a:schemeClr val="bg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solidFill>
              <a:schemeClr val="bg1"/>
            </a:solidFill>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00_Session0">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Droid Sans Fallback"/>
        <a:cs typeface="Droid Sans Fallback"/>
      </a:majorFont>
      <a:minorFont>
        <a:latin typeface="Arial"/>
        <a:ea typeface="Droid Sans Fallback"/>
        <a:cs typeface="Droid Sans Fallback"/>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solidFill>
              <a:schemeClr val="bg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solidFill>
              <a:schemeClr val="bg1"/>
            </a:solidFill>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00_Session0.ppt [Compatibility Mode]" id="{1B33D5AC-C5B9-4C9A-820B-4016E449A6F3}" vid="{2490CE50-553F-44F8-A3E6-1E72B88BD0A9}"/>
    </a:ext>
  </a:extLst>
</a:theme>
</file>

<file path=ppt/theme/theme3.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Droid Sans Fallback"/>
        <a:cs typeface="Droid Sans Fallback"/>
      </a:majorFont>
      <a:minorFont>
        <a:latin typeface="Arial"/>
        <a:ea typeface="Droid Sans Fallback"/>
        <a:cs typeface="Droid Sans Fallback"/>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solidFill>
              <a:schemeClr val="bg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solidFill>
              <a:schemeClr val="bg1"/>
            </a:solidFill>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00_Session0.ppt [Compatibility Mode]" id="{1B33D5AC-C5B9-4C9A-820B-4016E449A6F3}" vid="{DD7A0AC2-A136-4650-98BE-BD1744264712}"/>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474</TotalTime>
  <Words>1486</Words>
  <Application>Microsoft Office PowerPoint</Application>
  <PresentationFormat>On-screen Show (4:3)</PresentationFormat>
  <Paragraphs>369</Paragraphs>
  <Slides>29</Slides>
  <Notes>28</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29</vt:i4>
      </vt:variant>
    </vt:vector>
  </HeadingPairs>
  <TitlesOfParts>
    <vt:vector size="40" baseType="lpstr">
      <vt:lpstr>Arial</vt:lpstr>
      <vt:lpstr>Calibri</vt:lpstr>
      <vt:lpstr>DejaVu Sans</vt:lpstr>
      <vt:lpstr>Droid Sans Fallback</vt:lpstr>
      <vt:lpstr>新細明體</vt:lpstr>
      <vt:lpstr>Symbol</vt:lpstr>
      <vt:lpstr>Times New Roman</vt:lpstr>
      <vt:lpstr>Wingdings</vt:lpstr>
      <vt:lpstr>Office Theme</vt:lpstr>
      <vt:lpstr>00_Session0</vt:lpstr>
      <vt:lpstr>1_Office Theme</vt:lpstr>
      <vt:lpstr>PowerPoint Presentation</vt:lpstr>
      <vt:lpstr>Lecture Objectives</vt:lpstr>
      <vt:lpstr>Lecture Topics</vt:lpstr>
      <vt:lpstr>Basic Building Blocks of UML</vt:lpstr>
      <vt:lpstr>Things in the UML</vt:lpstr>
      <vt:lpstr>Structural Things</vt:lpstr>
      <vt:lpstr>Classes  </vt:lpstr>
      <vt:lpstr>Attributes </vt:lpstr>
      <vt:lpstr>Structural Things</vt:lpstr>
      <vt:lpstr>Structural Things</vt:lpstr>
      <vt:lpstr>Structural Things</vt:lpstr>
      <vt:lpstr>Behavioral Things</vt:lpstr>
      <vt:lpstr>Behavioral Things</vt:lpstr>
      <vt:lpstr>Grouping Things</vt:lpstr>
      <vt:lpstr>Annotational Things</vt:lpstr>
      <vt:lpstr>Relationships in the UML</vt:lpstr>
      <vt:lpstr>Types of Class Relationships</vt:lpstr>
      <vt:lpstr>Dependency </vt:lpstr>
      <vt:lpstr>Association </vt:lpstr>
      <vt:lpstr>Association </vt:lpstr>
      <vt:lpstr>Multiplicity </vt:lpstr>
      <vt:lpstr>Multiplicity </vt:lpstr>
      <vt:lpstr>Bidirectional and Binary Associations</vt:lpstr>
      <vt:lpstr>Aggregation </vt:lpstr>
      <vt:lpstr>Generalization</vt:lpstr>
      <vt:lpstr>Generalization</vt:lpstr>
      <vt:lpstr>Realization </vt:lpstr>
      <vt:lpstr>Diagrams in the UML</vt:lpstr>
      <vt:lpstr>Summary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UNIX ELF File Format</dc:title>
  <dc:subject/>
  <dc:creator>shieyuan</dc:creator>
  <cp:keywords/>
  <dc:description/>
  <cp:lastModifiedBy>Sahana.P.Shankar</cp:lastModifiedBy>
  <cp:revision>86</cp:revision>
  <cp:lastPrinted>1601-01-01T00:00:00Z</cp:lastPrinted>
  <dcterms:created xsi:type="dcterms:W3CDTF">2001-11-07T07:26:19Z</dcterms:created>
  <dcterms:modified xsi:type="dcterms:W3CDTF">2019-01-11T05:27:54Z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NCTU</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9</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110</vt:i4>
  </property>
</Properties>
</file>