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85" r:id="rId2"/>
    <p:sldMasterId id="2147483698" r:id="rId3"/>
  </p:sldMasterIdLst>
  <p:notesMasterIdLst>
    <p:notesMasterId r:id="rId16"/>
  </p:notesMasterIdLst>
  <p:sldIdLst>
    <p:sldId id="256" r:id="rId4"/>
    <p:sldId id="257" r:id="rId5"/>
    <p:sldId id="25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64" r:id="rId14"/>
    <p:sldId id="365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85C8AFF-016A-4926-84A7-08ECDB8FC6E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91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14D4DB-7B94-421E-B538-05F81D209C2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C32A2C-69D6-4797-BFED-F283AA2CAA23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21CA70-A5F7-4D07-AD6F-DC96A149848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21CA70-A5F7-4D07-AD6F-DC96A149848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ADFB40-6027-46E5-BABC-B58D6C0C9B6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EA82A20-5178-4467-9672-E200B54D8EA9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0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37BA9C-BC5D-4209-A35D-FB45581E6C9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6F571-20A8-4D39-85C0-72227E8CC63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3009D-2F10-4947-A960-7398FD11512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9AEB25-E261-4704-8D13-E62BB3ADBF0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31CF90-70EF-42B0-8426-83F87D86EF7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F89B4-EF10-449E-A405-AC219DA33A5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5C86D3-836C-49E3-8AB8-4E3E46B5134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6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9DD3E-FBDA-43FC-83B7-18278683EA0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2377-BAB2-4B89-9662-111941AC36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E9A8-CBDE-419A-A02B-1CE881D3D5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3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D54FD-742C-43F4-92C9-00F9F7536F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1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BF4BD-7B90-4899-8D34-3E4613894C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7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850A-F0F4-4D00-A1C8-650A664F1C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3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C0F0-14B2-4402-B48C-FBDE6EF1B2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0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D28E7-0AE4-4793-ADCF-973E240B6B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4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1ADFC-4404-4825-97BE-D19DEF15980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66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44F24-FF34-4461-AFAB-98B39A09BF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75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364BF-7910-40BD-A0F4-9DFAD183590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8763000" y="6308725"/>
            <a:ext cx="381000" cy="361950"/>
          </a:xfrm>
        </p:spPr>
        <p:txBody>
          <a:bodyPr/>
          <a:lstStyle>
            <a:lvl1pPr>
              <a:defRPr sz="2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322ABB-3CCB-441E-A3D2-BBF7C3E47A8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77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D3D5D-9AD0-482D-86B7-662BB965C16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1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516BF-7596-4083-A162-EDE5D4C11B0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27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2A81E-D92C-4205-873C-C0F0152A505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78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9523-740A-4787-B00D-B4B6DF52DE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6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EB712-0009-42B1-8E9B-C37A28695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07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CB0C7-3C9A-421A-9861-4672A31A0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33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39350-C3F2-475D-988C-9DB96CF80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7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F4677-15D8-411C-B149-C0601EBE9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3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EC1AB-4B97-4B16-9181-B97C8E672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43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FE84D-EE0E-4156-92B7-AD18C7E735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02653-B8E0-4A0A-AEA0-379B7D56E5A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9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4C86D-CD53-4A2D-906D-E89F4A2FC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39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41535-E7B7-467B-9C9E-F53AF9BBF3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3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EC2AE-83B8-4641-8BD1-10B52DA0F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07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B09A4-0A66-44A1-AD48-73E534025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02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D4E58-8886-49BB-B373-3C111AE23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CE0D5-8475-405B-A88A-F6ED853E4E0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508F0-7B55-488E-9121-64C55F73754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C4718-109F-4878-8F2E-D971DE6DC44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4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3839-AB91-461A-A176-D1EB44CB72F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18373-5005-4BF4-84AE-6E4C178CEE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40603-CFB7-46DB-97DF-A34E04DE711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15100" y="6654800"/>
            <a:ext cx="2343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©Ramaiah University of Applied Sciences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91575" y="6324600"/>
            <a:ext cx="350838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356600" y="6324600"/>
            <a:ext cx="1347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fld id="{57ED87D8-BAB4-41F0-BA7D-FB3E38ED8B8F}" type="slidenum">
              <a:rPr lang="en-IN" sz="22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>
                <a:buSzPct val="100000"/>
                <a:defRPr/>
              </a:pPr>
              <a:t>‹#›</a:t>
            </a:fld>
            <a:endParaRPr lang="en-IN" sz="2200" smtClean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5875" y="6654800"/>
            <a:ext cx="21161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Faculty of Engineering &amp; Technology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9522F5F-13F7-442E-B473-A93D7A2A8A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264275"/>
            <a:ext cx="3381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8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</a:t>
            </a:r>
            <a:r>
              <a:rPr lang="en-IN" sz="1015" dirty="0" err="1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Ramaiah</a:t>
            </a: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University of Applied Sciences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791575" y="6342063"/>
            <a:ext cx="323850" cy="363537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0D6EDC-611D-41F9-91CC-C5C9E062A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Ramaiah University of Applied Sciences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791575" y="6324600"/>
            <a:ext cx="349250" cy="531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8455025" y="6324600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9CAC77-7E8B-4CD2-BC0C-2E90A07CE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279524" y="1143000"/>
            <a:ext cx="6611938" cy="12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08: Sequence Diagram</a:t>
            </a:r>
            <a:endParaRPr lang="en-IN" sz="30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CSC210A  Software Development Fundamentals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B. Tech. </a:t>
            </a:r>
            <a:r>
              <a:rPr lang="en-IN" sz="15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50C1D-E7FC-4A39-BFD4-5210EFA90D86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7493" y="3567112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algn="ctr" eaLnBrk="1"/>
            <a:r>
              <a:rPr lang="en-IN" sz="1800" smtClean="0">
                <a:solidFill>
                  <a:srgbClr val="0000CC"/>
                </a:solidFill>
                <a:latin typeface="Calibri" panose="020F0502020204030204" pitchFamily="34" charset="0"/>
              </a:rPr>
              <a:t>sahana.cs.et@msruas.ac.in</a:t>
            </a:r>
            <a:endParaRPr lang="en-IN" sz="1800" dirty="0" smtClean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 Supriya, M. S.</a:t>
            </a:r>
          </a:p>
          <a:p>
            <a:pPr algn="ctr" eaLnBrk="1"/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supriya.cs.et@msruas.ac.in</a:t>
            </a:r>
            <a:endParaRPr lang="en-IN" sz="1800" u="sng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4663"/>
            <a:ext cx="8229600" cy="871537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Creating and Deleting Participants 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58913"/>
            <a:ext cx="6477000" cy="4641850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7EE76-72FB-4EC4-A9FE-BD1EDE7D3D74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/>
              <a:t>Interaction </a:t>
            </a:r>
            <a:r>
              <a:rPr lang="en-US" altLang="zh-TW" sz="2800" b="1" dirty="0" smtClean="0"/>
              <a:t>diagrams </a:t>
            </a:r>
            <a:r>
              <a:rPr lang="en-US" altLang="zh-TW" sz="2800" dirty="0" smtClean="0"/>
              <a:t>represent the </a:t>
            </a:r>
            <a:r>
              <a:rPr lang="en-US" altLang="zh-TW" sz="2800" b="1" dirty="0" smtClean="0"/>
              <a:t>dynamic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view of a </a:t>
            </a:r>
            <a:r>
              <a:rPr lang="en-US" altLang="zh-TW" sz="2800" dirty="0" smtClean="0"/>
              <a:t>system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/>
              <a:t>Interaction diagram </a:t>
            </a:r>
            <a:r>
              <a:rPr lang="en-US" altLang="zh-TW" sz="2800" dirty="0"/>
              <a:t>is the </a:t>
            </a:r>
            <a:r>
              <a:rPr lang="en-US" altLang="zh-TW" sz="2800" dirty="0" smtClean="0"/>
              <a:t>collective name given to </a:t>
            </a:r>
            <a:r>
              <a:rPr lang="en-US" altLang="zh-TW" sz="2800" b="1" dirty="0" smtClean="0"/>
              <a:t>sequence </a:t>
            </a:r>
            <a:r>
              <a:rPr lang="en-US" altLang="zh-TW" sz="2800" b="1" dirty="0"/>
              <a:t>diagrams </a:t>
            </a:r>
            <a:r>
              <a:rPr lang="en-US" altLang="zh-TW" sz="2800" dirty="0"/>
              <a:t>and</a:t>
            </a:r>
            <a:r>
              <a:rPr lang="en-US" altLang="zh-TW" sz="2800" b="1" dirty="0"/>
              <a:t> collaboration </a:t>
            </a:r>
            <a:r>
              <a:rPr lang="en-US" altLang="zh-TW" sz="2800" b="1" dirty="0" smtClean="0"/>
              <a:t>diagrams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altLang="zh-TW" sz="2800" b="1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A </a:t>
            </a:r>
            <a:r>
              <a:rPr lang="en-US" altLang="zh-TW" sz="2800" b="1" dirty="0"/>
              <a:t>sequence diagram </a:t>
            </a:r>
            <a:r>
              <a:rPr lang="en-US" altLang="zh-TW" sz="2800" dirty="0"/>
              <a:t>is an interaction diagram that emphasizes the time-ordering of </a:t>
            </a:r>
            <a:r>
              <a:rPr lang="en-US" altLang="zh-TW" sz="2800" dirty="0" smtClean="0"/>
              <a:t>messages</a:t>
            </a:r>
            <a:endParaRPr lang="en-US" altLang="zh-TW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Elements</a:t>
            </a:r>
            <a:endParaRPr lang="en-US" altLang="zh-TW" sz="3200" dirty="0"/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Objects and Actors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Lifelines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Packages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Alternative </a:t>
            </a:r>
            <a:r>
              <a:rPr lang="en-US" altLang="zh-TW" sz="2400" dirty="0" smtClean="0"/>
              <a:t>flows</a:t>
            </a:r>
            <a:endParaRPr lang="en-US" altLang="zh-TW" sz="2400" dirty="0"/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3200" dirty="0"/>
              <a:t>Messages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Synchronous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Asynchronous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Return messages</a:t>
            </a:r>
          </a:p>
        </p:txBody>
      </p:sp>
    </p:spTree>
    <p:extLst>
      <p:ext uri="{BB962C8B-B14F-4D97-AF65-F5344CB8AC3E}">
        <p14:creationId xmlns:p14="http://schemas.microsoft.com/office/powerpoint/2010/main" val="1424305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Objectives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At the end of this lecture, student will be able to 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Identify the basic building blocks of UML </a:t>
            </a:r>
            <a:r>
              <a:rPr lang="en-US" altLang="zh-TW" sz="1900" dirty="0" smtClean="0"/>
              <a:t>sequence diagram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Explain the concepts of object oriented analysis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Model </a:t>
            </a:r>
            <a:r>
              <a:rPr lang="en-US" altLang="zh-TW" sz="1900" dirty="0" smtClean="0"/>
              <a:t>and analyze the behavior of a </a:t>
            </a:r>
            <a:r>
              <a:rPr lang="en-US" altLang="zh-TW" sz="1900" dirty="0"/>
              <a:t>software system with </a:t>
            </a:r>
            <a:r>
              <a:rPr lang="en-US" altLang="zh-TW" sz="1900" dirty="0" smtClean="0"/>
              <a:t>Sequence diagrams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Design the </a:t>
            </a:r>
            <a:r>
              <a:rPr lang="en-US" altLang="zh-TW" sz="1900" dirty="0" smtClean="0"/>
              <a:t>behavior of </a:t>
            </a:r>
            <a:r>
              <a:rPr lang="en-US" altLang="zh-TW" sz="1900" dirty="0"/>
              <a:t>given software system with object oriented approach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8A62A-67D9-438D-A2FA-82A9269E3519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smtClean="0">
                <a:solidFill>
                  <a:srgbClr val="376092"/>
                </a:solidFill>
                <a:latin typeface="Calibri" panose="020F0502020204030204" pitchFamily="34" charset="0"/>
              </a:rPr>
              <a:t>LectureTopics</a:t>
            </a:r>
            <a:endParaRPr lang="en-US" altLang="zh-TW" sz="360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Interaction diagrams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Sequence 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Elements in Sequence </a:t>
            </a:r>
            <a:r>
              <a:rPr lang="en-US" altLang="zh-TW" sz="2200" dirty="0" smtClean="0"/>
              <a:t>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Relationships in Sequence </a:t>
            </a:r>
            <a:r>
              <a:rPr lang="en-US" altLang="zh-TW" sz="2200" dirty="0" smtClean="0"/>
              <a:t>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19DC65-9E36-4DA5-8B0A-BA1947FC0E2D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Interaction Diagram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Address the dynamic view of a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Interaction diagram is the </a:t>
            </a:r>
            <a:r>
              <a:rPr lang="en-US" altLang="zh-TW" sz="2400" b="1" dirty="0" smtClean="0"/>
              <a:t>collective name given to sequence diagrams and collaboration diagrams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Consists of a set of objects and their relationships, including the messages that may be dispatched among them 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Interactions can be used whenever objects are linked to one another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F7EBC-0676-4C35-BDEA-FB61B71E045B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Interaction Diagram contd.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Interaction diagrams commonly contain</a:t>
            </a:r>
          </a:p>
          <a:p>
            <a:pPr lvl="1" algn="just" eaLnBrk="1" hangingPunct="1">
              <a:lnSpc>
                <a:spcPct val="100000"/>
              </a:lnSpc>
              <a:spcBef>
                <a:spcPts val="413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Objects</a:t>
            </a:r>
          </a:p>
          <a:p>
            <a:pPr lvl="1" algn="just" eaLnBrk="1" hangingPunct="1">
              <a:lnSpc>
                <a:spcPct val="100000"/>
              </a:lnSpc>
              <a:spcBef>
                <a:spcPts val="413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Links</a:t>
            </a:r>
          </a:p>
          <a:p>
            <a:pPr lvl="1" algn="just" eaLnBrk="1" hangingPunct="1">
              <a:lnSpc>
                <a:spcPct val="100000"/>
              </a:lnSpc>
              <a:spcBef>
                <a:spcPts val="413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Messages 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Using interaction diagrams, there can be flows in </a:t>
            </a:r>
            <a:r>
              <a:rPr lang="en-US" altLang="zh-TW" sz="2400" b="1" dirty="0" smtClean="0"/>
              <a:t>two</a:t>
            </a:r>
            <a:r>
              <a:rPr lang="en-US" altLang="zh-TW" sz="2400" dirty="0" smtClean="0"/>
              <a:t> ways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Focus on how messages are dispatched across time</a:t>
            </a:r>
          </a:p>
          <a:p>
            <a:pPr lvl="1" algn="just" eaLnBrk="1" hangingPunct="1">
              <a:lnSpc>
                <a:spcPct val="100000"/>
              </a:lnSpc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Focus on the structural relationships among the objects in an interaction and then consider how messages are passed within the context of that structure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33D80-679B-41B7-B2EF-065BA7586ABE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Sequence Diagram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88988" indent="-42068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 sequence diagram is an interaction diagram 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that emphasizes the </a:t>
            </a:r>
            <a:r>
              <a:rPr lang="en-US" altLang="zh-TW" sz="24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time-ordering of messages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shows a set of objects and the messages sent and received by those objects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Two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features that distinguish them from collaboration diagrams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 lifeline </a:t>
            </a:r>
          </a:p>
          <a:p>
            <a:pPr marL="685800" lvl="1" indent="-261938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Vertical dashed line that represents the existence of an object over a period of time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EF1046-A7A2-472E-BDA2-A4A03B241E02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Sequence Diagram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88988" indent="-42068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Focus of control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Shows when the participant is active in the interaction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focus of control is a tall, thin rectangle that shows the period of time during which an object is performing an action, either directly or through a subordinate procedure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top of the rectangle is aligned with the start of the action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bottom is aligned with its completion (and can be marked by a return message)</a:t>
            </a:r>
          </a:p>
          <a:p>
            <a:pPr marL="790575" indent="-419100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09A1A-5210-45ED-B208-71FAD828CAB4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 Sequence Diagram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784850" cy="4149725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5569-FADE-4253-8BC0-B07FD22A24FC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Creating and Deleting Participants 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create a participant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Draw the message arrow directly into the participant box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If the participant immediately does something once it's created, start an activation right after the participant box</a:t>
            </a:r>
          </a:p>
          <a:p>
            <a:pPr marL="685800" indent="-260350" algn="just" eaLnBrk="1" hangingPunct="1">
              <a:spcBef>
                <a:spcPts val="488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delete a participant 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Deletion is indicated by big X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message arrow going into the X indicates one participant explicitly deleting another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 X at the end of a lifeline shows a participant deleting itself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1F2B-01B9-4DAF-A07C-8DEB2DB3E9F6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Session0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2490CE50-553F-44F8-A3E6-1E72B88BD0A9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DD7A0AC2-A136-4650-98BE-BD174426471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483</Words>
  <Application>Microsoft Office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Droid Sans Fallback</vt:lpstr>
      <vt:lpstr>新細明體</vt:lpstr>
      <vt:lpstr>Times New Roman</vt:lpstr>
      <vt:lpstr>Office Theme</vt:lpstr>
      <vt:lpstr>00_Session0</vt:lpstr>
      <vt:lpstr>1_Office Theme</vt:lpstr>
      <vt:lpstr>PowerPoint Presentation</vt:lpstr>
      <vt:lpstr>Lecture Objectives</vt:lpstr>
      <vt:lpstr>LectureTopics</vt:lpstr>
      <vt:lpstr>Interaction Diagram</vt:lpstr>
      <vt:lpstr>Interaction Diagram contd.</vt:lpstr>
      <vt:lpstr>Sequence Diagram</vt:lpstr>
      <vt:lpstr>Sequence Diagram</vt:lpstr>
      <vt:lpstr>A Sequence Diagram</vt:lpstr>
      <vt:lpstr>Creating and Deleting Participants </vt:lpstr>
      <vt:lpstr>Creating and Deleting Participants </vt:lpstr>
      <vt:lpstr>Summary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80</cp:revision>
  <cp:lastPrinted>1601-01-01T00:00:00Z</cp:lastPrinted>
  <dcterms:created xsi:type="dcterms:W3CDTF">2001-11-07T07:26:19Z</dcterms:created>
  <dcterms:modified xsi:type="dcterms:W3CDTF">2019-01-11T05:28:34Z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110</vt:i4>
  </property>
</Properties>
</file>