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  <p:sldMasterId id="2147483685" r:id="rId2"/>
    <p:sldMasterId id="2147483698" r:id="rId3"/>
  </p:sldMasterIdLst>
  <p:notesMasterIdLst>
    <p:notesMasterId r:id="rId13"/>
  </p:notesMasterIdLst>
  <p:sldIdLst>
    <p:sldId id="256" r:id="rId4"/>
    <p:sldId id="257" r:id="rId5"/>
    <p:sldId id="258" r:id="rId6"/>
    <p:sldId id="300" r:id="rId7"/>
    <p:sldId id="301" r:id="rId8"/>
    <p:sldId id="302" r:id="rId9"/>
    <p:sldId id="303" r:id="rId10"/>
    <p:sldId id="364" r:id="rId11"/>
    <p:sldId id="365" r:id="rId12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6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5123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1937" cy="400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C40ACA7A-272F-4B3C-812E-1EF1601C6EB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7224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D772226-394F-486D-8C26-2E1B00C13C05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71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08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329D128-6129-4F28-A9A8-1732936BEFAF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92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9221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F2C29D11-AF09-41C1-8959-142EEDBA9D1D}" type="slidenum">
              <a:rPr lang="en-IN"/>
              <a:pPr algn="r" eaLnBrk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953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B0C2FDE-1D6C-435E-90AD-7D1FA53756E0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89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F250B55-295B-4C39-ADE9-1FA71D47E73C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133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27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C74FCA3-E17E-423C-8B06-04C0F71886E8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153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62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5915613-0801-4E21-809C-E966E873A5CA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174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91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04755EB-F34D-480B-AD23-A64AA532E838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194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34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E138A08-3D3F-47E7-B503-E0E4A64E7527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88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E138A08-3D3F-47E7-B503-E0E4A64E7527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90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EDA59-B35A-4122-BC1D-3C7347A3DB8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42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9B31E-0CF9-436D-8B6E-8725BF2D1D8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76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F1A3B-1FE3-47FB-B1E7-34CE907B6AF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61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817" y="1122363"/>
            <a:ext cx="6858366" cy="2387600"/>
          </a:xfrm>
        </p:spPr>
        <p:txBody>
          <a:bodyPr anchor="b"/>
          <a:lstStyle>
            <a:lvl1pPr algn="ctr">
              <a:defRPr sz="553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817" y="3602038"/>
            <a:ext cx="6858366" cy="1655762"/>
          </a:xfrm>
        </p:spPr>
        <p:txBody>
          <a:bodyPr/>
          <a:lstStyle>
            <a:lvl1pPr marL="0" indent="0" algn="ctr">
              <a:buNone/>
              <a:defRPr sz="2215"/>
            </a:lvl1pPr>
            <a:lvl2pPr marL="421950" indent="0" algn="ctr">
              <a:buNone/>
              <a:defRPr sz="1846"/>
            </a:lvl2pPr>
            <a:lvl3pPr marL="843900" indent="0" algn="ctr">
              <a:buNone/>
              <a:defRPr sz="1661"/>
            </a:lvl3pPr>
            <a:lvl4pPr marL="1265850" indent="0" algn="ctr">
              <a:buNone/>
              <a:defRPr sz="1477"/>
            </a:lvl4pPr>
            <a:lvl5pPr marL="1687800" indent="0" algn="ctr">
              <a:buNone/>
              <a:defRPr sz="1477"/>
            </a:lvl5pPr>
            <a:lvl6pPr marL="2109749" indent="0" algn="ctr">
              <a:buNone/>
              <a:defRPr sz="1477"/>
            </a:lvl6pPr>
            <a:lvl7pPr marL="2531699" indent="0" algn="ctr">
              <a:buNone/>
              <a:defRPr sz="1477"/>
            </a:lvl7pPr>
            <a:lvl8pPr marL="2953649" indent="0" algn="ctr">
              <a:buNone/>
              <a:defRPr sz="1477"/>
            </a:lvl8pPr>
            <a:lvl9pPr marL="3375599" indent="0" algn="ctr">
              <a:buNone/>
              <a:defRPr sz="1477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05C84-D197-48BF-81F5-97E0295FBBB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594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0E5E2-44C1-4FAE-B905-BDC650BD7F2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41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154" y="1709739"/>
            <a:ext cx="7886902" cy="2852737"/>
          </a:xfrm>
        </p:spPr>
        <p:txBody>
          <a:bodyPr anchor="b"/>
          <a:lstStyle>
            <a:lvl1pPr>
              <a:defRPr sz="553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154" y="4589464"/>
            <a:ext cx="7886902" cy="1500187"/>
          </a:xfrm>
        </p:spPr>
        <p:txBody>
          <a:bodyPr/>
          <a:lstStyle>
            <a:lvl1pPr marL="0" indent="0">
              <a:buNone/>
              <a:defRPr sz="2215"/>
            </a:lvl1pPr>
            <a:lvl2pPr marL="421950" indent="0">
              <a:buNone/>
              <a:defRPr sz="1846"/>
            </a:lvl2pPr>
            <a:lvl3pPr marL="843900" indent="0">
              <a:buNone/>
              <a:defRPr sz="1661"/>
            </a:lvl3pPr>
            <a:lvl4pPr marL="1265850" indent="0">
              <a:buNone/>
              <a:defRPr sz="1477"/>
            </a:lvl4pPr>
            <a:lvl5pPr marL="1687800" indent="0">
              <a:buNone/>
              <a:defRPr sz="1477"/>
            </a:lvl5pPr>
            <a:lvl6pPr marL="2109749" indent="0">
              <a:buNone/>
              <a:defRPr sz="1477"/>
            </a:lvl6pPr>
            <a:lvl7pPr marL="2531699" indent="0">
              <a:buNone/>
              <a:defRPr sz="1477"/>
            </a:lvl7pPr>
            <a:lvl8pPr marL="2953649" indent="0">
              <a:buNone/>
              <a:defRPr sz="1477"/>
            </a:lvl8pPr>
            <a:lvl9pPr marL="3375599" indent="0">
              <a:buNone/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1B994-34A1-439B-B731-A20BA90A16A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86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27" y="1604964"/>
            <a:ext cx="4040883" cy="3971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64" y="1604964"/>
            <a:ext cx="4042349" cy="3971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B43BC-4E4D-4EC3-8E66-132B7B0B2EB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212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15" y="365126"/>
            <a:ext cx="788690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15" y="1681163"/>
            <a:ext cx="3867995" cy="82391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1950" indent="0">
              <a:buNone/>
              <a:defRPr sz="1846" b="1"/>
            </a:lvl2pPr>
            <a:lvl3pPr marL="843900" indent="0">
              <a:buNone/>
              <a:defRPr sz="1661" b="1"/>
            </a:lvl3pPr>
            <a:lvl4pPr marL="1265850" indent="0">
              <a:buNone/>
              <a:defRPr sz="1477" b="1"/>
            </a:lvl4pPr>
            <a:lvl5pPr marL="1687800" indent="0">
              <a:buNone/>
              <a:defRPr sz="1477" b="1"/>
            </a:lvl5pPr>
            <a:lvl6pPr marL="2109749" indent="0">
              <a:buNone/>
              <a:defRPr sz="1477" b="1"/>
            </a:lvl6pPr>
            <a:lvl7pPr marL="2531699" indent="0">
              <a:buNone/>
              <a:defRPr sz="1477" b="1"/>
            </a:lvl7pPr>
            <a:lvl8pPr marL="2953649" indent="0">
              <a:buNone/>
              <a:defRPr sz="1477" b="1"/>
            </a:lvl8pPr>
            <a:lvl9pPr marL="3375599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015" y="2505075"/>
            <a:ext cx="3867995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873" y="1681163"/>
            <a:ext cx="3887043" cy="82391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1950" indent="0">
              <a:buNone/>
              <a:defRPr sz="1846" b="1"/>
            </a:lvl2pPr>
            <a:lvl3pPr marL="843900" indent="0">
              <a:buNone/>
              <a:defRPr sz="1661" b="1"/>
            </a:lvl3pPr>
            <a:lvl4pPr marL="1265850" indent="0">
              <a:buNone/>
              <a:defRPr sz="1477" b="1"/>
            </a:lvl4pPr>
            <a:lvl5pPr marL="1687800" indent="0">
              <a:buNone/>
              <a:defRPr sz="1477" b="1"/>
            </a:lvl5pPr>
            <a:lvl6pPr marL="2109749" indent="0">
              <a:buNone/>
              <a:defRPr sz="1477" b="1"/>
            </a:lvl6pPr>
            <a:lvl7pPr marL="2531699" indent="0">
              <a:buNone/>
              <a:defRPr sz="1477" b="1"/>
            </a:lvl7pPr>
            <a:lvl8pPr marL="2953649" indent="0">
              <a:buNone/>
              <a:defRPr sz="1477" b="1"/>
            </a:lvl8pPr>
            <a:lvl9pPr marL="3375599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873" y="2505075"/>
            <a:ext cx="3887043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0139E-8156-4571-A609-470FEE427F2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125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8C1898-D0DC-450D-846A-D9D07659642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299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37AB1-8ECD-4EE8-9F96-F325A7D4839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9290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14" y="457200"/>
            <a:ext cx="2949347" cy="1600200"/>
          </a:xfrm>
        </p:spPr>
        <p:txBody>
          <a:bodyPr anchor="b"/>
          <a:lstStyle>
            <a:lvl1pPr>
              <a:defRPr sz="295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043" y="987426"/>
            <a:ext cx="4629873" cy="4873625"/>
          </a:xfrm>
        </p:spPr>
        <p:txBody>
          <a:bodyPr/>
          <a:lstStyle>
            <a:lvl1pPr>
              <a:defRPr sz="2953"/>
            </a:lvl1pPr>
            <a:lvl2pPr>
              <a:defRPr sz="2584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14" y="2057400"/>
            <a:ext cx="2949347" cy="3811588"/>
          </a:xfrm>
        </p:spPr>
        <p:txBody>
          <a:bodyPr/>
          <a:lstStyle>
            <a:lvl1pPr marL="0" indent="0">
              <a:buNone/>
              <a:defRPr sz="1477"/>
            </a:lvl1pPr>
            <a:lvl2pPr marL="421950" indent="0">
              <a:buNone/>
              <a:defRPr sz="1292"/>
            </a:lvl2pPr>
            <a:lvl3pPr marL="843900" indent="0">
              <a:buNone/>
              <a:defRPr sz="1107"/>
            </a:lvl3pPr>
            <a:lvl4pPr marL="1265850" indent="0">
              <a:buNone/>
              <a:defRPr sz="923"/>
            </a:lvl4pPr>
            <a:lvl5pPr marL="1687800" indent="0">
              <a:buNone/>
              <a:defRPr sz="923"/>
            </a:lvl5pPr>
            <a:lvl6pPr marL="2109749" indent="0">
              <a:buNone/>
              <a:defRPr sz="923"/>
            </a:lvl6pPr>
            <a:lvl7pPr marL="2531699" indent="0">
              <a:buNone/>
              <a:defRPr sz="923"/>
            </a:lvl7pPr>
            <a:lvl8pPr marL="2953649" indent="0">
              <a:buNone/>
              <a:defRPr sz="923"/>
            </a:lvl8pPr>
            <a:lvl9pPr marL="3375599" indent="0">
              <a:buNone/>
              <a:defRPr sz="92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BEE2DE-934D-41E8-BE53-CA12FAFA240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414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xfrm>
            <a:off x="8683625" y="6308725"/>
            <a:ext cx="606425" cy="3619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B2F705E-95EE-4C7C-BC31-388471AB0DA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6121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14" y="457200"/>
            <a:ext cx="2949347" cy="1600200"/>
          </a:xfrm>
        </p:spPr>
        <p:txBody>
          <a:bodyPr anchor="b"/>
          <a:lstStyle>
            <a:lvl1pPr>
              <a:defRPr sz="295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043" y="987426"/>
            <a:ext cx="4629873" cy="4873625"/>
          </a:xfrm>
        </p:spPr>
        <p:txBody>
          <a:bodyPr/>
          <a:lstStyle>
            <a:lvl1pPr marL="0" indent="0">
              <a:buNone/>
              <a:defRPr sz="2953"/>
            </a:lvl1pPr>
            <a:lvl2pPr marL="421950" indent="0">
              <a:buNone/>
              <a:defRPr sz="2584"/>
            </a:lvl2pPr>
            <a:lvl3pPr marL="843900" indent="0">
              <a:buNone/>
              <a:defRPr sz="2215"/>
            </a:lvl3pPr>
            <a:lvl4pPr marL="1265850" indent="0">
              <a:buNone/>
              <a:defRPr sz="1846"/>
            </a:lvl4pPr>
            <a:lvl5pPr marL="1687800" indent="0">
              <a:buNone/>
              <a:defRPr sz="1846"/>
            </a:lvl5pPr>
            <a:lvl6pPr marL="2109749" indent="0">
              <a:buNone/>
              <a:defRPr sz="1846"/>
            </a:lvl6pPr>
            <a:lvl7pPr marL="2531699" indent="0">
              <a:buNone/>
              <a:defRPr sz="1846"/>
            </a:lvl7pPr>
            <a:lvl8pPr marL="2953649" indent="0">
              <a:buNone/>
              <a:defRPr sz="1846"/>
            </a:lvl8pPr>
            <a:lvl9pPr marL="3375599" indent="0">
              <a:buNone/>
              <a:defRPr sz="1846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14" y="2057400"/>
            <a:ext cx="2949347" cy="3811588"/>
          </a:xfrm>
        </p:spPr>
        <p:txBody>
          <a:bodyPr/>
          <a:lstStyle>
            <a:lvl1pPr marL="0" indent="0">
              <a:buNone/>
              <a:defRPr sz="1477"/>
            </a:lvl1pPr>
            <a:lvl2pPr marL="421950" indent="0">
              <a:buNone/>
              <a:defRPr sz="1292"/>
            </a:lvl2pPr>
            <a:lvl3pPr marL="843900" indent="0">
              <a:buNone/>
              <a:defRPr sz="1107"/>
            </a:lvl3pPr>
            <a:lvl4pPr marL="1265850" indent="0">
              <a:buNone/>
              <a:defRPr sz="923"/>
            </a:lvl4pPr>
            <a:lvl5pPr marL="1687800" indent="0">
              <a:buNone/>
              <a:defRPr sz="923"/>
            </a:lvl5pPr>
            <a:lvl6pPr marL="2109749" indent="0">
              <a:buNone/>
              <a:defRPr sz="923"/>
            </a:lvl6pPr>
            <a:lvl7pPr marL="2531699" indent="0">
              <a:buNone/>
              <a:defRPr sz="923"/>
            </a:lvl7pPr>
            <a:lvl8pPr marL="2953649" indent="0">
              <a:buNone/>
              <a:defRPr sz="923"/>
            </a:lvl8pPr>
            <a:lvl9pPr marL="3375599" indent="0">
              <a:buNone/>
              <a:defRPr sz="92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82938-91CF-4562-9ED4-677EA8D5879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2085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8A267-6532-47F6-A5C4-54ACDC95C0E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4055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5407" y="273050"/>
            <a:ext cx="2055606" cy="5303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27" y="273050"/>
            <a:ext cx="6027626" cy="5303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D9E6D-51B9-4283-BB1C-F76711700A4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9755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69225" cy="1466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8286D1-A863-4880-AB96-F1DF94B7437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9921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817" y="1122363"/>
            <a:ext cx="6858366" cy="2387600"/>
          </a:xfrm>
        </p:spPr>
        <p:txBody>
          <a:bodyPr anchor="b"/>
          <a:lstStyle>
            <a:lvl1pPr algn="ctr">
              <a:defRPr sz="553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817" y="3602038"/>
            <a:ext cx="6858366" cy="1655762"/>
          </a:xfrm>
        </p:spPr>
        <p:txBody>
          <a:bodyPr/>
          <a:lstStyle>
            <a:lvl1pPr marL="0" indent="0" algn="ctr">
              <a:buNone/>
              <a:defRPr sz="2215"/>
            </a:lvl1pPr>
            <a:lvl2pPr marL="421950" indent="0" algn="ctr">
              <a:buNone/>
              <a:defRPr sz="1846"/>
            </a:lvl2pPr>
            <a:lvl3pPr marL="843900" indent="0" algn="ctr">
              <a:buNone/>
              <a:defRPr sz="1661"/>
            </a:lvl3pPr>
            <a:lvl4pPr marL="1265850" indent="0" algn="ctr">
              <a:buNone/>
              <a:defRPr sz="1477"/>
            </a:lvl4pPr>
            <a:lvl5pPr marL="1687800" indent="0" algn="ctr">
              <a:buNone/>
              <a:defRPr sz="1477"/>
            </a:lvl5pPr>
            <a:lvl6pPr marL="2109749" indent="0" algn="ctr">
              <a:buNone/>
              <a:defRPr sz="1477"/>
            </a:lvl6pPr>
            <a:lvl7pPr marL="2531699" indent="0" algn="ctr">
              <a:buNone/>
              <a:defRPr sz="1477"/>
            </a:lvl7pPr>
            <a:lvl8pPr marL="2953649" indent="0" algn="ctr">
              <a:buNone/>
              <a:defRPr sz="1477"/>
            </a:lvl8pPr>
            <a:lvl9pPr marL="3375599" indent="0" algn="ctr">
              <a:buNone/>
              <a:defRPr sz="1477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224813-0318-4CAB-8624-16B77950D1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9929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9B20E-ED99-4172-B142-7BE81F49B7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140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154" y="1709739"/>
            <a:ext cx="7886902" cy="2852737"/>
          </a:xfrm>
        </p:spPr>
        <p:txBody>
          <a:bodyPr anchor="b"/>
          <a:lstStyle>
            <a:lvl1pPr>
              <a:defRPr sz="553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154" y="4589464"/>
            <a:ext cx="7886902" cy="1500187"/>
          </a:xfrm>
        </p:spPr>
        <p:txBody>
          <a:bodyPr/>
          <a:lstStyle>
            <a:lvl1pPr marL="0" indent="0">
              <a:buNone/>
              <a:defRPr sz="2215"/>
            </a:lvl1pPr>
            <a:lvl2pPr marL="421950" indent="0">
              <a:buNone/>
              <a:defRPr sz="1846"/>
            </a:lvl2pPr>
            <a:lvl3pPr marL="843900" indent="0">
              <a:buNone/>
              <a:defRPr sz="1661"/>
            </a:lvl3pPr>
            <a:lvl4pPr marL="1265850" indent="0">
              <a:buNone/>
              <a:defRPr sz="1477"/>
            </a:lvl4pPr>
            <a:lvl5pPr marL="1687800" indent="0">
              <a:buNone/>
              <a:defRPr sz="1477"/>
            </a:lvl5pPr>
            <a:lvl6pPr marL="2109749" indent="0">
              <a:buNone/>
              <a:defRPr sz="1477"/>
            </a:lvl6pPr>
            <a:lvl7pPr marL="2531699" indent="0">
              <a:buNone/>
              <a:defRPr sz="1477"/>
            </a:lvl7pPr>
            <a:lvl8pPr marL="2953649" indent="0">
              <a:buNone/>
              <a:defRPr sz="1477"/>
            </a:lvl8pPr>
            <a:lvl9pPr marL="3375599" indent="0">
              <a:buNone/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B376A-9571-4B5B-BC1E-E1C0E98CB0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3887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27" y="1604964"/>
            <a:ext cx="4040883" cy="3971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64" y="1604964"/>
            <a:ext cx="4042349" cy="3971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E2D44-CDE3-4445-A868-4190FDD6EF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7777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15" y="365126"/>
            <a:ext cx="788690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15" y="1681163"/>
            <a:ext cx="3867995" cy="82391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1950" indent="0">
              <a:buNone/>
              <a:defRPr sz="1846" b="1"/>
            </a:lvl2pPr>
            <a:lvl3pPr marL="843900" indent="0">
              <a:buNone/>
              <a:defRPr sz="1661" b="1"/>
            </a:lvl3pPr>
            <a:lvl4pPr marL="1265850" indent="0">
              <a:buNone/>
              <a:defRPr sz="1477" b="1"/>
            </a:lvl4pPr>
            <a:lvl5pPr marL="1687800" indent="0">
              <a:buNone/>
              <a:defRPr sz="1477" b="1"/>
            </a:lvl5pPr>
            <a:lvl6pPr marL="2109749" indent="0">
              <a:buNone/>
              <a:defRPr sz="1477" b="1"/>
            </a:lvl6pPr>
            <a:lvl7pPr marL="2531699" indent="0">
              <a:buNone/>
              <a:defRPr sz="1477" b="1"/>
            </a:lvl7pPr>
            <a:lvl8pPr marL="2953649" indent="0">
              <a:buNone/>
              <a:defRPr sz="1477" b="1"/>
            </a:lvl8pPr>
            <a:lvl9pPr marL="3375599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015" y="2505075"/>
            <a:ext cx="3867995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873" y="1681163"/>
            <a:ext cx="3887043" cy="82391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1950" indent="0">
              <a:buNone/>
              <a:defRPr sz="1846" b="1"/>
            </a:lvl2pPr>
            <a:lvl3pPr marL="843900" indent="0">
              <a:buNone/>
              <a:defRPr sz="1661" b="1"/>
            </a:lvl3pPr>
            <a:lvl4pPr marL="1265850" indent="0">
              <a:buNone/>
              <a:defRPr sz="1477" b="1"/>
            </a:lvl4pPr>
            <a:lvl5pPr marL="1687800" indent="0">
              <a:buNone/>
              <a:defRPr sz="1477" b="1"/>
            </a:lvl5pPr>
            <a:lvl6pPr marL="2109749" indent="0">
              <a:buNone/>
              <a:defRPr sz="1477" b="1"/>
            </a:lvl6pPr>
            <a:lvl7pPr marL="2531699" indent="0">
              <a:buNone/>
              <a:defRPr sz="1477" b="1"/>
            </a:lvl7pPr>
            <a:lvl8pPr marL="2953649" indent="0">
              <a:buNone/>
              <a:defRPr sz="1477" b="1"/>
            </a:lvl8pPr>
            <a:lvl9pPr marL="3375599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873" y="2505075"/>
            <a:ext cx="3887043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8F656-3018-4AAF-8648-D76AE4A170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299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C6027-E69B-4A0D-B9DC-14E05461ED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46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43BC06-DE9A-422B-A1B1-2D449C3DD1D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2782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9D975-EF89-44F8-8B3F-6E568B0C90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2724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14" y="457200"/>
            <a:ext cx="2949347" cy="1600200"/>
          </a:xfrm>
        </p:spPr>
        <p:txBody>
          <a:bodyPr anchor="b"/>
          <a:lstStyle>
            <a:lvl1pPr>
              <a:defRPr sz="295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043" y="987426"/>
            <a:ext cx="4629873" cy="4873625"/>
          </a:xfrm>
        </p:spPr>
        <p:txBody>
          <a:bodyPr/>
          <a:lstStyle>
            <a:lvl1pPr>
              <a:defRPr sz="2953"/>
            </a:lvl1pPr>
            <a:lvl2pPr>
              <a:defRPr sz="2584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14" y="2057400"/>
            <a:ext cx="2949347" cy="3811588"/>
          </a:xfrm>
        </p:spPr>
        <p:txBody>
          <a:bodyPr/>
          <a:lstStyle>
            <a:lvl1pPr marL="0" indent="0">
              <a:buNone/>
              <a:defRPr sz="1477"/>
            </a:lvl1pPr>
            <a:lvl2pPr marL="421950" indent="0">
              <a:buNone/>
              <a:defRPr sz="1292"/>
            </a:lvl2pPr>
            <a:lvl3pPr marL="843900" indent="0">
              <a:buNone/>
              <a:defRPr sz="1107"/>
            </a:lvl3pPr>
            <a:lvl4pPr marL="1265850" indent="0">
              <a:buNone/>
              <a:defRPr sz="923"/>
            </a:lvl4pPr>
            <a:lvl5pPr marL="1687800" indent="0">
              <a:buNone/>
              <a:defRPr sz="923"/>
            </a:lvl5pPr>
            <a:lvl6pPr marL="2109749" indent="0">
              <a:buNone/>
              <a:defRPr sz="923"/>
            </a:lvl6pPr>
            <a:lvl7pPr marL="2531699" indent="0">
              <a:buNone/>
              <a:defRPr sz="923"/>
            </a:lvl7pPr>
            <a:lvl8pPr marL="2953649" indent="0">
              <a:buNone/>
              <a:defRPr sz="923"/>
            </a:lvl8pPr>
            <a:lvl9pPr marL="3375599" indent="0">
              <a:buNone/>
              <a:defRPr sz="92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B8706-EE94-439F-9250-4C4A90E67F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2139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14" y="457200"/>
            <a:ext cx="2949347" cy="1600200"/>
          </a:xfrm>
        </p:spPr>
        <p:txBody>
          <a:bodyPr anchor="b"/>
          <a:lstStyle>
            <a:lvl1pPr>
              <a:defRPr sz="295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043" y="987426"/>
            <a:ext cx="4629873" cy="4873625"/>
          </a:xfrm>
        </p:spPr>
        <p:txBody>
          <a:bodyPr/>
          <a:lstStyle>
            <a:lvl1pPr marL="0" indent="0">
              <a:buNone/>
              <a:defRPr sz="2953"/>
            </a:lvl1pPr>
            <a:lvl2pPr marL="421950" indent="0">
              <a:buNone/>
              <a:defRPr sz="2584"/>
            </a:lvl2pPr>
            <a:lvl3pPr marL="843900" indent="0">
              <a:buNone/>
              <a:defRPr sz="2215"/>
            </a:lvl3pPr>
            <a:lvl4pPr marL="1265850" indent="0">
              <a:buNone/>
              <a:defRPr sz="1846"/>
            </a:lvl4pPr>
            <a:lvl5pPr marL="1687800" indent="0">
              <a:buNone/>
              <a:defRPr sz="1846"/>
            </a:lvl5pPr>
            <a:lvl6pPr marL="2109749" indent="0">
              <a:buNone/>
              <a:defRPr sz="1846"/>
            </a:lvl6pPr>
            <a:lvl7pPr marL="2531699" indent="0">
              <a:buNone/>
              <a:defRPr sz="1846"/>
            </a:lvl7pPr>
            <a:lvl8pPr marL="2953649" indent="0">
              <a:buNone/>
              <a:defRPr sz="1846"/>
            </a:lvl8pPr>
            <a:lvl9pPr marL="3375599" indent="0">
              <a:buNone/>
              <a:defRPr sz="1846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14" y="2057400"/>
            <a:ext cx="2949347" cy="3811588"/>
          </a:xfrm>
        </p:spPr>
        <p:txBody>
          <a:bodyPr/>
          <a:lstStyle>
            <a:lvl1pPr marL="0" indent="0">
              <a:buNone/>
              <a:defRPr sz="1477"/>
            </a:lvl1pPr>
            <a:lvl2pPr marL="421950" indent="0">
              <a:buNone/>
              <a:defRPr sz="1292"/>
            </a:lvl2pPr>
            <a:lvl3pPr marL="843900" indent="0">
              <a:buNone/>
              <a:defRPr sz="1107"/>
            </a:lvl3pPr>
            <a:lvl4pPr marL="1265850" indent="0">
              <a:buNone/>
              <a:defRPr sz="923"/>
            </a:lvl4pPr>
            <a:lvl5pPr marL="1687800" indent="0">
              <a:buNone/>
              <a:defRPr sz="923"/>
            </a:lvl5pPr>
            <a:lvl6pPr marL="2109749" indent="0">
              <a:buNone/>
              <a:defRPr sz="923"/>
            </a:lvl6pPr>
            <a:lvl7pPr marL="2531699" indent="0">
              <a:buNone/>
              <a:defRPr sz="923"/>
            </a:lvl7pPr>
            <a:lvl8pPr marL="2953649" indent="0">
              <a:buNone/>
              <a:defRPr sz="923"/>
            </a:lvl8pPr>
            <a:lvl9pPr marL="3375599" indent="0">
              <a:buNone/>
              <a:defRPr sz="92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95A8C-217E-4112-894B-671D271A90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7465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87710-271D-4214-90A5-D82197F10A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4169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5407" y="273050"/>
            <a:ext cx="2055606" cy="5303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27" y="273050"/>
            <a:ext cx="6027626" cy="5303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31E72-2D1F-4127-97F1-91D6AC4C5F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725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AF99B-06EB-4ECC-8667-E8D61D69B54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672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1295F-3864-4EF0-BFC6-D112577782D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761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B76BE-97C6-4014-B1D8-2B19227D9F8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528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D33EC-DF79-4C3B-8854-70D432ED709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428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247DC0-E8F1-48D3-BE97-62108E2A0FE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241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FE6F4F-9B61-44D4-9E7B-EB964736DC1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74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515100" y="6654800"/>
            <a:ext cx="2343150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>
              <a:buSzPct val="100000"/>
              <a:defRPr/>
            </a:pPr>
            <a:r>
              <a:rPr lang="en-IN" sz="1000" smtClean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©Ramaiah University of Applied Sciences</a:t>
            </a:r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8791575" y="6324600"/>
            <a:ext cx="350838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8356600" y="6324600"/>
            <a:ext cx="1347788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>
              <a:buSzPct val="100000"/>
              <a:defRPr/>
            </a:pPr>
            <a:fld id="{226E04E9-DA5E-488E-85AE-CBF3DF6FF589}" type="slidenum">
              <a:rPr lang="en-IN" sz="2200" smtClean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pPr eaLnBrk="1">
                <a:buSzPct val="100000"/>
                <a:defRPr/>
              </a:pPr>
              <a:t>‹#›</a:t>
            </a:fld>
            <a:endParaRPr lang="en-IN" sz="2200" smtClean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-15875" y="6654800"/>
            <a:ext cx="2116138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>
              <a:buSzPct val="100000"/>
              <a:defRPr/>
            </a:pPr>
            <a:r>
              <a:rPr lang="en-IN" sz="1000" smtClean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Faculty of Engineering &amp; Technology</a:t>
            </a:r>
          </a:p>
        </p:txBody>
      </p:sp>
      <p:sp>
        <p:nvSpPr>
          <p:cNvPr id="103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33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1034" name="Text Box 9"/>
          <p:cNvSpPr txBox="1">
            <a:spLocks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1035" name="Text Box 10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100000"/>
              </a:lnSpc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+mj-lt"/>
                <a:ea typeface="+mn-ea"/>
              </a:defRPr>
            </a:lvl1pPr>
          </a:lstStyle>
          <a:p>
            <a:pPr>
              <a:defRPr/>
            </a:pPr>
            <a:fld id="{499C45F9-9891-45AB-BC9B-FB6B31E6581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1037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6264275"/>
            <a:ext cx="338138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83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hf hdr="0" ftr="0" dt="0"/>
  <p:txStyles>
    <p:titleStyle>
      <a:lvl1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Times New Roman" panose="02020603050405020304" pitchFamily="18" charset="0"/>
          <a:ea typeface="新細明體" panose="02020500000000000000" pitchFamily="18" charset="-120"/>
        </a:defRPr>
      </a:lvl2pPr>
      <a:lvl3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Times New Roman" panose="02020603050405020304" pitchFamily="18" charset="0"/>
          <a:ea typeface="新細明體" panose="02020500000000000000" pitchFamily="18" charset="-120"/>
        </a:defRPr>
      </a:lvl3pPr>
      <a:lvl4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Times New Roman" panose="02020603050405020304" pitchFamily="18" charset="0"/>
          <a:ea typeface="新細明體" panose="02020500000000000000" pitchFamily="18" charset="-120"/>
        </a:defRPr>
      </a:lvl4pPr>
      <a:lvl5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Times New Roman" panose="02020603050405020304" pitchFamily="18" charset="0"/>
          <a:ea typeface="新細明體" panose="02020500000000000000" pitchFamily="18" charset="-120"/>
        </a:defRPr>
      </a:lvl5pPr>
      <a:lvl6pPr marL="2514600" indent="-228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Times New Roman" panose="02020603050405020304" pitchFamily="18" charset="0"/>
          <a:ea typeface="新細明體" panose="02020500000000000000" pitchFamily="18" charset="-120"/>
        </a:defRPr>
      </a:lvl6pPr>
      <a:lvl7pPr marL="2971800" indent="-228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Times New Roman" panose="02020603050405020304" pitchFamily="18" charset="0"/>
          <a:ea typeface="新細明體" panose="02020500000000000000" pitchFamily="18" charset="-120"/>
        </a:defRPr>
      </a:lvl7pPr>
      <a:lvl8pPr marL="3429000" indent="-228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Times New Roman" panose="02020603050405020304" pitchFamily="18" charset="0"/>
          <a:ea typeface="新細明體" panose="02020500000000000000" pitchFamily="18" charset="-120"/>
        </a:defRPr>
      </a:lvl8pPr>
      <a:lvl9pPr marL="3886200" indent="-228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Times New Roman" panose="02020603050405020304" pitchFamily="18" charset="0"/>
          <a:ea typeface="新細明體" panose="02020500000000000000" pitchFamily="18" charset="-120"/>
        </a:defRPr>
      </a:lvl9pPr>
    </p:titleStyle>
    <p:bodyStyle>
      <a:lvl1pPr marL="342900" indent="-342900" algn="l" defTabSz="449263" rtl="0" eaLnBrk="0" fontAlgn="base" hangingPunct="0">
        <a:lnSpc>
          <a:spcPct val="8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8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8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9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8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9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ChangeArrowheads="1"/>
          </p:cNvSpPr>
          <p:nvPr/>
        </p:nvSpPr>
        <p:spPr bwMode="auto">
          <a:xfrm>
            <a:off x="0" y="0"/>
            <a:ext cx="9140825" cy="150813"/>
          </a:xfrm>
          <a:prstGeom prst="rect">
            <a:avLst/>
          </a:pr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0" y="6705600"/>
            <a:ext cx="9140825" cy="15081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378575" y="6654800"/>
            <a:ext cx="2497138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064" tIns="41532" rIns="83064" bIns="41532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>
              <a:buSzPct val="100000"/>
              <a:defRPr/>
            </a:pPr>
            <a:r>
              <a:rPr lang="en-IN" sz="1015" dirty="0" smtClean="0">
                <a:solidFill>
                  <a:srgbClr val="FFFFFF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© </a:t>
            </a:r>
            <a:r>
              <a:rPr lang="en-IN" sz="1015" dirty="0" err="1" smtClean="0">
                <a:solidFill>
                  <a:srgbClr val="FFFFFF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Ramaiah</a:t>
            </a:r>
            <a:r>
              <a:rPr lang="en-IN" sz="1015" dirty="0" smtClean="0">
                <a:solidFill>
                  <a:srgbClr val="FFFFFF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University of Applied Sciences</a:t>
            </a:r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8791575" y="6342063"/>
            <a:ext cx="323850" cy="363537"/>
          </a:xfrm>
          <a:prstGeom prst="rect">
            <a:avLst/>
          </a:prstGeom>
          <a:solidFill>
            <a:srgbClr val="FF0000"/>
          </a:solidFill>
          <a:ln w="936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-1588" y="6654800"/>
            <a:ext cx="1963738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064" tIns="41532" rIns="83064" bIns="41532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>
              <a:buSzPct val="100000"/>
              <a:defRPr/>
            </a:pPr>
            <a:r>
              <a:rPr lang="en-IN" sz="1015" smtClean="0">
                <a:solidFill>
                  <a:srgbClr val="FFFFFF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Faculty of Engineering &amp; Technology</a:t>
            </a:r>
          </a:p>
        </p:txBody>
      </p:sp>
      <p:pic>
        <p:nvPicPr>
          <p:cNvPr id="2055" name="Picture 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5932488"/>
            <a:ext cx="45402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6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325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44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80450" y="6356350"/>
            <a:ext cx="409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7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1F308C1-F320-4750-B4D1-1C01A92404D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1" r:id="rId12"/>
  </p:sldLayoutIdLst>
  <p:hf hdr="0" ftr="0" dt="0"/>
  <p:txStyles>
    <p:titleStyle>
      <a:lvl1pPr algn="ctr" defTabSz="414338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14338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2pPr>
      <a:lvl3pPr algn="ctr" defTabSz="414338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3pPr>
      <a:lvl4pPr algn="ctr" defTabSz="414338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4pPr>
      <a:lvl5pPr algn="ctr" defTabSz="414338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5pPr>
      <a:lvl6pPr marL="2320724" indent="-210975" algn="ctr" defTabSz="414625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61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6pPr>
      <a:lvl7pPr marL="2742674" indent="-210975" algn="ctr" defTabSz="414625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61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7pPr>
      <a:lvl8pPr marL="3164624" indent="-210975" algn="ctr" defTabSz="414625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61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8pPr>
      <a:lvl9pPr marL="3586574" indent="-210975" algn="ctr" defTabSz="414625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61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9pPr>
    </p:titleStyle>
    <p:bodyStyle>
      <a:lvl1pPr marL="315913" indent="-315913" algn="l" defTabSz="414338" rtl="0" eaLnBrk="0" fontAlgn="base" hangingPunct="0">
        <a:lnSpc>
          <a:spcPct val="94000"/>
        </a:lnSpc>
        <a:spcBef>
          <a:spcPts val="131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900" kern="1200">
          <a:solidFill>
            <a:srgbClr val="000000"/>
          </a:solidFill>
          <a:latin typeface="+mn-lt"/>
          <a:ea typeface="+mn-ea"/>
          <a:cs typeface="+mn-cs"/>
        </a:defRPr>
      </a:lvl1pPr>
      <a:lvl2pPr marL="684213" indent="-263525" algn="l" defTabSz="414338" rtl="0" eaLnBrk="0" fontAlgn="base" hangingPunct="0">
        <a:lnSpc>
          <a:spcPct val="94000"/>
        </a:lnSpc>
        <a:spcBef>
          <a:spcPts val="10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500" kern="1200">
          <a:solidFill>
            <a:srgbClr val="000000"/>
          </a:solidFill>
          <a:latin typeface="+mn-lt"/>
          <a:ea typeface="+mn-ea"/>
          <a:cs typeface="+mn-cs"/>
        </a:defRPr>
      </a:lvl2pPr>
      <a:lvl3pPr marL="1054100" indent="-209550" algn="l" defTabSz="414338" rtl="0" eaLnBrk="0" fontAlgn="base" hangingPunct="0">
        <a:lnSpc>
          <a:spcPct val="94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3pPr>
      <a:lvl4pPr marL="1476375" indent="-209550" algn="l" defTabSz="414338" rtl="0" eaLnBrk="0" fontAlgn="base" hangingPunct="0">
        <a:lnSpc>
          <a:spcPct val="94000"/>
        </a:lnSpc>
        <a:spcBef>
          <a:spcPts val="5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1898650" indent="-209550" algn="l" defTabSz="414338" rtl="0" eaLnBrk="0" fontAlgn="base" hangingPunct="0">
        <a:lnSpc>
          <a:spcPct val="94000"/>
        </a:lnSpc>
        <a:spcBef>
          <a:spcPts val="26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320724" indent="-210975" algn="l" defTabSz="843900" rtl="0" eaLnBrk="1" latinLnBrk="0" hangingPunct="1">
        <a:lnSpc>
          <a:spcPct val="90000"/>
        </a:lnSpc>
        <a:spcBef>
          <a:spcPts val="461"/>
        </a:spcBef>
        <a:buFont typeface="Arial" panose="020B0604020202020204" pitchFamily="34" charset="0"/>
        <a:buChar char="•"/>
        <a:defRPr sz="1661" kern="1200">
          <a:solidFill>
            <a:schemeClr val="tx1"/>
          </a:solidFill>
          <a:latin typeface="+mn-lt"/>
          <a:ea typeface="+mn-ea"/>
          <a:cs typeface="+mn-cs"/>
        </a:defRPr>
      </a:lvl6pPr>
      <a:lvl7pPr marL="2742674" indent="-210975" algn="l" defTabSz="843900" rtl="0" eaLnBrk="1" latinLnBrk="0" hangingPunct="1">
        <a:lnSpc>
          <a:spcPct val="90000"/>
        </a:lnSpc>
        <a:spcBef>
          <a:spcPts val="461"/>
        </a:spcBef>
        <a:buFont typeface="Arial" panose="020B0604020202020204" pitchFamily="34" charset="0"/>
        <a:buChar char="•"/>
        <a:defRPr sz="1661" kern="1200">
          <a:solidFill>
            <a:schemeClr val="tx1"/>
          </a:solidFill>
          <a:latin typeface="+mn-lt"/>
          <a:ea typeface="+mn-ea"/>
          <a:cs typeface="+mn-cs"/>
        </a:defRPr>
      </a:lvl7pPr>
      <a:lvl8pPr marL="3164624" indent="-210975" algn="l" defTabSz="843900" rtl="0" eaLnBrk="1" latinLnBrk="0" hangingPunct="1">
        <a:lnSpc>
          <a:spcPct val="90000"/>
        </a:lnSpc>
        <a:spcBef>
          <a:spcPts val="461"/>
        </a:spcBef>
        <a:buFont typeface="Arial" panose="020B0604020202020204" pitchFamily="34" charset="0"/>
        <a:buChar char="•"/>
        <a:defRPr sz="1661" kern="1200">
          <a:solidFill>
            <a:schemeClr val="tx1"/>
          </a:solidFill>
          <a:latin typeface="+mn-lt"/>
          <a:ea typeface="+mn-ea"/>
          <a:cs typeface="+mn-cs"/>
        </a:defRPr>
      </a:lvl8pPr>
      <a:lvl9pPr marL="3586574" indent="-210975" algn="l" defTabSz="843900" rtl="0" eaLnBrk="1" latinLnBrk="0" hangingPunct="1">
        <a:lnSpc>
          <a:spcPct val="90000"/>
        </a:lnSpc>
        <a:spcBef>
          <a:spcPts val="461"/>
        </a:spcBef>
        <a:buFont typeface="Arial" panose="020B0604020202020204" pitchFamily="34" charset="0"/>
        <a:buChar char="•"/>
        <a:defRPr sz="1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1pPr>
      <a:lvl2pPr marL="421950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2pPr>
      <a:lvl3pPr marL="843900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3pPr>
      <a:lvl4pPr marL="1265850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4pPr>
      <a:lvl5pPr marL="1687800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5pPr>
      <a:lvl6pPr marL="2109749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6pPr>
      <a:lvl7pPr marL="2531699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7pPr>
      <a:lvl8pPr marL="2953649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8pPr>
      <a:lvl9pPr marL="3375599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0" y="0"/>
            <a:ext cx="9140825" cy="150813"/>
          </a:xfrm>
          <a:prstGeom prst="rect">
            <a:avLst/>
          </a:pr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6705600"/>
            <a:ext cx="9140825" cy="15081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378575" y="6654800"/>
            <a:ext cx="2497138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064" tIns="41532" rIns="83064" bIns="41532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>
              <a:buSzPct val="100000"/>
              <a:defRPr/>
            </a:pPr>
            <a:r>
              <a:rPr lang="en-IN" sz="1015" smtClean="0">
                <a:solidFill>
                  <a:srgbClr val="FFFFFF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© Ramaiah University of Applied Sciences</a:t>
            </a: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8791575" y="6324600"/>
            <a:ext cx="349250" cy="53181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3078" name="Rectangle 5"/>
          <p:cNvSpPr>
            <a:spLocks noChangeArrowheads="1"/>
          </p:cNvSpPr>
          <p:nvPr/>
        </p:nvSpPr>
        <p:spPr bwMode="auto">
          <a:xfrm>
            <a:off x="8455025" y="6324600"/>
            <a:ext cx="1057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-1588" y="6654800"/>
            <a:ext cx="1963738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064" tIns="41532" rIns="83064" bIns="41532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>
              <a:buSzPct val="100000"/>
              <a:defRPr/>
            </a:pPr>
            <a:r>
              <a:rPr lang="en-IN" sz="1015" smtClean="0">
                <a:solidFill>
                  <a:srgbClr val="FFFFFF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Faculty of Engineering &amp; Technology</a:t>
            </a:r>
          </a:p>
        </p:txBody>
      </p:sp>
      <p:pic>
        <p:nvPicPr>
          <p:cNvPr id="3080" name="Picture 7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5932488"/>
            <a:ext cx="45402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8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325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08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44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80450" y="6356350"/>
            <a:ext cx="409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7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3591FD9-F4E3-4F73-9951-E15903FEF5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hdr="0" ftr="0" dt="0"/>
  <p:txStyles>
    <p:titleStyle>
      <a:lvl1pPr algn="ctr" defTabSz="414338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14338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2pPr>
      <a:lvl3pPr algn="ctr" defTabSz="414338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3pPr>
      <a:lvl4pPr algn="ctr" defTabSz="414338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4pPr>
      <a:lvl5pPr algn="ctr" defTabSz="414338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5pPr>
      <a:lvl6pPr marL="2320724" indent="-210975" algn="ctr" defTabSz="414625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61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6pPr>
      <a:lvl7pPr marL="2742674" indent="-210975" algn="ctr" defTabSz="414625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61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7pPr>
      <a:lvl8pPr marL="3164624" indent="-210975" algn="ctr" defTabSz="414625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61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8pPr>
      <a:lvl9pPr marL="3586574" indent="-210975" algn="ctr" defTabSz="414625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61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9pPr>
    </p:titleStyle>
    <p:bodyStyle>
      <a:lvl1pPr marL="315913" indent="-315913" algn="l" defTabSz="414338" rtl="0" eaLnBrk="0" fontAlgn="base" hangingPunct="0">
        <a:lnSpc>
          <a:spcPct val="94000"/>
        </a:lnSpc>
        <a:spcBef>
          <a:spcPts val="131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900" kern="1200">
          <a:solidFill>
            <a:srgbClr val="000000"/>
          </a:solidFill>
          <a:latin typeface="+mn-lt"/>
          <a:ea typeface="+mn-ea"/>
          <a:cs typeface="+mn-cs"/>
        </a:defRPr>
      </a:lvl1pPr>
      <a:lvl2pPr marL="684213" indent="-263525" algn="l" defTabSz="414338" rtl="0" eaLnBrk="0" fontAlgn="base" hangingPunct="0">
        <a:lnSpc>
          <a:spcPct val="94000"/>
        </a:lnSpc>
        <a:spcBef>
          <a:spcPts val="10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500" kern="1200">
          <a:solidFill>
            <a:srgbClr val="000000"/>
          </a:solidFill>
          <a:latin typeface="+mn-lt"/>
          <a:ea typeface="+mn-ea"/>
          <a:cs typeface="+mn-cs"/>
        </a:defRPr>
      </a:lvl2pPr>
      <a:lvl3pPr marL="1054100" indent="-209550" algn="l" defTabSz="414338" rtl="0" eaLnBrk="0" fontAlgn="base" hangingPunct="0">
        <a:lnSpc>
          <a:spcPct val="94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3pPr>
      <a:lvl4pPr marL="1476375" indent="-209550" algn="l" defTabSz="414338" rtl="0" eaLnBrk="0" fontAlgn="base" hangingPunct="0">
        <a:lnSpc>
          <a:spcPct val="94000"/>
        </a:lnSpc>
        <a:spcBef>
          <a:spcPts val="5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1898650" indent="-209550" algn="l" defTabSz="414338" rtl="0" eaLnBrk="0" fontAlgn="base" hangingPunct="0">
        <a:lnSpc>
          <a:spcPct val="94000"/>
        </a:lnSpc>
        <a:spcBef>
          <a:spcPts val="26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320724" indent="-210975" algn="l" defTabSz="843900" rtl="0" eaLnBrk="1" latinLnBrk="0" hangingPunct="1">
        <a:lnSpc>
          <a:spcPct val="90000"/>
        </a:lnSpc>
        <a:spcBef>
          <a:spcPts val="461"/>
        </a:spcBef>
        <a:buFont typeface="Arial" panose="020B0604020202020204" pitchFamily="34" charset="0"/>
        <a:buChar char="•"/>
        <a:defRPr sz="1661" kern="1200">
          <a:solidFill>
            <a:schemeClr val="tx1"/>
          </a:solidFill>
          <a:latin typeface="+mn-lt"/>
          <a:ea typeface="+mn-ea"/>
          <a:cs typeface="+mn-cs"/>
        </a:defRPr>
      </a:lvl6pPr>
      <a:lvl7pPr marL="2742674" indent="-210975" algn="l" defTabSz="843900" rtl="0" eaLnBrk="1" latinLnBrk="0" hangingPunct="1">
        <a:lnSpc>
          <a:spcPct val="90000"/>
        </a:lnSpc>
        <a:spcBef>
          <a:spcPts val="461"/>
        </a:spcBef>
        <a:buFont typeface="Arial" panose="020B0604020202020204" pitchFamily="34" charset="0"/>
        <a:buChar char="•"/>
        <a:defRPr sz="1661" kern="1200">
          <a:solidFill>
            <a:schemeClr val="tx1"/>
          </a:solidFill>
          <a:latin typeface="+mn-lt"/>
          <a:ea typeface="+mn-ea"/>
          <a:cs typeface="+mn-cs"/>
        </a:defRPr>
      </a:lvl7pPr>
      <a:lvl8pPr marL="3164624" indent="-210975" algn="l" defTabSz="843900" rtl="0" eaLnBrk="1" latinLnBrk="0" hangingPunct="1">
        <a:lnSpc>
          <a:spcPct val="90000"/>
        </a:lnSpc>
        <a:spcBef>
          <a:spcPts val="461"/>
        </a:spcBef>
        <a:buFont typeface="Arial" panose="020B0604020202020204" pitchFamily="34" charset="0"/>
        <a:buChar char="•"/>
        <a:defRPr sz="1661" kern="1200">
          <a:solidFill>
            <a:schemeClr val="tx1"/>
          </a:solidFill>
          <a:latin typeface="+mn-lt"/>
          <a:ea typeface="+mn-ea"/>
          <a:cs typeface="+mn-cs"/>
        </a:defRPr>
      </a:lvl8pPr>
      <a:lvl9pPr marL="3586574" indent="-210975" algn="l" defTabSz="843900" rtl="0" eaLnBrk="1" latinLnBrk="0" hangingPunct="1">
        <a:lnSpc>
          <a:spcPct val="90000"/>
        </a:lnSpc>
        <a:spcBef>
          <a:spcPts val="461"/>
        </a:spcBef>
        <a:buFont typeface="Arial" panose="020B0604020202020204" pitchFamily="34" charset="0"/>
        <a:buChar char="•"/>
        <a:defRPr sz="1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1pPr>
      <a:lvl2pPr marL="421950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2pPr>
      <a:lvl3pPr marL="843900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3pPr>
      <a:lvl4pPr marL="1265850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4pPr>
      <a:lvl5pPr marL="1687800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5pPr>
      <a:lvl6pPr marL="2109749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6pPr>
      <a:lvl7pPr marL="2531699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7pPr>
      <a:lvl8pPr marL="2953649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8pPr>
      <a:lvl9pPr marL="3375599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Arrowheads="1"/>
          </p:cNvSpPr>
          <p:nvPr/>
        </p:nvSpPr>
        <p:spPr bwMode="auto">
          <a:xfrm>
            <a:off x="1279524" y="838200"/>
            <a:ext cx="6611938" cy="1245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4000"/>
              </a:lnSpc>
              <a:spcBef>
                <a:spcPts val="1313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9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 marL="684213" indent="-263525">
              <a:lnSpc>
                <a:spcPct val="94000"/>
              </a:lnSpc>
              <a:spcBef>
                <a:spcPts val="10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5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 marL="1054100" indent="-209550">
              <a:lnSpc>
                <a:spcPct val="94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 marL="1476375" indent="-209550">
              <a:lnSpc>
                <a:spcPct val="94000"/>
              </a:lnSpc>
              <a:spcBef>
                <a:spcPts val="5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 marL="1898650" indent="-209550">
              <a:lnSpc>
                <a:spcPct val="94000"/>
              </a:lnSpc>
              <a:spcBef>
                <a:spcPts val="263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355850" indent="-209550" defTabSz="449263" eaLnBrk="0" fontAlgn="base" hangingPunct="0">
              <a:lnSpc>
                <a:spcPct val="94000"/>
              </a:lnSpc>
              <a:spcBef>
                <a:spcPts val="26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813050" indent="-209550" defTabSz="449263" eaLnBrk="0" fontAlgn="base" hangingPunct="0">
              <a:lnSpc>
                <a:spcPct val="94000"/>
              </a:lnSpc>
              <a:spcBef>
                <a:spcPts val="26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270250" indent="-209550" defTabSz="449263" eaLnBrk="0" fontAlgn="base" hangingPunct="0">
              <a:lnSpc>
                <a:spcPct val="94000"/>
              </a:lnSpc>
              <a:spcBef>
                <a:spcPts val="26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727450" indent="-209550" defTabSz="449263" eaLnBrk="0" fontAlgn="base" hangingPunct="0">
              <a:lnSpc>
                <a:spcPct val="94000"/>
              </a:lnSpc>
              <a:spcBef>
                <a:spcPts val="26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IN" sz="3000" dirty="0">
                <a:solidFill>
                  <a:srgbClr val="0000CC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Lecture </a:t>
            </a:r>
            <a:r>
              <a:rPr lang="en-IN" sz="3000" dirty="0" smtClean="0">
                <a:solidFill>
                  <a:srgbClr val="0000CC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09: Class Diagrams</a:t>
            </a:r>
            <a:endParaRPr lang="en-IN" sz="3000" dirty="0">
              <a:solidFill>
                <a:srgbClr val="0000CC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ctr"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IN" sz="1500" dirty="0">
                <a:solidFill>
                  <a:srgbClr val="0000CC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CSC210A  Software Development Fundamentals</a:t>
            </a:r>
          </a:p>
          <a:p>
            <a:pPr algn="ctr"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IN" sz="1500" dirty="0">
                <a:solidFill>
                  <a:srgbClr val="0000CC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B. Tech. </a:t>
            </a:r>
            <a:r>
              <a:rPr lang="en-IN" sz="1500" smtClean="0">
                <a:solidFill>
                  <a:srgbClr val="0000CC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2017</a:t>
            </a:r>
            <a:endParaRPr lang="en-IN" sz="1500" dirty="0">
              <a:solidFill>
                <a:srgbClr val="0000CC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ctr"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IN" sz="1500" dirty="0">
              <a:solidFill>
                <a:srgbClr val="0000CC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90C64B-7381-4A73-A62E-91036524EF5F}" type="slidenum">
              <a:rPr lang="en-IN" smtClean="0"/>
              <a:pPr>
                <a:defRPr/>
              </a:pPr>
              <a:t>1</a:t>
            </a:fld>
            <a:endParaRPr lang="en-IN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37493" y="3357253"/>
            <a:ext cx="6096000" cy="315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ctr" eaLnBrk="1">
              <a:buSzPct val="100000"/>
              <a:defRPr/>
            </a:pPr>
            <a:r>
              <a:rPr lang="en-IN" sz="3200" b="1" dirty="0" smtClean="0">
                <a:solidFill>
                  <a:schemeClr val="tx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Course Leader(s):</a:t>
            </a:r>
          </a:p>
          <a:p>
            <a:pPr algn="ctr" eaLnBrk="1">
              <a:buSzPct val="100000"/>
              <a:defRPr/>
            </a:pPr>
            <a:r>
              <a:rPr lang="en-IN" sz="2800" b="1" dirty="0" smtClean="0">
                <a:solidFill>
                  <a:schemeClr val="tx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IN" sz="2800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Ms.Sahana.P.Shankar</a:t>
            </a:r>
            <a:endParaRPr lang="en-IN" sz="2800" b="1" dirty="0" smtClean="0">
              <a:solidFill>
                <a:schemeClr val="tx1"/>
              </a:solidFill>
              <a:latin typeface="Calibri" panose="020F0502020204030204" pitchFamily="34" charset="0"/>
              <a:ea typeface="DejaVu Sans" charset="0"/>
              <a:cs typeface="DejaVu Sans" charset="0"/>
            </a:endParaRPr>
          </a:p>
          <a:p>
            <a:pPr algn="ctr" eaLnBrk="1"/>
            <a:r>
              <a:rPr lang="en-IN" dirty="0" smtClean="0">
                <a:solidFill>
                  <a:srgbClr val="0000CC"/>
                </a:solidFill>
                <a:latin typeface="Calibri" panose="020F0502020204030204" pitchFamily="34" charset="0"/>
              </a:rPr>
              <a:t>sahana</a:t>
            </a:r>
            <a:r>
              <a:rPr lang="en-IN" sz="1800" dirty="0" smtClean="0">
                <a:solidFill>
                  <a:srgbClr val="0000CC"/>
                </a:solidFill>
                <a:latin typeface="Calibri" panose="020F0502020204030204" pitchFamily="34" charset="0"/>
              </a:rPr>
              <a:t>.cs.et@msruas.ac.in</a:t>
            </a:r>
          </a:p>
          <a:p>
            <a:pPr marL="0" lvl="0" indent="0" algn="ctr" eaLnBrk="1">
              <a:buSzPct val="100000"/>
              <a:tabLst/>
              <a:defRPr/>
            </a:pPr>
            <a:r>
              <a:rPr lang="en-IN" sz="2800" b="1" dirty="0" smtClean="0">
                <a:solidFill>
                  <a:schemeClr val="tx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Ms. Supriya, M. S.</a:t>
            </a:r>
          </a:p>
          <a:p>
            <a:pPr algn="ctr" eaLnBrk="1"/>
            <a:r>
              <a:rPr lang="en-IN" sz="1800" dirty="0" smtClean="0">
                <a:solidFill>
                  <a:srgbClr val="0000CC"/>
                </a:solidFill>
                <a:latin typeface="Calibri" panose="020F0502020204030204" pitchFamily="34" charset="0"/>
              </a:rPr>
              <a:t>supriya.cs.et@msruas.ac.in</a:t>
            </a:r>
            <a:endParaRPr lang="en-IN" sz="1800" u="sng" dirty="0">
              <a:latin typeface="Calibri" panose="020F0502020204030204" pitchFamily="34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dirty="0" smtClean="0">
                <a:solidFill>
                  <a:srgbClr val="376092"/>
                </a:solidFill>
                <a:latin typeface="Calibri" panose="020F0502020204030204" pitchFamily="34" charset="0"/>
              </a:rPr>
              <a:t>Lecture Objectives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3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685800" indent="-261938"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2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ts val="588"/>
              </a:spcBef>
              <a:buFont typeface="Arial" panose="020B0604020202020204" pitchFamily="34" charset="0"/>
              <a:buChar char="•"/>
            </a:pPr>
            <a:r>
              <a:rPr lang="en-US" altLang="zh-TW" dirty="0" smtClean="0"/>
              <a:t>At the end of </a:t>
            </a:r>
            <a:r>
              <a:rPr lang="en-US" altLang="zh-TW" smtClean="0"/>
              <a:t>this lecture, </a:t>
            </a:r>
            <a:r>
              <a:rPr lang="en-US" altLang="zh-TW" dirty="0" smtClean="0"/>
              <a:t>student will be able to </a:t>
            </a:r>
          </a:p>
          <a:p>
            <a:pPr lvl="1" algn="just" eaLnBrk="1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–"/>
            </a:pPr>
            <a:r>
              <a:rPr lang="en-US" altLang="zh-TW" sz="1900" dirty="0"/>
              <a:t>Identify the basic building blocks of UML </a:t>
            </a:r>
            <a:r>
              <a:rPr lang="en-US" altLang="zh-TW" sz="1900" dirty="0" smtClean="0"/>
              <a:t>Class diagram</a:t>
            </a:r>
            <a:endParaRPr lang="en-US" altLang="zh-TW" sz="1900" dirty="0"/>
          </a:p>
          <a:p>
            <a:pPr lvl="1" algn="just" eaLnBrk="1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–"/>
            </a:pPr>
            <a:r>
              <a:rPr lang="en-US" altLang="zh-TW" sz="1900" dirty="0"/>
              <a:t>Explain the concepts of object oriented </a:t>
            </a:r>
            <a:r>
              <a:rPr lang="en-US" altLang="zh-TW" sz="1900" dirty="0" smtClean="0"/>
              <a:t>design</a:t>
            </a:r>
            <a:endParaRPr lang="en-US" altLang="zh-TW" sz="1900" dirty="0"/>
          </a:p>
          <a:p>
            <a:pPr lvl="1" algn="just" eaLnBrk="1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–"/>
            </a:pPr>
            <a:r>
              <a:rPr lang="en-US" altLang="zh-TW" sz="1900" dirty="0"/>
              <a:t>Model </a:t>
            </a:r>
            <a:r>
              <a:rPr lang="en-US" altLang="zh-TW" sz="1900" dirty="0" smtClean="0"/>
              <a:t>the structure a </a:t>
            </a:r>
            <a:r>
              <a:rPr lang="en-US" altLang="zh-TW" sz="1900" dirty="0"/>
              <a:t>software system with </a:t>
            </a:r>
            <a:r>
              <a:rPr lang="en-US" altLang="zh-TW" sz="1900" dirty="0" smtClean="0"/>
              <a:t>Class diagrams</a:t>
            </a:r>
            <a:endParaRPr lang="en-US" altLang="zh-TW" sz="1900" dirty="0"/>
          </a:p>
          <a:p>
            <a:pPr lvl="1" algn="just" eaLnBrk="1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–"/>
            </a:pPr>
            <a:r>
              <a:rPr lang="en-US" altLang="zh-TW" sz="1900" dirty="0"/>
              <a:t>Design the </a:t>
            </a:r>
            <a:r>
              <a:rPr lang="en-US" altLang="zh-TW" sz="1900" dirty="0" smtClean="0"/>
              <a:t>static perspective of </a:t>
            </a:r>
            <a:r>
              <a:rPr lang="en-US" altLang="zh-TW" sz="1900" dirty="0"/>
              <a:t>given software system with object oriented approach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6D2E8B-86A9-47FE-9614-D75FC026859A}" type="slidenum">
              <a:rPr lang="en-IN"/>
              <a:pPr>
                <a:defRPr/>
              </a:pPr>
              <a:t>2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>
                <a:solidFill>
                  <a:srgbClr val="376092"/>
                </a:solidFill>
                <a:latin typeface="Calibri" panose="020F0502020204030204" pitchFamily="34" charset="0"/>
              </a:rPr>
              <a:t>Lecture Topics</a:t>
            </a:r>
            <a:endParaRPr lang="en-US" altLang="zh-TW" sz="3600" dirty="0" smtClean="0">
              <a:solidFill>
                <a:srgbClr val="376092"/>
              </a:solidFill>
              <a:latin typeface="Calibri" panose="020F0502020204030204" pitchFamily="34" charset="0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3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2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200" dirty="0" smtClean="0"/>
              <a:t>Structural diagrams</a:t>
            </a:r>
            <a:endParaRPr lang="en-US" altLang="zh-TW" sz="2200" dirty="0"/>
          </a:p>
          <a:p>
            <a:pPr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200" dirty="0" smtClean="0"/>
              <a:t>Class diagram</a:t>
            </a:r>
            <a:endParaRPr lang="en-US" altLang="zh-TW" sz="2200" dirty="0"/>
          </a:p>
          <a:p>
            <a:pPr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200" dirty="0"/>
              <a:t>Elements in Class </a:t>
            </a:r>
            <a:r>
              <a:rPr lang="en-US" altLang="zh-TW" sz="2200" dirty="0" smtClean="0"/>
              <a:t>diagram</a:t>
            </a:r>
            <a:endParaRPr lang="en-US" altLang="zh-TW" sz="2200" dirty="0"/>
          </a:p>
          <a:p>
            <a:pPr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200" dirty="0"/>
              <a:t>Relationships </a:t>
            </a:r>
            <a:r>
              <a:rPr lang="en-US" altLang="zh-TW" sz="2200"/>
              <a:t>in Class </a:t>
            </a:r>
            <a:r>
              <a:rPr lang="en-US" altLang="zh-TW" sz="2200" smtClean="0"/>
              <a:t>diagram</a:t>
            </a:r>
            <a:endParaRPr lang="en-US" altLang="zh-TW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552133-B96E-47B9-9F40-B66D5C0F8EB7}" type="slidenum">
              <a:rPr lang="en-IN"/>
              <a:pPr>
                <a:defRPr/>
              </a:pPr>
              <a:t>3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dirty="0" smtClean="0">
                <a:solidFill>
                  <a:srgbClr val="376092"/>
                </a:solidFill>
                <a:latin typeface="Calibri" panose="020F0502020204030204" pitchFamily="34" charset="0"/>
              </a:rPr>
              <a:t>Structural Diagrams </a:t>
            </a:r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457200" y="1458913"/>
            <a:ext cx="8229600" cy="445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 marL="685800" indent="-261938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just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2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The diagrams to visualize, specify, construct, and document the </a:t>
            </a:r>
            <a:r>
              <a:rPr lang="en-US" altLang="zh-TW" sz="2200" i="1" dirty="0" smtClean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static aspects of the system</a:t>
            </a:r>
          </a:p>
          <a:p>
            <a:pPr algn="just" eaLnBrk="1" hangingPunct="1">
              <a:spcBef>
                <a:spcPts val="450"/>
              </a:spcBef>
              <a:buSzPct val="100000"/>
              <a:defRPr/>
            </a:pPr>
            <a:endParaRPr lang="en-US" altLang="zh-TW" sz="2200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just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2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Static aspects of a house encompass walls, doors, windows, pipes, etc.</a:t>
            </a:r>
          </a:p>
          <a:p>
            <a:pPr algn="just" eaLnBrk="1" hangingPunct="1">
              <a:spcBef>
                <a:spcPts val="450"/>
              </a:spcBef>
              <a:buSzPct val="100000"/>
              <a:defRPr/>
            </a:pPr>
            <a:endParaRPr lang="en-US" altLang="zh-TW" sz="2200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just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2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The UML includes </a:t>
            </a:r>
            <a:r>
              <a:rPr lang="en-US" altLang="zh-TW" sz="2200" b="1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four </a:t>
            </a:r>
            <a:r>
              <a:rPr lang="en-US" altLang="zh-TW" sz="22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structural diagrams</a:t>
            </a:r>
          </a:p>
          <a:p>
            <a:pPr lvl="1" algn="just" eaLnBrk="1" hangingPunct="1">
              <a:spcBef>
                <a:spcPts val="3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zh-TW" sz="19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Class diagram</a:t>
            </a:r>
          </a:p>
          <a:p>
            <a:pPr lvl="1" algn="just" eaLnBrk="1" hangingPunct="1">
              <a:spcBef>
                <a:spcPts val="3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zh-TW" sz="19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Object diagram</a:t>
            </a:r>
          </a:p>
          <a:p>
            <a:pPr lvl="1" algn="just" eaLnBrk="1" hangingPunct="1">
              <a:spcBef>
                <a:spcPts val="3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zh-TW" sz="19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Component </a:t>
            </a:r>
            <a:r>
              <a:rPr lang="en-US" altLang="zh-TW" sz="19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diagram</a:t>
            </a:r>
          </a:p>
          <a:p>
            <a:pPr lvl="1" algn="just" eaLnBrk="1" hangingPunct="1">
              <a:spcBef>
                <a:spcPts val="3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zh-TW" sz="19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Deployment </a:t>
            </a:r>
            <a:r>
              <a:rPr lang="en-US" altLang="zh-TW" sz="19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diagram</a:t>
            </a:r>
          </a:p>
          <a:p>
            <a:pPr lvl="1" algn="just" eaLnBrk="1" hangingPunct="1">
              <a:spcBef>
                <a:spcPts val="3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endParaRPr lang="en-US" altLang="zh-TW" sz="1900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just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2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This session introduces class diagrams</a:t>
            </a:r>
            <a:endParaRPr lang="en-US" altLang="zh-TW" sz="2200" dirty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315913" indent="-312738" algn="just" eaLnBrk="1" hangingPunct="1">
              <a:spcBef>
                <a:spcPts val="450"/>
              </a:spcBef>
              <a:buSzPct val="100000"/>
              <a:defRPr/>
            </a:pPr>
            <a:endParaRPr lang="en-US" altLang="zh-TW" sz="2200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ts val="1425"/>
              </a:spcBef>
              <a:buSzPct val="100000"/>
              <a:defRPr/>
            </a:pPr>
            <a:endParaRPr lang="en-US" altLang="zh-TW" sz="1900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685800" indent="-260350" algn="just" eaLnBrk="1" hangingPunct="1">
              <a:spcBef>
                <a:spcPts val="375"/>
              </a:spcBef>
              <a:buSzPct val="100000"/>
              <a:defRPr/>
            </a:pPr>
            <a:endParaRPr lang="en-US" altLang="zh-TW" sz="1900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0C8361-005D-4B3B-BB4D-2DDF444335EB}" type="slidenum">
              <a:rPr lang="en-IN"/>
              <a:pPr>
                <a:defRPr/>
              </a:pPr>
              <a:t>4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dirty="0" smtClean="0">
                <a:solidFill>
                  <a:srgbClr val="376092"/>
                </a:solidFill>
                <a:latin typeface="Calibri" panose="020F0502020204030204" pitchFamily="34" charset="0"/>
              </a:rPr>
              <a:t>Class Diagram</a:t>
            </a: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57200" y="981075"/>
            <a:ext cx="8229600" cy="532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3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685800" indent="-261938"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2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052513" indent="-209550"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ts val="563"/>
              </a:spcBef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Address the static design view of a system</a:t>
            </a:r>
          </a:p>
          <a:p>
            <a:pPr algn="just" eaLnBrk="1" hangingPunct="1">
              <a:lnSpc>
                <a:spcPct val="100000"/>
              </a:lnSpc>
              <a:spcBef>
                <a:spcPts val="563"/>
              </a:spcBef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Graphically, a class diagram is a collection of vertices and arcs</a:t>
            </a:r>
          </a:p>
          <a:p>
            <a:pPr lvl="1" algn="just" eaLnBrk="1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en-US" altLang="zh-TW" sz="2400" dirty="0" smtClean="0"/>
              <a:t>This view supports the functional requirements of the system</a:t>
            </a:r>
          </a:p>
          <a:p>
            <a:pPr algn="just" eaLnBrk="1" hangingPunct="1">
              <a:lnSpc>
                <a:spcPct val="100000"/>
              </a:lnSpc>
              <a:spcBef>
                <a:spcPts val="563"/>
              </a:spcBef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Majority of UML diagrams are class diagrams</a:t>
            </a:r>
          </a:p>
          <a:p>
            <a:pPr algn="just" eaLnBrk="1" hangingPunct="1">
              <a:lnSpc>
                <a:spcPct val="100000"/>
              </a:lnSpc>
              <a:spcBef>
                <a:spcPts val="563"/>
              </a:spcBef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A class diagram </a:t>
            </a:r>
          </a:p>
          <a:p>
            <a:pPr lvl="1" algn="just" eaLnBrk="1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en-US" altLang="zh-TW" sz="2400" dirty="0" smtClean="0"/>
              <a:t>Describes </a:t>
            </a:r>
          </a:p>
          <a:p>
            <a:pPr lvl="2" algn="just" eaLnBrk="1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The types of objects in the system</a:t>
            </a:r>
          </a:p>
          <a:p>
            <a:pPr lvl="2" algn="just" eaLnBrk="1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The various kinds of static relationships that exist among them</a:t>
            </a:r>
          </a:p>
          <a:p>
            <a:pPr lvl="1" algn="just" eaLnBrk="1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en-US" altLang="zh-TW" sz="2400" dirty="0" smtClean="0"/>
              <a:t>Shows </a:t>
            </a:r>
          </a:p>
          <a:p>
            <a:pPr lvl="2" algn="just" eaLnBrk="1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The properties and operations of a class</a:t>
            </a:r>
          </a:p>
          <a:p>
            <a:pPr lvl="2" algn="just" eaLnBrk="1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The constraints that apply to the way objects are connected</a:t>
            </a:r>
            <a:endParaRPr lang="en-US" altLang="zh-TW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5C6CC5-B1CA-44AF-884E-232FC8218908}" type="slidenum">
              <a:rPr lang="en-IN"/>
              <a:pPr>
                <a:defRPr/>
              </a:pPr>
              <a:t>5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63525"/>
            <a:ext cx="8229600" cy="10541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200" dirty="0" smtClean="0">
                <a:solidFill>
                  <a:srgbClr val="376092"/>
                </a:solidFill>
                <a:latin typeface="Calibri" panose="020F0502020204030204" pitchFamily="34" charset="0"/>
              </a:rPr>
              <a:t>A Class Diagram</a:t>
            </a: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922338"/>
            <a:ext cx="6005512" cy="5389562"/>
          </a:xfrm>
          <a:prstGeom prst="rect">
            <a:avLst/>
          </a:prstGeom>
          <a:noFill/>
          <a:ln w="889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488157-3324-45CA-B4F3-C9406BD7A405}" type="slidenum">
              <a:rPr lang="en-IN"/>
              <a:pPr>
                <a:defRPr/>
              </a:pPr>
              <a:t>6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58763"/>
            <a:ext cx="8229600" cy="1027112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dirty="0" smtClean="0">
                <a:solidFill>
                  <a:srgbClr val="376092"/>
                </a:solidFill>
                <a:latin typeface="Calibri" panose="020F0502020204030204" pitchFamily="34" charset="0"/>
              </a:rPr>
              <a:t>Visibility</a:t>
            </a:r>
            <a:r>
              <a:rPr lang="en-US" altLang="zh-TW" sz="3700" dirty="0" smtClean="0">
                <a:solidFill>
                  <a:srgbClr val="376092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457200" y="1196975"/>
            <a:ext cx="8229600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 marL="788988" indent="-420688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just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2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The visibility of a feature specifies whether it can be used by other classifiers (classes, interfaces, data types, signals, components, nodes, Use Cases, and subsystems) </a:t>
            </a:r>
          </a:p>
          <a:p>
            <a:pPr algn="just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2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In the UML, </a:t>
            </a:r>
            <a:r>
              <a:rPr lang="en-US" altLang="zh-TW" sz="2200" b="1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three </a:t>
            </a:r>
            <a:r>
              <a:rPr lang="en-US" altLang="zh-TW" sz="22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levels of visibility</a:t>
            </a:r>
          </a:p>
          <a:p>
            <a:pPr lvl="1" algn="just" eaLnBrk="1" hangingPunct="1">
              <a:spcBef>
                <a:spcPts val="413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Public +</a:t>
            </a:r>
          </a:p>
          <a:p>
            <a:pPr marL="685800" lvl="1" indent="-261938" algn="just" eaLnBrk="1" hangingPunct="1">
              <a:spcBef>
                <a:spcPts val="5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zh-TW" sz="26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Any outside classifier with visibility to</a:t>
            </a:r>
          </a:p>
          <a:p>
            <a:pPr marL="422275" indent="0" algn="just" eaLnBrk="1" hangingPunct="1">
              <a:spcBef>
                <a:spcPts val="525"/>
              </a:spcBef>
              <a:buSzPct val="100000"/>
              <a:defRPr/>
            </a:pPr>
            <a:r>
              <a:rPr lang="en-US" altLang="zh-TW" sz="26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    the given classifier can use the feature</a:t>
            </a:r>
          </a:p>
          <a:p>
            <a:pPr lvl="1" algn="just" eaLnBrk="1" hangingPunct="1">
              <a:spcBef>
                <a:spcPts val="413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Protected #</a:t>
            </a:r>
          </a:p>
          <a:p>
            <a:pPr marL="685800" lvl="1" indent="-261938" algn="just" eaLnBrk="1" hangingPunct="1">
              <a:spcBef>
                <a:spcPts val="5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zh-TW" sz="26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Any descendant of the classifier can</a:t>
            </a:r>
          </a:p>
          <a:p>
            <a:pPr marL="422275" indent="0" algn="just" eaLnBrk="1" hangingPunct="1">
              <a:spcBef>
                <a:spcPts val="525"/>
              </a:spcBef>
              <a:buSzPct val="100000"/>
              <a:defRPr/>
            </a:pPr>
            <a:r>
              <a:rPr lang="en-US" altLang="zh-TW" sz="26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     use the feature</a:t>
            </a:r>
          </a:p>
          <a:p>
            <a:pPr lvl="1" algn="just" eaLnBrk="1" hangingPunct="1">
              <a:spcBef>
                <a:spcPts val="413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Private -</a:t>
            </a:r>
          </a:p>
          <a:p>
            <a:pPr marL="685800" lvl="1" indent="-261938" algn="just" eaLnBrk="1" hangingPunct="1">
              <a:spcBef>
                <a:spcPts val="5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zh-TW" sz="26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Only the classifier itself can use the </a:t>
            </a:r>
          </a:p>
          <a:p>
            <a:pPr marL="422275" indent="0" algn="just" eaLnBrk="1" hangingPunct="1">
              <a:spcBef>
                <a:spcPts val="525"/>
              </a:spcBef>
              <a:buSzPct val="100000"/>
              <a:defRPr/>
            </a:pPr>
            <a:r>
              <a:rPr lang="en-US" altLang="zh-TW" sz="26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      feature</a:t>
            </a:r>
          </a:p>
          <a:p>
            <a:pPr marL="1160463" indent="-419100" algn="just" eaLnBrk="1" hangingPunct="1">
              <a:spcBef>
                <a:spcPts val="450"/>
              </a:spcBef>
              <a:buSzPct val="100000"/>
              <a:defRPr/>
            </a:pPr>
            <a:endParaRPr lang="en-US" altLang="zh-TW" sz="2600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495550"/>
            <a:ext cx="2341562" cy="30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5E75FF-22D9-42E1-B033-8A32D2A49AFD}" type="slidenum">
              <a:rPr lang="en-IN"/>
              <a:pPr>
                <a:defRPr/>
              </a:pPr>
              <a:t>7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dirty="0" smtClean="0">
                <a:solidFill>
                  <a:srgbClr val="376092"/>
                </a:solidFill>
                <a:latin typeface="Calibri" panose="020F0502020204030204" pitchFamily="34" charset="0"/>
              </a:rPr>
              <a:t>Summary</a:t>
            </a:r>
            <a:r>
              <a:rPr lang="en-US" altLang="zh-TW" sz="3700" dirty="0" smtClean="0">
                <a:solidFill>
                  <a:srgbClr val="376092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3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685800" indent="-261938"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2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ts val="563"/>
              </a:spcBef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Class diagram address </a:t>
            </a:r>
            <a:r>
              <a:rPr lang="en-US" altLang="zh-TW" sz="2400" dirty="0"/>
              <a:t>the static design view of a system</a:t>
            </a:r>
          </a:p>
          <a:p>
            <a:pPr algn="just" eaLnBrk="1" hangingPunct="1">
              <a:lnSpc>
                <a:spcPct val="100000"/>
              </a:lnSpc>
              <a:spcBef>
                <a:spcPts val="563"/>
              </a:spcBef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A </a:t>
            </a:r>
            <a:r>
              <a:rPr lang="en-US" altLang="zh-TW" sz="2400" dirty="0"/>
              <a:t>class diagram </a:t>
            </a:r>
            <a:r>
              <a:rPr lang="en-US" altLang="zh-TW" sz="2400" dirty="0" smtClean="0"/>
              <a:t>describes </a:t>
            </a:r>
            <a:endParaRPr lang="en-US" altLang="zh-TW" sz="2400" dirty="0"/>
          </a:p>
          <a:p>
            <a:pPr lvl="2" algn="just" eaLnBrk="1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zh-TW" sz="2400" dirty="0"/>
              <a:t>The types of objects in the system</a:t>
            </a:r>
          </a:p>
          <a:p>
            <a:pPr lvl="2" algn="just" eaLnBrk="1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zh-TW" sz="2400" dirty="0"/>
              <a:t>The various kinds of static relationships that exist among </a:t>
            </a:r>
            <a:r>
              <a:rPr lang="en-US" altLang="zh-TW" sz="2400" dirty="0" smtClean="0"/>
              <a:t>them</a:t>
            </a:r>
          </a:p>
          <a:p>
            <a:pPr marL="314325" lvl="2" indent="-314325" algn="just" eaLnBrk="1" hangingPunct="1">
              <a:lnSpc>
                <a:spcPct val="100000"/>
              </a:lnSpc>
              <a:spcBef>
                <a:spcPts val="563"/>
              </a:spcBef>
              <a:buFont typeface="Arial" panose="020B0604020202020204" pitchFamily="34" charset="0"/>
              <a:buChar char="•"/>
            </a:pPr>
            <a:r>
              <a:rPr lang="en-US" altLang="zh-TW" sz="2400" dirty="0"/>
              <a:t>A class diagram describes </a:t>
            </a:r>
          </a:p>
          <a:p>
            <a:pPr lvl="2" algn="just" eaLnBrk="1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The </a:t>
            </a:r>
            <a:r>
              <a:rPr lang="en-US" altLang="zh-TW" sz="2400" dirty="0"/>
              <a:t>properties and operations of a class</a:t>
            </a:r>
          </a:p>
          <a:p>
            <a:pPr lvl="2" algn="just" eaLnBrk="1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zh-TW" sz="2400" dirty="0"/>
              <a:t>The constraints that apply to the way objects are </a:t>
            </a:r>
            <a:r>
              <a:rPr lang="en-US" altLang="zh-TW" sz="2400" dirty="0" smtClean="0"/>
              <a:t>connected</a:t>
            </a:r>
          </a:p>
          <a:p>
            <a:pPr marL="314325" lvl="2" indent="-314325" algn="just" eaLnBrk="1" hangingPunct="1">
              <a:lnSpc>
                <a:spcPct val="100000"/>
              </a:lnSpc>
              <a:spcBef>
                <a:spcPts val="563"/>
              </a:spcBef>
              <a:buFont typeface="Arial" panose="020B0604020202020204" pitchFamily="34" charset="0"/>
              <a:buChar char="•"/>
            </a:pPr>
            <a:r>
              <a:rPr lang="en-US" altLang="zh-TW" sz="2400" dirty="0"/>
              <a:t>A class diagram is made up </a:t>
            </a:r>
            <a:r>
              <a:rPr lang="en-US" altLang="zh-TW" sz="2400" dirty="0" smtClean="0"/>
              <a:t>of</a:t>
            </a:r>
          </a:p>
          <a:p>
            <a:pPr lvl="2" algn="just" eaLnBrk="1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zh-TW" sz="2400" dirty="0"/>
              <a:t>Classes</a:t>
            </a:r>
          </a:p>
          <a:p>
            <a:pPr lvl="2" algn="just" eaLnBrk="1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zh-TW" sz="2400" dirty="0"/>
              <a:t>Interfaces</a:t>
            </a:r>
          </a:p>
          <a:p>
            <a:pPr lvl="2" algn="just" eaLnBrk="1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zh-TW" sz="2400" dirty="0"/>
              <a:t>Packages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dirty="0" smtClean="0">
                <a:solidFill>
                  <a:srgbClr val="376092"/>
                </a:solidFill>
                <a:latin typeface="Calibri" panose="020F0502020204030204" pitchFamily="34" charset="0"/>
              </a:rPr>
              <a:t>Summary 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3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685800" indent="-261938"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2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314325" lvl="2" indent="-314325" algn="just" eaLnBrk="1" hangingPunct="1">
              <a:lnSpc>
                <a:spcPct val="100000"/>
              </a:lnSpc>
              <a:spcBef>
                <a:spcPts val="563"/>
              </a:spcBef>
              <a:buFont typeface="Arial" panose="020B0604020202020204" pitchFamily="34" charset="0"/>
              <a:buChar char="•"/>
            </a:pPr>
            <a:r>
              <a:rPr lang="en-US" altLang="zh-TW" sz="2400" dirty="0"/>
              <a:t>Relationships between classes can be</a:t>
            </a:r>
          </a:p>
          <a:p>
            <a:pPr lvl="2" algn="just" eaLnBrk="1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zh-TW" sz="2400" dirty="0"/>
              <a:t>Association : Relationship between peers</a:t>
            </a:r>
          </a:p>
          <a:p>
            <a:pPr lvl="2" algn="just" eaLnBrk="1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zh-TW" sz="2400" dirty="0"/>
              <a:t>Generalization: Reverse of inheritance</a:t>
            </a:r>
          </a:p>
          <a:p>
            <a:pPr lvl="2" algn="just" eaLnBrk="1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zh-TW" sz="2400" dirty="0"/>
              <a:t>Dependency: Usage of one class object in another class functions</a:t>
            </a:r>
          </a:p>
          <a:p>
            <a:pPr lvl="2" algn="just" eaLnBrk="1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zh-TW" sz="2400" dirty="0"/>
              <a:t>Realization: Classes realize interfaces</a:t>
            </a:r>
          </a:p>
          <a:p>
            <a:pPr lvl="2" algn="just" eaLnBrk="1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zh-TW" sz="2400" dirty="0"/>
              <a:t>Composition: Set of objects make up a class</a:t>
            </a:r>
          </a:p>
          <a:p>
            <a:pPr lvl="2" algn="just" eaLnBrk="1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zh-TW" sz="2400" dirty="0"/>
              <a:t>Aggregation: A collection of things that are not mandatory</a:t>
            </a:r>
          </a:p>
        </p:txBody>
      </p:sp>
    </p:spTree>
    <p:extLst>
      <p:ext uri="{BB962C8B-B14F-4D97-AF65-F5344CB8AC3E}">
        <p14:creationId xmlns:p14="http://schemas.microsoft.com/office/powerpoint/2010/main" val="12672392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新細明體"/>
        <a:cs typeface=""/>
      </a:majorFont>
      <a:minorFont>
        <a:latin typeface="Calibr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0_Session0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0_Session0.ppt [Compatibility Mode]" id="{1B33D5AC-C5B9-4C9A-820B-4016E449A6F3}" vid="{2490CE50-553F-44F8-A3E6-1E72B88BD0A9}"/>
    </a:ext>
  </a:extLst>
</a:theme>
</file>

<file path=ppt/theme/theme3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0_Session0.ppt [Compatibility Mode]" id="{1B33D5AC-C5B9-4C9A-820B-4016E449A6F3}" vid="{DD7A0AC2-A136-4650-98BE-BD1744264712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674</TotalTime>
  <Words>441</Words>
  <Application>Microsoft Office PowerPoint</Application>
  <PresentationFormat>On-screen Show (4:3)</PresentationFormat>
  <Paragraphs>94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DejaVu Sans</vt:lpstr>
      <vt:lpstr>Droid Sans Fallback</vt:lpstr>
      <vt:lpstr>新細明體</vt:lpstr>
      <vt:lpstr>Times New Roman</vt:lpstr>
      <vt:lpstr>Office Theme</vt:lpstr>
      <vt:lpstr>00_Session0</vt:lpstr>
      <vt:lpstr>1_Office Theme</vt:lpstr>
      <vt:lpstr>PowerPoint Presentation</vt:lpstr>
      <vt:lpstr>Lecture Objectives</vt:lpstr>
      <vt:lpstr>Lecture Topics</vt:lpstr>
      <vt:lpstr>Structural Diagrams </vt:lpstr>
      <vt:lpstr>Class Diagram</vt:lpstr>
      <vt:lpstr>A Class Diagram</vt:lpstr>
      <vt:lpstr>Visibility </vt:lpstr>
      <vt:lpstr>Summary </vt:lpstr>
      <vt:lpstr>Summary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ELF File Format</dc:title>
  <dc:subject/>
  <dc:creator>shieyuan</dc:creator>
  <cp:keywords/>
  <dc:description/>
  <cp:lastModifiedBy>Sahana.P.Shankar</cp:lastModifiedBy>
  <cp:revision>76</cp:revision>
  <cp:lastPrinted>1601-01-01T00:00:00Z</cp:lastPrinted>
  <dcterms:created xsi:type="dcterms:W3CDTF">2001-11-07T07:26:19Z</dcterms:created>
  <dcterms:modified xsi:type="dcterms:W3CDTF">2019-02-04T11:26:38Z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NCTU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9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110</vt:i4>
  </property>
</Properties>
</file>