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0" r:id="rId3"/>
    <p:sldId id="342" r:id="rId4"/>
    <p:sldId id="339" r:id="rId5"/>
    <p:sldId id="389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5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2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Mid Term Exam Review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3rd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3.1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a function “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checkNumberType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 to check whether a number is an integer, float, complex number or not at all. Then, Initialize an integer with value 7. Using built-In functions, Convert the integer into string, float and complex. Finally, test the function with the above values.</a:t>
            </a:r>
            <a:endParaRPr lang="hu-HU" sz="16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600" dirty="0"/>
              <a:t>#call the method</a:t>
            </a:r>
          </a:p>
          <a:p>
            <a:pPr marL="0" indent="0">
              <a:buNone/>
            </a:pPr>
            <a:r>
              <a:rPr lang="hu-HU" sz="1600" dirty="0"/>
              <a:t>Int_value = 7</a:t>
            </a:r>
          </a:p>
          <a:p>
            <a:pPr marL="0" indent="0">
              <a:buNone/>
            </a:pPr>
            <a:r>
              <a:rPr lang="hu-HU" sz="1600" dirty="0"/>
              <a:t>Str_value = str(Int_value)</a:t>
            </a:r>
          </a:p>
          <a:p>
            <a:pPr marL="0" indent="0">
              <a:buNone/>
            </a:pPr>
            <a:r>
              <a:rPr lang="hu-HU" sz="1600" dirty="0"/>
              <a:t>Flt_value = float(Int_value)</a:t>
            </a:r>
          </a:p>
          <a:p>
            <a:pPr marL="0" indent="0">
              <a:buNone/>
            </a:pPr>
            <a:r>
              <a:rPr lang="hu-HU" sz="1600" dirty="0"/>
              <a:t>Cmlx_value = complex(Int_value)</a:t>
            </a:r>
          </a:p>
          <a:p>
            <a:pPr marL="0" indent="0">
              <a:buNone/>
            </a:pPr>
            <a:r>
              <a:rPr lang="en-US" sz="1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checkNumberType</a:t>
            </a:r>
            <a:r>
              <a:rPr lang="hu-HU" sz="1600" dirty="0"/>
              <a:t>(Int_value )</a:t>
            </a:r>
          </a:p>
          <a:p>
            <a:pPr marL="0" indent="0">
              <a:buNone/>
            </a:pPr>
            <a:r>
              <a:rPr lang="en-US" sz="1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checkNumberType</a:t>
            </a:r>
            <a:r>
              <a:rPr lang="hu-HU" sz="1600" dirty="0"/>
              <a:t>(Str_value)</a:t>
            </a:r>
          </a:p>
          <a:p>
            <a:pPr marL="0" indent="0">
              <a:buNone/>
            </a:pPr>
            <a:r>
              <a:rPr lang="en-US" sz="1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checkNumberType</a:t>
            </a:r>
            <a:r>
              <a:rPr lang="hu-HU" sz="1600" dirty="0"/>
              <a:t>(Flt_value )</a:t>
            </a:r>
          </a:p>
          <a:p>
            <a:pPr marL="0" indent="0">
              <a:buNone/>
            </a:pPr>
            <a:r>
              <a:rPr lang="en-US" sz="1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checkNumberType</a:t>
            </a:r>
            <a:r>
              <a:rPr lang="hu-HU" sz="1600" dirty="0"/>
              <a:t>(Cmlx_value)</a:t>
            </a:r>
          </a:p>
        </p:txBody>
      </p:sp>
    </p:spTree>
    <p:extLst>
      <p:ext uri="{BB962C8B-B14F-4D97-AF65-F5344CB8AC3E}">
        <p14:creationId xmlns:p14="http://schemas.microsoft.com/office/powerpoint/2010/main" val="35711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3rd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Create a list “company” with the following values. Then, create a new list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dreamCompany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that replace “lotus” with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ericsson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”. Finally, create a new list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capsCompany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that stores upper case values of the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dreamCompany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”.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600" dirty="0"/>
              <a:t>company</a:t>
            </a:r>
            <a:r>
              <a:rPr lang="fi-FI" sz="1600" dirty="0"/>
              <a:t> = [</a:t>
            </a:r>
            <a:r>
              <a:rPr lang="hu-HU" sz="1600" dirty="0"/>
              <a:t>”microsoft”</a:t>
            </a:r>
            <a:r>
              <a:rPr lang="fi-FI" sz="1600" dirty="0"/>
              <a:t>, </a:t>
            </a:r>
            <a:r>
              <a:rPr lang="hu-HU" sz="1600" dirty="0"/>
              <a:t>” apple”</a:t>
            </a:r>
            <a:r>
              <a:rPr lang="fi-FI" sz="1600" dirty="0"/>
              <a:t>, </a:t>
            </a:r>
            <a:r>
              <a:rPr lang="hu-HU" sz="1600" dirty="0"/>
              <a:t>” google”</a:t>
            </a:r>
            <a:r>
              <a:rPr lang="fi-FI" sz="1600" dirty="0"/>
              <a:t>, </a:t>
            </a:r>
            <a:r>
              <a:rPr lang="hu-HU" sz="1600" dirty="0"/>
              <a:t>” lotus”,” infosys”</a:t>
            </a:r>
            <a:r>
              <a:rPr lang="fi-FI" sz="1600" dirty="0"/>
              <a:t>]</a:t>
            </a: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dreamCompany = [x if x != ”lotus" else ”ericsson” for x in company]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 capsCompany = [x.upper() for x in dreamCompany]</a:t>
            </a:r>
          </a:p>
        </p:txBody>
      </p:sp>
    </p:spTree>
    <p:extLst>
      <p:ext uri="{BB962C8B-B14F-4D97-AF65-F5344CB8AC3E}">
        <p14:creationId xmlns:p14="http://schemas.microsoft.com/office/powerpoint/2010/main" val="127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3rd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Create a lambda function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lambda_exponential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which returns exponential power of same number .</a:t>
            </a:r>
          </a:p>
          <a:p>
            <a:pPr marL="400050" indent="-400050">
              <a:buAutoNum type="romanLcPeriod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Create a list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exponentTwo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with below mentioned values</a:t>
            </a: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00050" indent="-400050">
              <a:buAutoNum type="romanLcPeriod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Using this list (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exponentTwo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), create a new list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threeTimes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”,</a:t>
            </a:r>
            <a:r>
              <a:rPr lang="hu-HU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where each value in the new list is multiplied by number three.</a:t>
            </a:r>
          </a:p>
          <a:p>
            <a:pPr marL="400050" indent="-400050">
              <a:buAutoNum type="romanLcPeriod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Using this list (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threeTimes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), create a new list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belowThirty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”, where values in the list are smaller than number thirty.</a:t>
            </a: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AutoNum type="romanLcPeriod"/>
            </a:pPr>
            <a:endParaRPr lang="hu-HU" sz="1200" dirty="0"/>
          </a:p>
          <a:p>
            <a:pPr marL="0" indent="0">
              <a:buNone/>
            </a:pPr>
            <a:r>
              <a:rPr lang="es-ES" sz="1600" dirty="0"/>
              <a:t>lambda_</a:t>
            </a:r>
            <a:r>
              <a:rPr lang="hu-HU" sz="1600" dirty="0"/>
              <a:t>exponential</a:t>
            </a:r>
            <a:r>
              <a:rPr lang="es-ES" sz="1600" dirty="0"/>
              <a:t> = lambda y: y**y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exponentTwo = [2, 4, 8, 16, 32]</a:t>
            </a:r>
          </a:p>
          <a:p>
            <a:pPr marL="0" indent="0">
              <a:buNone/>
            </a:pPr>
            <a:r>
              <a:rPr lang="hu-HU" sz="1600" dirty="0"/>
              <a:t> </a:t>
            </a:r>
          </a:p>
          <a:p>
            <a:pPr marL="0" indent="0">
              <a:buNone/>
            </a:pPr>
            <a:r>
              <a:rPr lang="hu-HU" sz="1600" dirty="0"/>
              <a:t>threeTimes = list(map(lambda x: x*3, exponentTwo))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belowThirty = </a:t>
            </a:r>
            <a:r>
              <a:rPr lang="en-US" sz="1600" dirty="0"/>
              <a:t>list(filter(lambda </a:t>
            </a:r>
            <a:r>
              <a:rPr lang="hu-HU" sz="1600" dirty="0"/>
              <a:t>y</a:t>
            </a:r>
            <a:r>
              <a:rPr lang="en-US" sz="1600" dirty="0"/>
              <a:t>: </a:t>
            </a:r>
            <a:r>
              <a:rPr lang="hu-HU" sz="1600" dirty="0"/>
              <a:t>y&lt;30</a:t>
            </a:r>
            <a:r>
              <a:rPr lang="en-US" sz="1600" dirty="0"/>
              <a:t>, </a:t>
            </a:r>
            <a:r>
              <a:rPr lang="hu-HU" sz="1600" dirty="0"/>
              <a:t>threeTimes</a:t>
            </a:r>
            <a:r>
              <a:rPr lang="en-US" sz="1600" dirty="0"/>
              <a:t>))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96695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4th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Generate a data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mydata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that stores 100 random number.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. Draw a figure with following format: Color-&gt; red, 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Linestyle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-&gt; dash, Marker-&gt; o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ii. Set ticks (0, 25, 50, 75, 100), title (“Random set with 100 value”), 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xlabel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(“Total Marks”), 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ylabel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(“Total values”)</a:t>
            </a: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1600" dirty="0"/>
              <a:t>from numpy.random import randn</a:t>
            </a:r>
          </a:p>
          <a:p>
            <a:pPr marL="0" indent="0">
              <a:buNone/>
            </a:pPr>
            <a:r>
              <a:rPr lang="hu-HU" sz="1600" dirty="0"/>
              <a:t>import matplotlib.pyplot as plt</a:t>
            </a:r>
          </a:p>
          <a:p>
            <a:pPr marL="0" indent="0">
              <a:buNone/>
            </a:pPr>
            <a:r>
              <a:rPr lang="hu-HU" sz="1600" dirty="0"/>
              <a:t>data = randn(100).cumsum()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fig = plt.figure()</a:t>
            </a:r>
          </a:p>
          <a:p>
            <a:pPr marL="0" indent="0">
              <a:buNone/>
            </a:pPr>
            <a:r>
              <a:rPr lang="hu-HU" sz="1600" dirty="0"/>
              <a:t>ax = fig.add_subplot(1, 1, 1)</a:t>
            </a:r>
          </a:p>
          <a:p>
            <a:pPr marL="0" indent="0">
              <a:buNone/>
            </a:pPr>
            <a:r>
              <a:rPr lang="hu-HU" sz="1600" dirty="0"/>
              <a:t>ax.plot(data , color= ’r’, linestyle='dashed', marker=’o’)</a:t>
            </a:r>
          </a:p>
          <a:p>
            <a:pPr marL="0" indent="0">
              <a:buNone/>
            </a:pPr>
            <a:r>
              <a:rPr lang="hu-HU" sz="1600" dirty="0"/>
              <a:t>ticks = ax.set_xticks([0, 250, 500, 750, 1000])</a:t>
            </a:r>
          </a:p>
          <a:p>
            <a:pPr marL="0" indent="0">
              <a:buNone/>
            </a:pPr>
            <a:r>
              <a:rPr lang="hu-HU" sz="1600" dirty="0"/>
              <a:t>ax.set_title(‚Random set with 100 values')</a:t>
            </a:r>
          </a:p>
          <a:p>
            <a:pPr marL="0" indent="0">
              <a:buNone/>
            </a:pPr>
            <a:r>
              <a:rPr lang="hu-HU" sz="1600" dirty="0"/>
              <a:t>ax.set_xlabel(‚Total Marks')</a:t>
            </a:r>
          </a:p>
          <a:p>
            <a:pPr marL="0" indent="0">
              <a:buNone/>
            </a:pPr>
            <a:r>
              <a:rPr lang="hu-HU" sz="1600" dirty="0"/>
              <a:t>ax.set_ylabel(‚Total values')</a:t>
            </a:r>
          </a:p>
          <a:p>
            <a:pPr marL="0" indent="0">
              <a:buNone/>
            </a:pP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73449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4th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Create an array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myarr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with following values. How to access values 16 and 64 from the array. Find the determinant, Eigen value and Eigen vector of the array.</a:t>
            </a: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1600" dirty="0"/>
              <a:t>import numpy as np</a:t>
            </a:r>
          </a:p>
          <a:p>
            <a:pPr marL="0" indent="0">
              <a:buNone/>
            </a:pPr>
            <a:r>
              <a:rPr lang="hu-HU" sz="1600" dirty="0"/>
              <a:t>data = [[4, 9, 16], [25, 36, 49], [64, 81, 100]]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myarr</a:t>
            </a:r>
            <a:r>
              <a:rPr lang="hu-HU" sz="1600" dirty="0"/>
              <a:t> = np.array(data)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myarr[0][2]</a:t>
            </a:r>
          </a:p>
          <a:p>
            <a:pPr marL="0" indent="0">
              <a:buNone/>
            </a:pPr>
            <a:r>
              <a:rPr lang="hu-HU" sz="1600" dirty="0"/>
              <a:t>myarr[2][0]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 Compute the determinant</a:t>
            </a:r>
            <a:r>
              <a:rPr lang="hu-HU" sz="1600" dirty="0"/>
              <a:t>, eigen vector and eigen values</a:t>
            </a:r>
            <a:r>
              <a:rPr lang="en-US" sz="1600" dirty="0"/>
              <a:t> of a matrix</a:t>
            </a:r>
            <a:endParaRPr lang="hu-HU" sz="1600" dirty="0"/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scipy</a:t>
            </a:r>
            <a:r>
              <a:rPr lang="en-US" sz="1600" dirty="0"/>
              <a:t> import </a:t>
            </a:r>
            <a:r>
              <a:rPr lang="en-US" sz="1600" dirty="0" err="1"/>
              <a:t>linalg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linalg.det</a:t>
            </a:r>
            <a:r>
              <a:rPr lang="en-US" sz="1600" dirty="0"/>
              <a:t>(</a:t>
            </a:r>
            <a:r>
              <a:rPr lang="hu-HU" sz="1600" dirty="0"/>
              <a:t>myarr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nl-NL" sz="1600" dirty="0"/>
              <a:t>eigen_values, eigen_vectors = linalg.eig(</a:t>
            </a:r>
            <a:r>
              <a:rPr lang="hu-HU" sz="1600" dirty="0"/>
              <a:t>myarr</a:t>
            </a:r>
            <a:r>
              <a:rPr lang="nl-NL" sz="1600" dirty="0"/>
              <a:t>)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20882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4th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823117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Create a Series object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mySeries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with following index and value.</a:t>
            </a: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. Reindex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mySeries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in ascending order i.e. [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a,h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] and fill the missing values with zero.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ii. Calculate of the sum of the values and number of counts for each value (for example number of counts for 3 and 6 are 2 and 3 respectively in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mySeries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object)</a:t>
            </a: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en-US" sz="1600" dirty="0" err="1"/>
              <a:t>mySeries</a:t>
            </a:r>
            <a:r>
              <a:rPr lang="en-US" sz="1600" dirty="0"/>
              <a:t> = Series([</a:t>
            </a:r>
            <a:r>
              <a:rPr lang="hu-HU" sz="1600" dirty="0"/>
              <a:t>3</a:t>
            </a:r>
            <a:r>
              <a:rPr lang="en-US" sz="1600" dirty="0"/>
              <a:t>, </a:t>
            </a:r>
            <a:r>
              <a:rPr lang="hu-HU" sz="1600" dirty="0"/>
              <a:t>6</a:t>
            </a:r>
            <a:r>
              <a:rPr lang="en-US" sz="1600" dirty="0"/>
              <a:t>, </a:t>
            </a:r>
            <a:r>
              <a:rPr lang="hu-HU" sz="1600" dirty="0"/>
              <a:t>9</a:t>
            </a:r>
            <a:r>
              <a:rPr lang="en-US" sz="1600" dirty="0"/>
              <a:t>, 3</a:t>
            </a:r>
            <a:r>
              <a:rPr lang="hu-HU" sz="1600" dirty="0"/>
              <a:t>,6,9,6</a:t>
            </a:r>
            <a:r>
              <a:rPr lang="en-US" sz="1600" dirty="0"/>
              <a:t>], index=[</a:t>
            </a:r>
            <a:r>
              <a:rPr lang="hu-HU" sz="1600" dirty="0"/>
              <a:t>’c</a:t>
            </a:r>
            <a:r>
              <a:rPr lang="en-US" sz="1600" dirty="0"/>
              <a:t>', </a:t>
            </a:r>
            <a:r>
              <a:rPr lang="hu-HU" sz="1600" dirty="0"/>
              <a:t>’a</a:t>
            </a:r>
            <a:r>
              <a:rPr lang="en-US" sz="1600" dirty="0"/>
              <a:t>', </a:t>
            </a:r>
            <a:r>
              <a:rPr lang="hu-HU" sz="1600" dirty="0"/>
              <a:t>’h</a:t>
            </a:r>
            <a:r>
              <a:rPr lang="en-US" sz="1600" dirty="0"/>
              <a:t>', </a:t>
            </a:r>
            <a:r>
              <a:rPr lang="hu-HU" sz="1600" dirty="0"/>
              <a:t>’d</a:t>
            </a:r>
            <a:r>
              <a:rPr lang="en-US" sz="1600" dirty="0"/>
              <a:t>’</a:t>
            </a:r>
            <a:r>
              <a:rPr lang="hu-HU" sz="1600" dirty="0"/>
              <a:t>,’f’,’b’,’e’</a:t>
            </a:r>
            <a:r>
              <a:rPr lang="en-US" sz="1600" dirty="0"/>
              <a:t>])</a:t>
            </a: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en-US" sz="1600" dirty="0" err="1"/>
              <a:t>mySeries.reindex</a:t>
            </a:r>
            <a:r>
              <a:rPr lang="en-US" sz="1600" dirty="0"/>
              <a:t>(['a', 'b', 'c', 'd', 'e’</a:t>
            </a:r>
            <a:r>
              <a:rPr lang="hu-HU" sz="1600" dirty="0"/>
              <a:t>,’f’,’g’,’h’</a:t>
            </a:r>
            <a:r>
              <a:rPr lang="en-US" sz="1600" dirty="0"/>
              <a:t>], </a:t>
            </a:r>
            <a:r>
              <a:rPr lang="en-US" sz="1600" dirty="0" err="1"/>
              <a:t>fill_value</a:t>
            </a:r>
            <a:r>
              <a:rPr lang="en-US" sz="1600" dirty="0"/>
              <a:t>=0)</a:t>
            </a: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en-US" sz="1600" dirty="0" err="1"/>
              <a:t>mySeries.sum</a:t>
            </a:r>
            <a:r>
              <a:rPr lang="en-US" sz="1600" dirty="0"/>
              <a:t>()</a:t>
            </a: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en-US" sz="1600" dirty="0" err="1"/>
              <a:t>mySeries.value_counts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46603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5th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823117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Create a 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object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myDataframe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with following header and value. Now, drop the entry with missing value. Finally, lower case all the entries from “Vehicle” column</a:t>
            </a:r>
            <a:endParaRPr lang="hu-HU" sz="12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Import pandas as pd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myDataframe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({</a:t>
            </a:r>
            <a:r>
              <a:rPr lang="hu-HU" sz="1600" dirty="0"/>
              <a:t>’Price</a:t>
            </a:r>
            <a:r>
              <a:rPr lang="en-US" sz="1600" dirty="0"/>
              <a:t>': [53500, </a:t>
            </a:r>
            <a:r>
              <a:rPr lang="hu-HU" sz="1600" dirty="0"/>
              <a:t>59250</a:t>
            </a:r>
            <a:r>
              <a:rPr lang="en-US" sz="1600" dirty="0"/>
              <a:t>,</a:t>
            </a:r>
            <a:r>
              <a:rPr lang="hu-HU" sz="1600" dirty="0"/>
              <a:t> </a:t>
            </a:r>
            <a:r>
              <a:rPr lang="en-US" sz="1600" dirty="0"/>
              <a:t>, </a:t>
            </a:r>
            <a:r>
              <a:rPr lang="hu-HU" sz="1600" dirty="0"/>
              <a:t>71878], ’Vehicle</a:t>
            </a:r>
            <a:r>
              <a:rPr lang="en-US" sz="1600" dirty="0"/>
              <a:t>': [</a:t>
            </a:r>
            <a:r>
              <a:rPr lang="hu-HU" sz="1600" dirty="0"/>
              <a:t>’ACTIVA</a:t>
            </a:r>
            <a:r>
              <a:rPr lang="en-US" sz="1600" dirty="0"/>
              <a:t>', ‚</a:t>
            </a:r>
            <a:r>
              <a:rPr lang="hu-HU" sz="1600" dirty="0"/>
              <a:t>Deluxe</a:t>
            </a:r>
            <a:r>
              <a:rPr lang="en-US" sz="1600" dirty="0"/>
              <a:t>', ‚</a:t>
            </a:r>
            <a:r>
              <a:rPr lang="hu-HU" sz="1600" dirty="0"/>
              <a:t>Shine</a:t>
            </a:r>
            <a:r>
              <a:rPr lang="en-US" sz="1600" dirty="0"/>
              <a:t>’, ‚</a:t>
            </a:r>
            <a:r>
              <a:rPr lang="hu-HU" sz="1600" dirty="0"/>
              <a:t>ENFIELD</a:t>
            </a:r>
            <a:r>
              <a:rPr lang="en-US" sz="1600" dirty="0"/>
              <a:t>’]</a:t>
            </a:r>
            <a:r>
              <a:rPr lang="hu-HU" sz="1600" dirty="0"/>
              <a:t>, ’FuelType</a:t>
            </a:r>
            <a:r>
              <a:rPr lang="en-US" sz="1600" dirty="0"/>
              <a:t>': [</a:t>
            </a:r>
            <a:r>
              <a:rPr lang="hu-HU" sz="1600" dirty="0"/>
              <a:t>’Diesel</a:t>
            </a:r>
            <a:r>
              <a:rPr lang="en-US" sz="1600" dirty="0"/>
              <a:t>’, </a:t>
            </a:r>
            <a:r>
              <a:rPr lang="hu-HU" sz="1600" dirty="0"/>
              <a:t>’Patrol</a:t>
            </a:r>
            <a:r>
              <a:rPr lang="en-US" sz="1600" dirty="0"/>
              <a:t>’, </a:t>
            </a:r>
            <a:r>
              <a:rPr lang="hu-HU" sz="1600" dirty="0"/>
              <a:t>’Patrol</a:t>
            </a:r>
            <a:r>
              <a:rPr lang="en-US" sz="1600" dirty="0"/>
              <a:t>’, </a:t>
            </a:r>
            <a:r>
              <a:rPr lang="hu-HU" sz="1600" dirty="0"/>
              <a:t>’Patrol</a:t>
            </a:r>
            <a:r>
              <a:rPr lang="en-US" sz="1600" dirty="0"/>
              <a:t>’]})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myDataframe</a:t>
            </a:r>
            <a:r>
              <a:rPr lang="hu-HU" sz="1600" dirty="0"/>
              <a:t>.dropna()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en-US" sz="1600" dirty="0"/>
              <a:t>lowercased = </a:t>
            </a:r>
            <a:r>
              <a:rPr lang="en-US" sz="1600" dirty="0" err="1"/>
              <a:t>myDataframe</a:t>
            </a:r>
            <a:r>
              <a:rPr lang="en-US" sz="1600" dirty="0"/>
              <a:t>[</a:t>
            </a:r>
            <a:r>
              <a:rPr lang="hu-HU" sz="1600" dirty="0"/>
              <a:t>’Vechicle</a:t>
            </a:r>
            <a:r>
              <a:rPr lang="en-US" sz="1600" dirty="0"/>
              <a:t>'].</a:t>
            </a:r>
            <a:r>
              <a:rPr lang="en-US" sz="1600" dirty="0" err="1"/>
              <a:t>str.lower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42955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5th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823117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Let us consider a file called “csebatch.csv”. It is stored in the MSUS folder, which further stored in the C drive. Create a 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object “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studentData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” that read the file by using the Pandas API.</a:t>
            </a: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Import pandas as pd</a:t>
            </a:r>
            <a:endParaRPr lang="en-US" sz="1600" dirty="0"/>
          </a:p>
          <a:p>
            <a:pPr marL="0" indent="0">
              <a:buNone/>
            </a:pPr>
            <a:r>
              <a:rPr lang="hu-HU" sz="1600" dirty="0"/>
              <a:t>studentData = pd.read_csv('C:\\MSUS\\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csebatch</a:t>
            </a:r>
            <a:r>
              <a:rPr lang="hu-HU" sz="1600" dirty="0"/>
              <a:t>.csv’)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Assume that there is no header in “</a:t>
            </a:r>
            <a:r>
              <a:rPr lang="en-US" sz="1600" b="1" dirty="0" err="1"/>
              <a:t>studentData</a:t>
            </a:r>
            <a:r>
              <a:rPr lang="en-US" sz="1600" b="1" dirty="0"/>
              <a:t>”, and you need to initialize a header “</a:t>
            </a:r>
            <a:r>
              <a:rPr lang="en-US" sz="1600" b="1" dirty="0" err="1"/>
              <a:t>myheader</a:t>
            </a:r>
            <a:r>
              <a:rPr lang="en-US" sz="1600" b="1" dirty="0"/>
              <a:t>” with below values. Create a new </a:t>
            </a:r>
            <a:r>
              <a:rPr lang="en-US" sz="1600" b="1" dirty="0" err="1"/>
              <a:t>dataframe</a:t>
            </a:r>
            <a:r>
              <a:rPr lang="en-US" sz="1600" b="1" dirty="0"/>
              <a:t> object “</a:t>
            </a:r>
            <a:r>
              <a:rPr lang="en-US" sz="1600" b="1" dirty="0" err="1"/>
              <a:t>modifiedstudentdata</a:t>
            </a:r>
            <a:r>
              <a:rPr lang="en-US" sz="1600" b="1" dirty="0"/>
              <a:t>” that add this header to “</a:t>
            </a:r>
            <a:r>
              <a:rPr lang="en-US" sz="1600" b="1" dirty="0" err="1"/>
              <a:t>studentdata</a:t>
            </a:r>
            <a:r>
              <a:rPr lang="en-US" sz="1600" b="1" dirty="0"/>
              <a:t>” with “</a:t>
            </a:r>
            <a:r>
              <a:rPr lang="en-US" sz="1600" b="1" dirty="0" err="1"/>
              <a:t>rollnumber</a:t>
            </a:r>
            <a:r>
              <a:rPr lang="en-US" sz="1600" b="1" dirty="0"/>
              <a:t>” as index.</a:t>
            </a:r>
            <a:endParaRPr lang="hu-HU" sz="1600" b="1" dirty="0"/>
          </a:p>
          <a:p>
            <a:pPr marL="0" indent="0">
              <a:buNone/>
            </a:pPr>
            <a:endParaRPr lang="hu-HU" sz="1600" b="1" dirty="0"/>
          </a:p>
          <a:p>
            <a:pPr marL="0" indent="0">
              <a:buNone/>
            </a:pPr>
            <a:r>
              <a:rPr lang="hu-HU" sz="1600" dirty="0"/>
              <a:t>myheader = [’rollnumber', ’studentname’, ’courseid']</a:t>
            </a:r>
          </a:p>
          <a:p>
            <a:pPr marL="0" indent="0">
              <a:buNone/>
            </a:pPr>
            <a:r>
              <a:rPr lang="hu-HU" sz="1600" dirty="0"/>
              <a:t>modifiedstudentdata=pd.read_csv(’C:\\MSUS\\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csebatch</a:t>
            </a:r>
            <a:r>
              <a:rPr lang="hu-HU" sz="1600" dirty="0"/>
              <a:t>.csv’,names= myheader, index_col=’rollnumber’)</a:t>
            </a:r>
          </a:p>
          <a:p>
            <a:pPr marL="0" indent="0">
              <a:buNone/>
            </a:pPr>
            <a:endParaRPr lang="hu-HU" sz="1600" b="1" dirty="0"/>
          </a:p>
          <a:p>
            <a:pPr marL="0" indent="0">
              <a:buNone/>
            </a:pPr>
            <a:r>
              <a:rPr lang="en-US" sz="1600" b="1" dirty="0"/>
              <a:t>Output the “</a:t>
            </a:r>
            <a:r>
              <a:rPr lang="en-US" sz="1600" b="1" dirty="0" err="1"/>
              <a:t>modifiedstudentdata</a:t>
            </a:r>
            <a:r>
              <a:rPr lang="en-US" sz="1600" b="1" dirty="0"/>
              <a:t>” in the “modifiedcsebatch.csv” file and in the same location</a:t>
            </a:r>
            <a:endParaRPr lang="hu-HU" sz="1600" b="1" dirty="0"/>
          </a:p>
          <a:p>
            <a:pPr marL="0" indent="0">
              <a:buNone/>
            </a:pPr>
            <a:r>
              <a:rPr lang="hu-HU" sz="1600" dirty="0"/>
              <a:t>modifiedstudentdata.to_csv('C:\\MSUS\\modifiedcsebatch.csv’)</a:t>
            </a:r>
          </a:p>
          <a:p>
            <a:pPr marL="0" indent="0">
              <a:buNone/>
            </a:pP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08695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5th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823117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Create two </a:t>
            </a:r>
            <a:r>
              <a:rPr lang="en-US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objects “frame1” and “frame2” with following keys and values</a:t>
            </a:r>
            <a:endParaRPr lang="en-US" sz="1600" dirty="0"/>
          </a:p>
          <a:p>
            <a:pPr marL="0" indent="0">
              <a:buNone/>
            </a:pPr>
            <a:r>
              <a:rPr lang="hu-HU" sz="1600" dirty="0"/>
              <a:t>import pandas as pd</a:t>
            </a:r>
          </a:p>
          <a:p>
            <a:pPr marL="0" indent="0">
              <a:buNone/>
            </a:pPr>
            <a:r>
              <a:rPr lang="hu-HU" sz="1600" dirty="0"/>
              <a:t>frame1 = pd.DataFrame({'key': ['b', ’a', ’a’, ’c’],’Data1': range(4)})</a:t>
            </a:r>
          </a:p>
          <a:p>
            <a:pPr marL="0" indent="0">
              <a:buNone/>
            </a:pPr>
            <a:r>
              <a:rPr lang="hu-HU" sz="1600" dirty="0"/>
              <a:t>frame2 = pd.DataFrame({'key': [’c', 'b', ’b’, ’d’],’Data2': range(4)})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i</a:t>
            </a:r>
            <a:r>
              <a:rPr lang="en-US" sz="1600" b="1" dirty="0"/>
              <a:t>. Merge the two frames as “</a:t>
            </a:r>
            <a:r>
              <a:rPr lang="en-US" sz="1600" b="1" dirty="0" err="1"/>
              <a:t>framemerged</a:t>
            </a:r>
            <a:r>
              <a:rPr lang="en-US" sz="1600" b="1" dirty="0"/>
              <a:t>” with outer join.</a:t>
            </a:r>
            <a:endParaRPr lang="hu-HU" sz="1600" b="1" dirty="0"/>
          </a:p>
          <a:p>
            <a:pPr marL="0" indent="0">
              <a:buNone/>
            </a:pPr>
            <a:r>
              <a:rPr lang="en-US" sz="1600" dirty="0" err="1"/>
              <a:t>framemerged</a:t>
            </a:r>
            <a:r>
              <a:rPr lang="en-US" sz="1600" b="1" dirty="0"/>
              <a:t> </a:t>
            </a:r>
            <a:r>
              <a:rPr lang="hu-HU" sz="1600" b="1" dirty="0"/>
              <a:t>= </a:t>
            </a:r>
            <a:r>
              <a:rPr lang="en-US" sz="1600" dirty="0" err="1"/>
              <a:t>pd.merge</a:t>
            </a:r>
            <a:r>
              <a:rPr lang="en-US" sz="1600" dirty="0"/>
              <a:t>(</a:t>
            </a:r>
            <a:r>
              <a:rPr lang="hu-HU" sz="1600" dirty="0"/>
              <a:t>frame</a:t>
            </a:r>
            <a:r>
              <a:rPr lang="en-US" sz="1600" dirty="0"/>
              <a:t>1, </a:t>
            </a:r>
            <a:r>
              <a:rPr lang="hu-HU" sz="1600" dirty="0"/>
              <a:t>frame</a:t>
            </a:r>
            <a:r>
              <a:rPr lang="en-US" sz="1600" dirty="0"/>
              <a:t>2, how='outer’)</a:t>
            </a:r>
            <a:endParaRPr lang="hu-H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ii. If you think </a:t>
            </a:r>
            <a:r>
              <a:rPr lang="en-US" sz="1600" b="1" dirty="0" err="1"/>
              <a:t>NaN</a:t>
            </a:r>
            <a:r>
              <a:rPr lang="en-US" sz="1600" b="1" dirty="0"/>
              <a:t> (Not a Number) exist in “</a:t>
            </a:r>
            <a:r>
              <a:rPr lang="en-US" sz="1600" b="1" dirty="0" err="1"/>
              <a:t>framemerged</a:t>
            </a:r>
            <a:r>
              <a:rPr lang="en-US" sz="1600" b="1" dirty="0"/>
              <a:t>”, then drop it using existing method of Pandas API, otherwise Write NA (Not Applicable) as your answer.</a:t>
            </a:r>
            <a:endParaRPr lang="hu-HU" sz="1600" b="1" dirty="0"/>
          </a:p>
          <a:p>
            <a:pPr marL="0" indent="0">
              <a:buNone/>
            </a:pPr>
            <a:r>
              <a:rPr lang="hu-HU" sz="1600" dirty="0"/>
              <a:t>framemerged.dropna()</a:t>
            </a:r>
          </a:p>
          <a:p>
            <a:pPr marL="0" indent="0">
              <a:buNone/>
            </a:pPr>
            <a:endParaRPr lang="hu-HU" sz="1600" b="1" dirty="0"/>
          </a:p>
          <a:p>
            <a:pPr marL="0" indent="0">
              <a:buNone/>
            </a:pPr>
            <a:r>
              <a:rPr lang="hu-HU" sz="1600" b="1" dirty="0"/>
              <a:t>iii. </a:t>
            </a:r>
            <a:r>
              <a:rPr lang="en-US" sz="1600" b="1" dirty="0"/>
              <a:t>Check whether there is any duplicate value in “</a:t>
            </a:r>
            <a:r>
              <a:rPr lang="en-US" sz="1600" b="1" dirty="0" err="1"/>
              <a:t>framemerged</a:t>
            </a:r>
            <a:r>
              <a:rPr lang="en-US" sz="1600" b="1" dirty="0"/>
              <a:t>” by using existing method of Pandas API. If so, drop the duplicates by using the existing method of Pandas API, otherwise Write NA (Not Applicable) as your answer.</a:t>
            </a:r>
            <a:endParaRPr lang="hu-HU" sz="1600" b="1" dirty="0"/>
          </a:p>
          <a:p>
            <a:pPr marL="0" indent="0">
              <a:buNone/>
            </a:pPr>
            <a:r>
              <a:rPr lang="hu-HU" sz="1600" dirty="0"/>
              <a:t>framemerged.duplicated()</a:t>
            </a:r>
          </a:p>
          <a:p>
            <a:pPr marL="0" indent="0">
              <a:buNone/>
            </a:pPr>
            <a:r>
              <a:rPr lang="hu-HU" sz="1600" dirty="0"/>
              <a:t>N.A.</a:t>
            </a:r>
          </a:p>
        </p:txBody>
      </p:sp>
    </p:spTree>
    <p:extLst>
      <p:ext uri="{BB962C8B-B14F-4D97-AF65-F5344CB8AC3E}">
        <p14:creationId xmlns:p14="http://schemas.microsoft.com/office/powerpoint/2010/main" val="201301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Before Exam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Ask Questions during Revision Sessions</a:t>
            </a:r>
          </a:p>
          <a:p>
            <a:pPr lvl="1"/>
            <a:r>
              <a:rPr lang="hu-HU" dirty="0"/>
              <a:t>Practice Questions</a:t>
            </a:r>
          </a:p>
          <a:p>
            <a:pPr lvl="1"/>
            <a:r>
              <a:rPr lang="hu-HU" dirty="0"/>
              <a:t>Send me emails ONLY to university or personal email address. </a:t>
            </a:r>
          </a:p>
          <a:p>
            <a:pPr lvl="1"/>
            <a:r>
              <a:rPr lang="hu-HU" dirty="0"/>
              <a:t>Two Days Before: </a:t>
            </a:r>
          </a:p>
          <a:p>
            <a:pPr marL="457200" lvl="1" indent="0">
              <a:buNone/>
            </a:pPr>
            <a:r>
              <a:rPr lang="hu-HU" dirty="0"/>
              <a:t>              a)	Revision Time. </a:t>
            </a:r>
          </a:p>
          <a:p>
            <a:pPr marL="457200" lvl="1" indent="0">
              <a:buNone/>
            </a:pPr>
            <a:r>
              <a:rPr lang="hu-HU" dirty="0"/>
              <a:t>              b)	DONT send any Question</a:t>
            </a:r>
          </a:p>
          <a:p>
            <a:pPr marL="457200" lvl="1" indent="0">
              <a:buNone/>
            </a:pPr>
            <a:r>
              <a:rPr lang="hu-HU" dirty="0"/>
              <a:t>              c)    No Favor Please</a:t>
            </a:r>
          </a:p>
          <a:p>
            <a:pPr marL="457200" lvl="1" indent="0">
              <a:buNone/>
            </a:pPr>
            <a:r>
              <a:rPr lang="hu-HU" dirty="0"/>
              <a:t>              d)    I will not answer any of these questions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Exam 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dirty="0"/>
              <a:t>Anwer Sheet Submission Format: </a:t>
            </a:r>
          </a:p>
          <a:p>
            <a:pPr marL="457200" lvl="1" indent="0">
              <a:buNone/>
            </a:pPr>
            <a:r>
              <a:rPr lang="hu-HU" sz="2400" dirty="0"/>
              <a:t>RollNumber_FamilyName_FirstName (18ETC005055_Modi_Neerandra)</a:t>
            </a:r>
          </a:p>
          <a:p>
            <a:pPr lvl="1"/>
            <a:r>
              <a:rPr lang="hu-HU" sz="2400" dirty="0"/>
              <a:t>Please send your answer sheet ONCE</a:t>
            </a:r>
          </a:p>
          <a:p>
            <a:pPr lvl="1"/>
            <a:r>
              <a:rPr lang="hu-HU" sz="2400" dirty="0"/>
              <a:t>Python is same EVERYWHERE (INDIA, EUROPE, USA)</a:t>
            </a:r>
          </a:p>
          <a:p>
            <a:pPr lvl="1"/>
            <a:r>
              <a:rPr lang="hu-HU" sz="2400" dirty="0"/>
              <a:t>Answer will be CROSS CHECKED</a:t>
            </a:r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1st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1.1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Which python library is not used in data science?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Pandas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NumPy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Loguru</a:t>
            </a: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Matplotlib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1.2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Which of the following core collection does not allow duplicate elements?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Tuple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List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c. Dictionary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d. Set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1.3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When were List comprehensions added to Python?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Python 1.0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b. Python 2.0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c. Python 3.6 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Python 3.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1st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1.4 Which core collection is used as default when multiple values are returned by a function?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a. Tuple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List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c. Dictionary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Set</a:t>
            </a:r>
            <a:endParaRPr lang="hu-HU" sz="1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1.5 Which interactive computational environment is used in Python, in which it can combine code execution, rich text, mathematics, plots and rich media?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Mercury Notebook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Venus Notebook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c. </a:t>
            </a:r>
            <a:r>
              <a:rPr lang="en-US" sz="140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Jupyter</a:t>
            </a:r>
            <a:r>
              <a:rPr lang="en-US" sz="14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Notebook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Saturn Notebook</a:t>
            </a:r>
            <a:endParaRPr lang="hu-HU" sz="1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1.6 What is the main data structure of the NumPy API?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2darray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3darray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c. </a:t>
            </a:r>
            <a:r>
              <a:rPr lang="en-US" sz="14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kdarray</a:t>
            </a:r>
            <a:endParaRPr lang="en-US" sz="1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d. </a:t>
            </a:r>
            <a:r>
              <a:rPr lang="en-US" sz="140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ndarray</a:t>
            </a:r>
            <a:r>
              <a:rPr lang="en-US" sz="18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	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18891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1st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1.7 Scikit-learn is the most useful library for ______ in Python.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Data visualization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b. Machine learning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c. Mathematical equations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Scientific computing</a:t>
            </a:r>
            <a:endParaRPr lang="en-US" sz="1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1.8 ______ method is used to drop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NaN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using the Pandas API?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drop()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</a:t>
            </a:r>
            <a:r>
              <a:rPr lang="en-US" sz="14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dropn</a:t>
            </a: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c. </a:t>
            </a:r>
            <a:r>
              <a:rPr lang="en-US" sz="140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dropna</a:t>
            </a:r>
            <a:r>
              <a:rPr lang="en-US" sz="14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</a:t>
            </a:r>
            <a:r>
              <a:rPr lang="en-US" sz="14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dropnan</a:t>
            </a: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1.9 Which join does as a default when merge() method is used to combine data sets in Pandas API?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a. inner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outer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c. left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right</a:t>
            </a: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1.10 which keyword is used for defining a function in python?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class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continue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c. def</a:t>
            </a:r>
          </a:p>
          <a:p>
            <a:pPr marL="0" indent="0">
              <a:buNone/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del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0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2nd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2.1 What is the difference between R and Python language?</a:t>
            </a:r>
            <a:endParaRPr lang="hu-HU" sz="16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 programming is better suited for statistical learning, with unmatched libraries for data exploration and experimentation. Python is a better choice for machine learning and large-scale applications, especially for data analysis within web applications</a:t>
            </a:r>
          </a:p>
          <a:p>
            <a:pPr marL="0" indent="0">
              <a:buNone/>
            </a:pPr>
            <a:endParaRPr lang="en-US" sz="1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2.2 Why Tuples are called immutable?</a:t>
            </a:r>
            <a:endParaRPr lang="hu-HU" sz="16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Tuples are immutable, meaning that once a tuple has been created, </a:t>
            </a:r>
            <a:r>
              <a:rPr lang="hu-HU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you cannot update any item i.e.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items in it can't change</a:t>
            </a:r>
            <a:endParaRPr lang="hu-HU" sz="16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u-HU" sz="1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2.3 What is Currying function in Python?</a:t>
            </a:r>
            <a:endParaRPr lang="hu-HU" sz="16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/>
              <a:t>Practice of simplifying the execution of a function that takes multiple arguments into executing sequential single-argument functions.</a:t>
            </a:r>
            <a:r>
              <a:rPr lang="hu-HU" sz="1600" dirty="0"/>
              <a:t> It</a:t>
            </a:r>
            <a:r>
              <a:rPr lang="en-US" sz="1600" dirty="0"/>
              <a:t> is used to transform multiple-argument function into single argument function by evaluating incremental nesting of function arguments.</a:t>
            </a:r>
            <a:r>
              <a:rPr lang="hu-HU" sz="1600" dirty="0"/>
              <a:t> It m</a:t>
            </a:r>
            <a:r>
              <a:rPr lang="en-US" sz="1600" dirty="0"/>
              <a:t>ends one argument to another forms a relative pattern while execution.</a:t>
            </a:r>
            <a:r>
              <a:rPr lang="hu-HU" sz="1600" dirty="0"/>
              <a:t> It is n</a:t>
            </a:r>
            <a:r>
              <a:rPr lang="en-US" sz="1600" dirty="0" err="1"/>
              <a:t>esting</a:t>
            </a:r>
            <a:r>
              <a:rPr lang="en-US" sz="1600" dirty="0"/>
              <a:t> of one function to another function and hence the result of one function gets recorded in the chain of functions.</a:t>
            </a:r>
            <a:r>
              <a:rPr lang="hu-HU" sz="1600" dirty="0"/>
              <a:t> It s</a:t>
            </a:r>
            <a:r>
              <a:rPr lang="en-US" sz="1600" dirty="0" err="1"/>
              <a:t>implifying</a:t>
            </a:r>
            <a:r>
              <a:rPr lang="en-US" sz="1600" dirty="0"/>
              <a:t> one huge block of manipulation to simpler sequential blocks.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44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2nd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2.4 What is the surface plot in Matplotlib API?</a:t>
            </a:r>
            <a:endParaRPr lang="hu-HU" sz="16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Surface Plot is a representation of three-dimensional dataset.</a:t>
            </a:r>
            <a:r>
              <a:rPr lang="hu-HU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axes3d present in Matplotlib’s mpl_toolkits.mplot3d toolkit provides the necessary functions used to create 3D surface plots.</a:t>
            </a:r>
            <a:r>
              <a:rPr lang="hu-HU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Surface plots are created by using </a:t>
            </a:r>
            <a:r>
              <a:rPr lang="en-US" sz="1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ax.plot_surface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() function.</a:t>
            </a:r>
          </a:p>
          <a:p>
            <a:pPr marL="0" indent="0">
              <a:buNone/>
            </a:pPr>
            <a:endParaRPr lang="hu-HU" sz="16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6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2.5 What are the data structures used in the Pandas API?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hu-HU" sz="1600" dirty="0"/>
              <a:t>DataFrame and Series</a:t>
            </a:r>
          </a:p>
        </p:txBody>
      </p:sp>
    </p:spTree>
    <p:extLst>
      <p:ext uri="{BB962C8B-B14F-4D97-AF65-F5344CB8AC3E}">
        <p14:creationId xmlns:p14="http://schemas.microsoft.com/office/powerpoint/2010/main" val="339936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MidTerm Solution: Question 3rd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6"/>
          </a:xfrm>
        </p:spPr>
        <p:txBody>
          <a:bodyPr>
            <a:noAutofit/>
          </a:bodyPr>
          <a:lstStyle/>
          <a:p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3.1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a function “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checkNumberType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 to check whether a number is an integer, float, complex number or not at all. Then, Initialize an integer with value 7. Using built-In functions, Convert the integer into string, float and complex. Finally, test the function with the above values.</a:t>
            </a:r>
            <a:endParaRPr lang="hu-HU" sz="16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hu-HU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1600" dirty="0"/>
              <a:t>#This method is used to check whether a number is integer, float, complex number</a:t>
            </a:r>
          </a:p>
          <a:p>
            <a:pPr marL="0" indent="0">
              <a:buNone/>
            </a:pPr>
            <a:r>
              <a:rPr lang="hu-HU" sz="1600" dirty="0"/>
              <a:t>def </a:t>
            </a:r>
            <a:r>
              <a:rPr lang="en-US" sz="16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checkNumberType</a:t>
            </a:r>
            <a:r>
              <a:rPr lang="hu-HU" sz="1600" dirty="0"/>
              <a:t>(number):</a:t>
            </a:r>
          </a:p>
          <a:p>
            <a:pPr marL="0" indent="0">
              <a:buNone/>
            </a:pPr>
            <a:r>
              <a:rPr lang="hu-HU" sz="1600" dirty="0"/>
              <a:t>    print (number, "is",)</a:t>
            </a:r>
          </a:p>
          <a:p>
            <a:pPr marL="0" indent="0">
              <a:buNone/>
            </a:pPr>
            <a:r>
              <a:rPr lang="hu-HU" sz="1600" dirty="0"/>
              <a:t>    if type(number) == type(0):</a:t>
            </a:r>
          </a:p>
          <a:p>
            <a:pPr marL="0" indent="0">
              <a:buNone/>
            </a:pPr>
            <a:r>
              <a:rPr lang="hu-HU" sz="1600" dirty="0"/>
              <a:t>        print ('an integer')</a:t>
            </a:r>
          </a:p>
          <a:p>
            <a:pPr marL="0" indent="0">
              <a:buNone/>
            </a:pPr>
            <a:r>
              <a:rPr lang="hu-HU" sz="1600" dirty="0"/>
              <a:t>    elif type(number) == type(0.0):</a:t>
            </a:r>
          </a:p>
          <a:p>
            <a:pPr marL="0" indent="0">
              <a:buNone/>
            </a:pPr>
            <a:r>
              <a:rPr lang="hu-HU" sz="1600" dirty="0"/>
              <a:t>        print ('a float')</a:t>
            </a:r>
          </a:p>
          <a:p>
            <a:pPr marL="0" indent="0">
              <a:buNone/>
            </a:pPr>
            <a:r>
              <a:rPr lang="hu-HU" sz="1600" dirty="0"/>
              <a:t>    elif type(number) == type(0+0j):</a:t>
            </a:r>
          </a:p>
          <a:p>
            <a:pPr marL="0" indent="0">
              <a:buNone/>
            </a:pPr>
            <a:r>
              <a:rPr lang="hu-HU" sz="1600" dirty="0"/>
              <a:t>        print ('a complex number')</a:t>
            </a:r>
          </a:p>
          <a:p>
            <a:pPr marL="0" indent="0">
              <a:buNone/>
            </a:pPr>
            <a:r>
              <a:rPr lang="hu-HU" sz="1600" dirty="0"/>
              <a:t>    else:</a:t>
            </a:r>
          </a:p>
          <a:p>
            <a:pPr marL="0" indent="0">
              <a:buNone/>
            </a:pPr>
            <a:r>
              <a:rPr lang="hu-HU" sz="1600" dirty="0"/>
              <a:t>        print ('not a number at all!!')</a:t>
            </a:r>
          </a:p>
          <a:p>
            <a:pPr marL="0" indent="0">
              <a:buNone/>
            </a:pP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339687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30925</TotalTime>
  <Words>2217</Words>
  <Application>Microsoft Office PowerPoint</Application>
  <PresentationFormat>Widescreen</PresentationFormat>
  <Paragraphs>262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Before Exam</vt:lpstr>
      <vt:lpstr>Exam Day</vt:lpstr>
      <vt:lpstr>MidTerm Solution: Question 1st   </vt:lpstr>
      <vt:lpstr>MidTerm Solution: Question 1st   </vt:lpstr>
      <vt:lpstr>MidTerm Solution: Question 1st   </vt:lpstr>
      <vt:lpstr>MidTerm Solution: Question 2nd   </vt:lpstr>
      <vt:lpstr>MidTerm Solution: Question 2nd   </vt:lpstr>
      <vt:lpstr>MidTerm Solution: Question 3rd   </vt:lpstr>
      <vt:lpstr>MidTerm Solution: Question 3rd   </vt:lpstr>
      <vt:lpstr>MidTerm Solution: Question 3rd   </vt:lpstr>
      <vt:lpstr>MidTerm Solution: Question 3rd   </vt:lpstr>
      <vt:lpstr>MidTerm Solution: Question 4th   </vt:lpstr>
      <vt:lpstr>MidTerm Solution: Question 4th   </vt:lpstr>
      <vt:lpstr>MidTerm Solution: Question 4th   </vt:lpstr>
      <vt:lpstr>MidTerm Solution: Question 5th   </vt:lpstr>
      <vt:lpstr>MidTerm Solution: Question 5th   </vt:lpstr>
      <vt:lpstr>MidTerm Solution: Question 5th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953</cp:revision>
  <dcterms:created xsi:type="dcterms:W3CDTF">2015-10-21T06:04:19Z</dcterms:created>
  <dcterms:modified xsi:type="dcterms:W3CDTF">2021-11-15T15:18:38Z</dcterms:modified>
</cp:coreProperties>
</file>