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80" r:id="rId3"/>
    <p:sldId id="342" r:id="rId4"/>
    <p:sldId id="339" r:id="rId5"/>
    <p:sldId id="389" r:id="rId6"/>
    <p:sldId id="403" r:id="rId7"/>
    <p:sldId id="407" r:id="rId8"/>
    <p:sldId id="408" r:id="rId9"/>
    <p:sldId id="410" r:id="rId10"/>
    <p:sldId id="411" r:id="rId11"/>
    <p:sldId id="409" r:id="rId12"/>
    <p:sldId id="406" r:id="rId13"/>
    <p:sldId id="405" r:id="rId14"/>
    <p:sldId id="412" r:id="rId15"/>
    <p:sldId id="413" r:id="rId16"/>
    <p:sldId id="414" r:id="rId17"/>
    <p:sldId id="32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94660"/>
  </p:normalViewPr>
  <p:slideViewPr>
    <p:cSldViewPr snapToGrid="0">
      <p:cViewPr>
        <p:scale>
          <a:sx n="76" d="100"/>
          <a:sy n="76" d="100"/>
        </p:scale>
        <p:origin x="-312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24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2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10/11/2021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10/11/2021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10/11/2021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10/11/2021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10/11/2021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10/11/2021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10/11/2021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 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ohan.cs.et@msruas.ac.in" TargetMode="External"/><Relationship Id="rId2" Type="http://schemas.openxmlformats.org/officeDocument/2006/relationships/hyperlink" Target="mailto:yatishbathla.cs.et@msruas.ac.in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143000" y="609607"/>
            <a:ext cx="9906000" cy="1470025"/>
          </a:xfrm>
        </p:spPr>
        <p:txBody>
          <a:bodyPr/>
          <a:lstStyle/>
          <a:p>
            <a:r>
              <a:rPr lang="en-US" sz="3200" b="1" dirty="0"/>
              <a:t>Python for Data Science</a:t>
            </a:r>
            <a:endParaRPr lang="en-IN" sz="32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1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/>
              <a:t>Course Leader: </a:t>
            </a:r>
          </a:p>
          <a:p>
            <a:r>
              <a:rPr lang="hu-HU" sz="2400" b="1" dirty="0"/>
              <a:t>Dr. Yatish Bathla</a:t>
            </a:r>
            <a:endParaRPr lang="en-IN" sz="2400" b="1" dirty="0"/>
          </a:p>
          <a:p>
            <a:r>
              <a:rPr lang="en-US" sz="1600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  <a:hlinkClick r:id="rId2"/>
              </a:rPr>
              <a:t>yatishbathla.cs.et@msruas.ac.in</a:t>
            </a:r>
            <a:endParaRPr lang="hu-HU" sz="1600" b="1" i="0" dirty="0">
              <a:solidFill>
                <a:srgbClr val="323130"/>
              </a:solidFill>
              <a:effectLst/>
              <a:latin typeface="Segoe UI" panose="020B0502040204020203" pitchFamily="34" charset="0"/>
            </a:endParaRPr>
          </a:p>
          <a:p>
            <a:endParaRPr lang="hu-HU" sz="2000" b="1" dirty="0"/>
          </a:p>
          <a:p>
            <a:r>
              <a:rPr lang="hu-HU" sz="2400" b="1" dirty="0"/>
              <a:t>Dr. Mohan Kumar</a:t>
            </a:r>
          </a:p>
          <a:p>
            <a:r>
              <a:rPr lang="en-IN" sz="1600" b="1" dirty="0">
                <a:hlinkClick r:id="rId3"/>
              </a:rPr>
              <a:t>mohan.cs.et@msruas.ac.in</a:t>
            </a:r>
            <a:endParaRPr lang="hu-HU" sz="1600" b="1" dirty="0"/>
          </a:p>
          <a:p>
            <a:endParaRPr lang="en-IN" sz="1600" b="1" dirty="0"/>
          </a:p>
          <a:p>
            <a:endParaRPr lang="en-IN" sz="2000" b="1" dirty="0"/>
          </a:p>
          <a:p>
            <a:pPr algn="l"/>
            <a:r>
              <a:rPr lang="en-IN" sz="2000" b="1" dirty="0"/>
              <a:t>		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93722" y="1556793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19CSE432</a:t>
            </a:r>
            <a:r>
              <a:rPr lang="hu-HU" dirty="0"/>
              <a:t>: Lecture 17</a:t>
            </a:r>
            <a:r>
              <a:rPr lang="en-US" dirty="0"/>
              <a:t> </a:t>
            </a:r>
            <a:endParaRPr lang="hu-HU" dirty="0"/>
          </a:p>
          <a:p>
            <a:pPr algn="ctr"/>
            <a:r>
              <a:rPr lang="en-US" dirty="0"/>
              <a:t>B. Tech. 20</a:t>
            </a:r>
            <a:r>
              <a:rPr lang="hu-HU" dirty="0"/>
              <a:t>21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259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 </a:t>
            </a:r>
            <a:r>
              <a:rPr lang="hu-HU" dirty="0"/>
              <a:t>with </a:t>
            </a:r>
            <a:r>
              <a:rPr lang="en-US" dirty="0"/>
              <a:t>pandas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280160"/>
            <a:ext cx="10972800" cy="48460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Writing Data in Text Format</a:t>
            </a:r>
            <a:r>
              <a:rPr lang="hu-HU" b="1" dirty="0"/>
              <a:t>:</a:t>
            </a:r>
            <a:endParaRPr lang="hu-HU" sz="2000" b="1" dirty="0"/>
          </a:p>
          <a:p>
            <a:pPr marL="0" indent="0">
              <a:buNone/>
            </a:pPr>
            <a:r>
              <a:rPr lang="hu-HU" sz="1800" dirty="0"/>
              <a:t>data = pd.read_csv('C:\\Users\\ybathla\\Desktop\\Ipython_Chapter_17\\ex5.csv’)</a:t>
            </a:r>
          </a:p>
          <a:p>
            <a:pPr marL="0" indent="0">
              <a:buNone/>
            </a:pPr>
            <a:r>
              <a:rPr lang="hu-HU" sz="1800" dirty="0"/>
              <a:t>data.to_csv('C:\\Users\\ybathla\\Desktop\\Ipython_Chapter_17\\out.csv’)</a:t>
            </a:r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r>
              <a:rPr lang="hu-HU" sz="1800" dirty="0"/>
              <a:t>import sys</a:t>
            </a:r>
          </a:p>
          <a:p>
            <a:pPr marL="0" indent="0">
              <a:buNone/>
            </a:pPr>
            <a:r>
              <a:rPr lang="hu-HU" sz="1800" dirty="0"/>
              <a:t>data.to_csv(sys.stdout, sep=’|’)</a:t>
            </a:r>
          </a:p>
          <a:p>
            <a:pPr marL="0" indent="0">
              <a:buNone/>
            </a:pPr>
            <a:r>
              <a:rPr lang="en-US" sz="1800" dirty="0" err="1"/>
              <a:t>data.to_csv</a:t>
            </a:r>
            <a:r>
              <a:rPr lang="en-US" sz="1800" dirty="0"/>
              <a:t>(</a:t>
            </a:r>
            <a:r>
              <a:rPr lang="en-US" sz="1800" dirty="0" err="1"/>
              <a:t>sys.stdout</a:t>
            </a:r>
            <a:r>
              <a:rPr lang="en-US" sz="1800" dirty="0"/>
              <a:t>, </a:t>
            </a:r>
            <a:r>
              <a:rPr lang="en-US" sz="1800" dirty="0" err="1"/>
              <a:t>na_rep</a:t>
            </a:r>
            <a:r>
              <a:rPr lang="en-US" sz="1800" dirty="0"/>
              <a:t>='NULL’)</a:t>
            </a:r>
            <a:endParaRPr lang="hu-HU" sz="1800" dirty="0"/>
          </a:p>
          <a:p>
            <a:pPr marL="0" indent="0">
              <a:buNone/>
            </a:pPr>
            <a:r>
              <a:rPr lang="hu-HU" sz="1800" dirty="0"/>
              <a:t>data.to_csv(sys.stdout, index=False, header=False)</a:t>
            </a:r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381365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 </a:t>
            </a:r>
            <a:r>
              <a:rPr lang="hu-HU" dirty="0"/>
              <a:t>with </a:t>
            </a:r>
            <a:r>
              <a:rPr lang="en-US" dirty="0"/>
              <a:t>pandas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280160"/>
            <a:ext cx="10972800" cy="48460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Binary Data Formats</a:t>
            </a:r>
            <a:r>
              <a:rPr lang="hu-HU" b="1" dirty="0"/>
              <a:t>: </a:t>
            </a:r>
          </a:p>
          <a:p>
            <a:pPr marL="0" indent="0">
              <a:buNone/>
            </a:pPr>
            <a:r>
              <a:rPr lang="hu-HU" sz="1800" dirty="0"/>
              <a:t>frame = pd.read_csv('C:\\Users\\ybathla\\Desktop\\Ipython_Chapter_17\\ex1.csv’)</a:t>
            </a:r>
          </a:p>
          <a:p>
            <a:pPr marL="0" indent="0">
              <a:buNone/>
            </a:pPr>
            <a:r>
              <a:rPr lang="hu-HU" sz="1800" dirty="0"/>
              <a:t>frame.to_pickle('C:\\Users\\ybathla\\Desktop\\Ipython_Chapter_17\\frame_pickle’)</a:t>
            </a:r>
          </a:p>
          <a:p>
            <a:pPr marL="0" indent="0">
              <a:buNone/>
            </a:pPr>
            <a:r>
              <a:rPr lang="hu-HU" sz="1800" dirty="0"/>
              <a:t>pd.read_pickle('C:\\Users\\ybathla\\Desktop\\Ipython_Chapter_17\\frame_pickle’)</a:t>
            </a:r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r>
              <a:rPr lang="en-US" b="1" dirty="0"/>
              <a:t>Reading Microsoft Excel Files</a:t>
            </a:r>
            <a:endParaRPr lang="hu-HU" b="1" dirty="0"/>
          </a:p>
          <a:p>
            <a:pPr marL="0" indent="0">
              <a:buNone/>
            </a:pPr>
            <a:r>
              <a:rPr lang="hu-HU" sz="1800" dirty="0"/>
              <a:t>xlsx = pd.ExcelFile('C:\\Users\\ybathla\\Desktop\\Ipython_Chapter_17\\ex1.xlsx’)</a:t>
            </a:r>
          </a:p>
          <a:p>
            <a:pPr marL="0" indent="0">
              <a:buNone/>
            </a:pPr>
            <a:r>
              <a:rPr lang="en-US" sz="1800" dirty="0" err="1"/>
              <a:t>pd.read_excel</a:t>
            </a:r>
            <a:r>
              <a:rPr lang="en-US" sz="1800" dirty="0"/>
              <a:t>(xlsx, 'Sheet1’)</a:t>
            </a:r>
            <a:endParaRPr lang="hu-HU" sz="1800" dirty="0"/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r>
              <a:rPr lang="hu-HU" sz="1800" dirty="0"/>
              <a:t>writer = pd.ExcelWriter('C:\\Users\\ybathla\\Desktop\\Ipython_Chapter_17\\ex2.xlsx’)</a:t>
            </a:r>
          </a:p>
          <a:p>
            <a:pPr marL="0" indent="0">
              <a:buNone/>
            </a:pPr>
            <a:r>
              <a:rPr lang="en-US" sz="1800" dirty="0" err="1"/>
              <a:t>frame.to_excel</a:t>
            </a:r>
            <a:r>
              <a:rPr lang="en-US" sz="1800" dirty="0"/>
              <a:t>(writer, 'Sheet1')</a:t>
            </a:r>
          </a:p>
          <a:p>
            <a:pPr marL="0" indent="0">
              <a:buNone/>
            </a:pPr>
            <a:r>
              <a:rPr lang="en-US" sz="1800" dirty="0" err="1"/>
              <a:t>writer.save</a:t>
            </a:r>
            <a:r>
              <a:rPr lang="en-US" sz="1800" dirty="0"/>
              <a:t>()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2835197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 </a:t>
            </a:r>
            <a:r>
              <a:rPr lang="hu-HU" dirty="0"/>
              <a:t>with </a:t>
            </a:r>
            <a:r>
              <a:rPr lang="en-US" dirty="0"/>
              <a:t>pandas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280160"/>
            <a:ext cx="10972800" cy="48460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Interacting with HTML and Web APIs</a:t>
            </a:r>
            <a:endParaRPr lang="hu-HU" b="1" dirty="0"/>
          </a:p>
          <a:p>
            <a:pPr marL="0" indent="0">
              <a:buNone/>
            </a:pPr>
            <a:r>
              <a:rPr lang="en-US" sz="1800" dirty="0"/>
              <a:t>import requests</a:t>
            </a:r>
          </a:p>
          <a:p>
            <a:pPr marL="0" indent="0">
              <a:buNone/>
            </a:pPr>
            <a:r>
              <a:rPr lang="en-US" sz="1800" dirty="0" err="1"/>
              <a:t>url</a:t>
            </a:r>
            <a:r>
              <a:rPr lang="en-US" sz="1800" dirty="0"/>
              <a:t> = 'https://api.github.com/repos/pandas-dev/pandas/issues'</a:t>
            </a:r>
          </a:p>
          <a:p>
            <a:pPr marL="0" indent="0">
              <a:buNone/>
            </a:pPr>
            <a:r>
              <a:rPr lang="en-US" sz="1800" dirty="0"/>
              <a:t>resp = </a:t>
            </a:r>
            <a:r>
              <a:rPr lang="en-US" sz="1800" dirty="0" err="1"/>
              <a:t>requests.get</a:t>
            </a:r>
            <a:r>
              <a:rPr lang="en-US" sz="1800" dirty="0"/>
              <a:t>(</a:t>
            </a:r>
            <a:r>
              <a:rPr lang="en-US" sz="1800" dirty="0" err="1"/>
              <a:t>url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hu-HU" sz="1800" dirty="0"/>
              <a:t>r</a:t>
            </a:r>
            <a:r>
              <a:rPr lang="en-US" sz="1800" dirty="0" err="1"/>
              <a:t>esp</a:t>
            </a:r>
            <a:endParaRPr lang="hu-HU" sz="1800" dirty="0"/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r>
              <a:rPr lang="hu-HU" sz="1800" dirty="0"/>
              <a:t>data = resp.json()</a:t>
            </a:r>
          </a:p>
          <a:p>
            <a:pPr marL="0" indent="0">
              <a:buNone/>
            </a:pPr>
            <a:r>
              <a:rPr lang="hu-HU" sz="1800" dirty="0"/>
              <a:t>data[0]['title’]</a:t>
            </a:r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r>
              <a:rPr lang="hu-HU" sz="1800" dirty="0"/>
              <a:t>issues = pd.DataFrame(data, columns=['number', 'title', 'labels', 'state'])</a:t>
            </a:r>
          </a:p>
          <a:p>
            <a:pPr marL="0" indent="0">
              <a:buNone/>
            </a:pPr>
            <a:r>
              <a:rPr lang="hu-HU" sz="1800" dirty="0"/>
              <a:t>issues</a:t>
            </a:r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2073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 </a:t>
            </a:r>
            <a:r>
              <a:rPr lang="hu-HU" dirty="0"/>
              <a:t>with </a:t>
            </a:r>
            <a:r>
              <a:rPr lang="en-US" dirty="0"/>
              <a:t>pandas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280160"/>
            <a:ext cx="10972800" cy="48460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b="1" dirty="0"/>
              <a:t>Interacting with Databases:</a:t>
            </a:r>
          </a:p>
          <a:p>
            <a:pPr marL="0" indent="0">
              <a:buNone/>
            </a:pPr>
            <a:r>
              <a:rPr lang="hu-HU" sz="1800" dirty="0"/>
              <a:t>import sqlite3</a:t>
            </a:r>
          </a:p>
          <a:p>
            <a:pPr marL="0" indent="0">
              <a:buNone/>
            </a:pPr>
            <a:r>
              <a:rPr lang="hu-HU" sz="1800" dirty="0"/>
              <a:t>query = """</a:t>
            </a:r>
          </a:p>
          <a:p>
            <a:pPr marL="0" indent="0">
              <a:buNone/>
            </a:pPr>
            <a:r>
              <a:rPr lang="hu-HU" sz="1800" dirty="0"/>
              <a:t>CREATE TABLE test</a:t>
            </a:r>
          </a:p>
          <a:p>
            <a:pPr marL="0" indent="0">
              <a:buNone/>
            </a:pPr>
            <a:r>
              <a:rPr lang="hu-HU" sz="1800" dirty="0"/>
              <a:t>(a VARCHAR(20), b VARCHAR(20),</a:t>
            </a:r>
          </a:p>
          <a:p>
            <a:pPr marL="0" indent="0">
              <a:buNone/>
            </a:pPr>
            <a:r>
              <a:rPr lang="hu-HU" sz="1800" dirty="0"/>
              <a:t> c REAL,        d INTEGER</a:t>
            </a:r>
          </a:p>
          <a:p>
            <a:pPr marL="0" indent="0">
              <a:buNone/>
            </a:pPr>
            <a:r>
              <a:rPr lang="hu-HU" sz="1800" dirty="0"/>
              <a:t>);"""</a:t>
            </a:r>
          </a:p>
          <a:p>
            <a:pPr marL="0" indent="0">
              <a:buNone/>
            </a:pPr>
            <a:r>
              <a:rPr lang="hu-HU" sz="1800" dirty="0"/>
              <a:t>con = sqlite3.connect('mydata.sqlite')</a:t>
            </a:r>
          </a:p>
          <a:p>
            <a:pPr marL="0" indent="0">
              <a:buNone/>
            </a:pPr>
            <a:r>
              <a:rPr lang="hu-HU" sz="1800" dirty="0"/>
              <a:t>con.execute(query)</a:t>
            </a:r>
          </a:p>
          <a:p>
            <a:pPr marL="0" indent="0">
              <a:buNone/>
            </a:pPr>
            <a:r>
              <a:rPr lang="hu-HU" sz="1800" dirty="0"/>
              <a:t>con.commit()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88508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 </a:t>
            </a:r>
            <a:r>
              <a:rPr lang="hu-HU" dirty="0"/>
              <a:t>with </a:t>
            </a:r>
            <a:r>
              <a:rPr lang="en-US" dirty="0"/>
              <a:t>pandas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280160"/>
            <a:ext cx="10972800" cy="48460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b="1" dirty="0"/>
              <a:t>Interacting with Databases:</a:t>
            </a:r>
          </a:p>
          <a:p>
            <a:pPr marL="0" indent="0">
              <a:buNone/>
            </a:pPr>
            <a:r>
              <a:rPr lang="hu-HU" sz="1800" dirty="0"/>
              <a:t>data = [('Atlanta', 'Georgia', 1.25, 6),</a:t>
            </a:r>
          </a:p>
          <a:p>
            <a:pPr marL="0" indent="0">
              <a:buNone/>
            </a:pPr>
            <a:r>
              <a:rPr lang="hu-HU" sz="1800" dirty="0"/>
              <a:t>        ('Tallahassee', 'Florida', 2.6, 3),</a:t>
            </a:r>
          </a:p>
          <a:p>
            <a:pPr marL="0" indent="0">
              <a:buNone/>
            </a:pPr>
            <a:r>
              <a:rPr lang="hu-HU" sz="1800" dirty="0"/>
              <a:t>        ('Sacramento', 'California', 1.7, 5)]</a:t>
            </a:r>
          </a:p>
          <a:p>
            <a:pPr marL="0" indent="0">
              <a:buNone/>
            </a:pPr>
            <a:r>
              <a:rPr lang="hu-HU" sz="1800" dirty="0"/>
              <a:t>stmt = "INSERT INTO test VALUES(?, ?, ?, ?)"</a:t>
            </a:r>
          </a:p>
          <a:p>
            <a:pPr marL="0" indent="0">
              <a:buNone/>
            </a:pPr>
            <a:r>
              <a:rPr lang="hu-HU" sz="1800" dirty="0"/>
              <a:t>con.executemany(stmt, data)</a:t>
            </a:r>
          </a:p>
          <a:p>
            <a:pPr marL="0" indent="0">
              <a:buNone/>
            </a:pPr>
            <a:r>
              <a:rPr lang="hu-HU" sz="1800" dirty="0"/>
              <a:t>con.commit()</a:t>
            </a:r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r>
              <a:rPr lang="en-US" sz="1800" dirty="0"/>
              <a:t>cursor = </a:t>
            </a:r>
            <a:r>
              <a:rPr lang="en-US" sz="1800" dirty="0" err="1"/>
              <a:t>con.execute</a:t>
            </a:r>
            <a:r>
              <a:rPr lang="en-US" sz="1800" dirty="0"/>
              <a:t>('select * from test')</a:t>
            </a:r>
          </a:p>
          <a:p>
            <a:pPr marL="0" indent="0">
              <a:buNone/>
            </a:pPr>
            <a:r>
              <a:rPr lang="en-US" sz="1800" dirty="0"/>
              <a:t>rows = </a:t>
            </a:r>
            <a:r>
              <a:rPr lang="en-US" sz="1800" dirty="0" err="1"/>
              <a:t>cursor.fetchall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/>
              <a:t>rows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736129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 </a:t>
            </a:r>
            <a:r>
              <a:rPr lang="hu-HU" dirty="0"/>
              <a:t>with </a:t>
            </a:r>
            <a:r>
              <a:rPr lang="en-US" dirty="0"/>
              <a:t>pandas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280160"/>
            <a:ext cx="10972800" cy="48460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b="1" dirty="0"/>
              <a:t>Interacting with Databases:</a:t>
            </a:r>
          </a:p>
          <a:p>
            <a:pPr marL="0" indent="0">
              <a:buNone/>
            </a:pPr>
            <a:r>
              <a:rPr lang="hu-HU" sz="1800" dirty="0"/>
              <a:t>cursor.description</a:t>
            </a:r>
          </a:p>
          <a:p>
            <a:pPr marL="0" indent="0">
              <a:buNone/>
            </a:pPr>
            <a:r>
              <a:rPr lang="hu-HU" sz="1800" dirty="0"/>
              <a:t>pd.DataFrame(rows, columns=[x[0] for x in cursor.description])</a:t>
            </a:r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r>
              <a:rPr lang="hu-HU" sz="1800" dirty="0"/>
              <a:t>import sqlalchemy as sqla</a:t>
            </a:r>
          </a:p>
          <a:p>
            <a:pPr marL="0" indent="0">
              <a:buNone/>
            </a:pPr>
            <a:r>
              <a:rPr lang="hu-HU" sz="1800" dirty="0"/>
              <a:t>db = sqla.create_engine('sqlite:///mydata.sqlite')</a:t>
            </a:r>
          </a:p>
          <a:p>
            <a:pPr marL="0" indent="0">
              <a:buNone/>
            </a:pPr>
            <a:r>
              <a:rPr lang="hu-HU" sz="1800" dirty="0"/>
              <a:t>pd.read_sql('select * from test', db)</a:t>
            </a:r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4183027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pPr marL="0" indent="0">
              <a:buNone/>
            </a:pPr>
            <a:endParaRPr lang="hu-HU" dirty="0"/>
          </a:p>
          <a:p>
            <a:r>
              <a:rPr lang="hu-HU" dirty="0"/>
              <a:t>Basic concepts of </a:t>
            </a:r>
            <a:r>
              <a:rPr lang="en-US" dirty="0"/>
              <a:t>Data </a:t>
            </a:r>
            <a:r>
              <a:rPr lang="hu-HU" dirty="0"/>
              <a:t>Loading</a:t>
            </a:r>
            <a:r>
              <a:rPr lang="en-US" dirty="0"/>
              <a:t> with pandas are </a:t>
            </a:r>
            <a:r>
              <a:rPr lang="hu-HU" dirty="0"/>
              <a:t>analyzed</a:t>
            </a:r>
            <a:r>
              <a:rPr lang="en-US" dirty="0"/>
              <a:t> </a:t>
            </a:r>
            <a:r>
              <a:rPr lang="hu-HU" dirty="0"/>
              <a:t>where </a:t>
            </a:r>
            <a:r>
              <a:rPr lang="en-US" dirty="0"/>
              <a:t>Reading and Writing Data in Text Format</a:t>
            </a:r>
            <a:r>
              <a:rPr lang="hu-HU" dirty="0"/>
              <a:t>, </a:t>
            </a:r>
            <a:r>
              <a:rPr lang="en-US" dirty="0"/>
              <a:t>Writing Data in Text Format</a:t>
            </a:r>
            <a:r>
              <a:rPr lang="hu-HU" dirty="0"/>
              <a:t>, Reading content from JSON Data, Binary Data Formats, </a:t>
            </a:r>
            <a:r>
              <a:rPr lang="en-US" dirty="0"/>
              <a:t>Interacting with HTML and Web APIs</a:t>
            </a:r>
            <a:r>
              <a:rPr lang="hu-HU" dirty="0"/>
              <a:t>, Reading Microsoft Excel Files and Interacting with Databases are explained.</a:t>
            </a:r>
          </a:p>
        </p:txBody>
      </p:sp>
    </p:spTree>
    <p:extLst>
      <p:ext uri="{BB962C8B-B14F-4D97-AF65-F5344CB8AC3E}">
        <p14:creationId xmlns:p14="http://schemas.microsoft.com/office/powerpoint/2010/main" val="347361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Lecture </a:t>
            </a:r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990" y="1087595"/>
            <a:ext cx="10972800" cy="4911962"/>
          </a:xfrm>
        </p:spPr>
        <p:txBody>
          <a:bodyPr/>
          <a:lstStyle/>
          <a:p>
            <a:r>
              <a:rPr lang="en-US" sz="2400" dirty="0">
                <a:cs typeface="Times New Roman" pitchFamily="18" charset="0"/>
              </a:rPr>
              <a:t>At the end of this </a:t>
            </a:r>
            <a:r>
              <a:rPr lang="hu-HU" dirty="0">
                <a:cs typeface="Times New Roman" pitchFamily="18" charset="0"/>
              </a:rPr>
              <a:t>lecture</a:t>
            </a:r>
            <a:r>
              <a:rPr lang="en-US" sz="2400" dirty="0">
                <a:cs typeface="Times New Roman" pitchFamily="18" charset="0"/>
              </a:rPr>
              <a:t>, student will be able to </a:t>
            </a:r>
            <a:r>
              <a:rPr lang="hu-HU" sz="2400" dirty="0">
                <a:cs typeface="Times New Roman" pitchFamily="18" charset="0"/>
              </a:rPr>
              <a:t>understand</a:t>
            </a:r>
          </a:p>
          <a:p>
            <a:pPr marL="457200" lvl="1" indent="0">
              <a:buNone/>
            </a:pPr>
            <a:endParaRPr lang="hu-HU" dirty="0"/>
          </a:p>
          <a:p>
            <a:pPr lvl="1"/>
            <a:r>
              <a:rPr lang="hu-HU" dirty="0"/>
              <a:t>Coding part of </a:t>
            </a:r>
            <a:r>
              <a:rPr lang="en-US" dirty="0"/>
              <a:t>Data Loading, Storage, and File Formats With Pandas</a:t>
            </a:r>
            <a:endParaRPr lang="hu-HU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8484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Topics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09272"/>
            <a:ext cx="10972800" cy="5016893"/>
          </a:xfrm>
        </p:spPr>
        <p:txBody>
          <a:bodyPr/>
          <a:lstStyle/>
          <a:p>
            <a:pPr lvl="1"/>
            <a:endParaRPr lang="hu-HU" sz="2400" dirty="0"/>
          </a:p>
          <a:p>
            <a:pPr marL="457200" lvl="1" indent="0">
              <a:buNone/>
            </a:pPr>
            <a:endParaRPr lang="hu-HU" sz="2400" dirty="0"/>
          </a:p>
          <a:p>
            <a:pPr lvl="1"/>
            <a:r>
              <a:rPr lang="en-US" sz="2400" dirty="0"/>
              <a:t>Data Loading</a:t>
            </a:r>
            <a:r>
              <a:rPr lang="hu-HU" sz="2400" dirty="0"/>
              <a:t> &amp;</a:t>
            </a:r>
            <a:r>
              <a:rPr lang="en-US" sz="2400" dirty="0"/>
              <a:t> Storage</a:t>
            </a:r>
            <a:r>
              <a:rPr lang="hu-HU" sz="2400" dirty="0"/>
              <a:t> With Pandas (</a:t>
            </a:r>
            <a:r>
              <a:rPr lang="en-US" sz="2400" dirty="0"/>
              <a:t>Reading and Writing Data in Text Format</a:t>
            </a:r>
            <a:r>
              <a:rPr lang="hu-HU" sz="2400" dirty="0"/>
              <a:t>, Binary Data Formats, </a:t>
            </a:r>
            <a:r>
              <a:rPr lang="en-US" sz="2400" dirty="0"/>
              <a:t>Interacting with HTML and Web APIs</a:t>
            </a:r>
            <a:r>
              <a:rPr lang="hu-HU" sz="2400" dirty="0"/>
              <a:t>, </a:t>
            </a:r>
            <a:r>
              <a:rPr lang="en-US" sz="2400" dirty="0"/>
              <a:t>Interacting with </a:t>
            </a:r>
            <a:r>
              <a:rPr lang="hu-HU" sz="2400" dirty="0"/>
              <a:t>Databases)</a:t>
            </a:r>
          </a:p>
          <a:p>
            <a:pPr marL="457200" lvl="1" indent="0">
              <a:buNone/>
            </a:pPr>
            <a:endParaRPr lang="hu-HU" sz="2400" dirty="0"/>
          </a:p>
          <a:p>
            <a:pPr marL="457200" lvl="1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507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</a:t>
            </a:r>
            <a:r>
              <a:rPr lang="hu-HU" dirty="0"/>
              <a:t>Terminal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en-US" b="1" dirty="0" err="1"/>
              <a:t>IPython</a:t>
            </a:r>
            <a:r>
              <a:rPr lang="en-US" b="1" dirty="0"/>
              <a:t> HTML Notebook</a:t>
            </a:r>
            <a:endParaRPr lang="hu-HU" b="1" dirty="0"/>
          </a:p>
          <a:p>
            <a:pPr marL="0" indent="0">
              <a:buNone/>
            </a:pPr>
            <a:r>
              <a:rPr lang="hu-HU" dirty="0"/>
              <a:t>ipython notebook (Can be used but depreciated)</a:t>
            </a:r>
          </a:p>
          <a:p>
            <a:pPr marL="0" indent="0">
              <a:buNone/>
            </a:pPr>
            <a:r>
              <a:rPr lang="hu-HU" dirty="0"/>
              <a:t>Or</a:t>
            </a:r>
          </a:p>
          <a:p>
            <a:pPr marL="0" indent="0">
              <a:buNone/>
            </a:pPr>
            <a:r>
              <a:rPr lang="hu-HU" dirty="0"/>
              <a:t>jupyter notebook</a:t>
            </a:r>
          </a:p>
        </p:txBody>
      </p:sp>
    </p:spTree>
    <p:extLst>
      <p:ext uri="{BB962C8B-B14F-4D97-AF65-F5344CB8AC3E}">
        <p14:creationId xmlns:p14="http://schemas.microsoft.com/office/powerpoint/2010/main" val="147634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 </a:t>
            </a:r>
            <a:r>
              <a:rPr lang="hu-HU" dirty="0"/>
              <a:t>with </a:t>
            </a:r>
            <a:r>
              <a:rPr lang="en-US" dirty="0"/>
              <a:t>pandas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280160"/>
            <a:ext cx="10972800" cy="48460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Reading Data in Text Format</a:t>
            </a:r>
            <a:r>
              <a:rPr lang="hu-HU" b="1" dirty="0"/>
              <a:t>:</a:t>
            </a:r>
          </a:p>
          <a:p>
            <a:pPr marL="0" indent="0">
              <a:buNone/>
            </a:pPr>
            <a:r>
              <a:rPr lang="hu-HU" sz="2000" b="1" dirty="0"/>
              <a:t>Things TODO: Change File Path as per your System and OS</a:t>
            </a:r>
          </a:p>
          <a:p>
            <a:pPr marL="0" indent="0">
              <a:buNone/>
            </a:pPr>
            <a:r>
              <a:rPr lang="hu-HU" sz="1800" dirty="0"/>
              <a:t>import pandas as pd</a:t>
            </a:r>
          </a:p>
          <a:p>
            <a:pPr marL="0" indent="0">
              <a:buNone/>
            </a:pPr>
            <a:r>
              <a:rPr lang="hu-HU" sz="1800" dirty="0"/>
              <a:t>df = pd.read_csv('C:\\Users\\ybathla\\Desktop\\Ipython_Chapter_17\\ex1.csv’)</a:t>
            </a:r>
          </a:p>
          <a:p>
            <a:pPr marL="0" indent="0">
              <a:buNone/>
            </a:pPr>
            <a:r>
              <a:rPr lang="hu-HU" sz="1800" dirty="0"/>
              <a:t>pd.read_table('C:\\Users\\ybathla\\Desktop\\Ipython_Chapter_17\\ex1.csv', sep=',’)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- </a:t>
            </a:r>
            <a:r>
              <a:rPr lang="hu-HU" sz="2000" b="1" dirty="0"/>
              <a:t>Without Header</a:t>
            </a:r>
          </a:p>
          <a:p>
            <a:pPr marL="0" indent="0">
              <a:buNone/>
            </a:pPr>
            <a:r>
              <a:rPr lang="hu-HU" sz="1800" dirty="0"/>
              <a:t>pd.read_csv('C:\\Users\\ybathla\\Desktop\\Ipython_Chapter_17\\ex2.csv', header=None)</a:t>
            </a:r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r>
              <a:rPr lang="hu-HU" sz="2000" u="sng" dirty="0"/>
              <a:t>Intialize a header</a:t>
            </a:r>
          </a:p>
          <a:p>
            <a:pPr marL="0" indent="0">
              <a:buNone/>
            </a:pPr>
            <a:r>
              <a:rPr lang="hu-HU" sz="1800" dirty="0"/>
              <a:t>names = ['a', 'b', 'c', 'd', 'message']</a:t>
            </a:r>
          </a:p>
          <a:p>
            <a:pPr marL="0" indent="0">
              <a:buNone/>
            </a:pPr>
            <a:r>
              <a:rPr lang="hu-HU" sz="1800" dirty="0"/>
              <a:t>pd.read_csv('C:\\Users\\ybathla\\Desktop\\Ipython_Chapter_17\\ex2.csv’,names=names, index_col='message')</a:t>
            </a:r>
          </a:p>
        </p:txBody>
      </p:sp>
    </p:spTree>
    <p:extLst>
      <p:ext uri="{BB962C8B-B14F-4D97-AF65-F5344CB8AC3E}">
        <p14:creationId xmlns:p14="http://schemas.microsoft.com/office/powerpoint/2010/main" val="765427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 </a:t>
            </a:r>
            <a:r>
              <a:rPr lang="hu-HU" dirty="0"/>
              <a:t>with </a:t>
            </a:r>
            <a:r>
              <a:rPr lang="en-US" dirty="0"/>
              <a:t>pandas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280160"/>
            <a:ext cx="10972800" cy="48460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Reading Data in Text Format</a:t>
            </a:r>
            <a:r>
              <a:rPr lang="hu-HU" b="1" dirty="0"/>
              <a:t>:</a:t>
            </a:r>
          </a:p>
          <a:p>
            <a:pPr marL="0" indent="0">
              <a:buNone/>
            </a:pPr>
            <a:r>
              <a:rPr lang="hu-HU" sz="2000" dirty="0"/>
              <a:t>- </a:t>
            </a:r>
            <a:r>
              <a:rPr lang="hu-HU" sz="2000" b="1" dirty="0"/>
              <a:t>Hierarchical Indexing</a:t>
            </a:r>
          </a:p>
          <a:p>
            <a:pPr marL="0" indent="0">
              <a:buNone/>
            </a:pPr>
            <a:r>
              <a:rPr lang="hu-HU" sz="1800" dirty="0"/>
              <a:t>parsed = pd.read_csv('C:\\Users\\ybathla\\Desktop\\Ipython_Chapter_17\\csv_mindex.csv', index_col=['key1', 'key2’])</a:t>
            </a:r>
          </a:p>
          <a:p>
            <a:pPr marL="0" indent="0">
              <a:buNone/>
            </a:pPr>
            <a:r>
              <a:rPr lang="hu-HU" sz="1800" dirty="0"/>
              <a:t>parsed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- </a:t>
            </a:r>
            <a:r>
              <a:rPr lang="hu-HU" sz="2000" b="1" dirty="0"/>
              <a:t>Text File</a:t>
            </a:r>
          </a:p>
          <a:p>
            <a:pPr marL="0" indent="0">
              <a:buNone/>
            </a:pPr>
            <a:r>
              <a:rPr lang="hu-HU" sz="1800" dirty="0"/>
              <a:t>result = pd.read_table('C:\\Users\\ybathla\\Desktop\\Ipython_Chapter_17\\ex3.txt', sep='\s+’)</a:t>
            </a:r>
          </a:p>
          <a:p>
            <a:pPr marL="0" indent="0">
              <a:buNone/>
            </a:pPr>
            <a:r>
              <a:rPr lang="hu-HU" sz="1800" dirty="0"/>
              <a:t>result</a:t>
            </a:r>
          </a:p>
          <a:p>
            <a:pPr marL="0" indent="0">
              <a:buNone/>
            </a:pPr>
            <a:endParaRPr lang="hu-HU" sz="1800" dirty="0"/>
          </a:p>
          <a:p>
            <a:pPr>
              <a:buFontTx/>
              <a:buChar char="-"/>
            </a:pPr>
            <a:r>
              <a:rPr lang="hu-HU" sz="2000" b="1" dirty="0"/>
              <a:t>Skipping Rows</a:t>
            </a:r>
          </a:p>
          <a:p>
            <a:pPr marL="0" indent="0">
              <a:buNone/>
            </a:pPr>
            <a:r>
              <a:rPr lang="hu-HU" sz="1800" dirty="0"/>
              <a:t>pd.read_csv('C:\\Users\\ybathla\\Desktop\\Ipython_Chapter_17\\ex4.csv', skiprows=[0, 2, 3])</a:t>
            </a:r>
          </a:p>
          <a:p>
            <a:pPr marL="0" indent="0">
              <a:buNone/>
            </a:pPr>
            <a:r>
              <a:rPr lang="hu-HU" sz="1800" dirty="0"/>
              <a:t>pd.read_csv('C:\\Users\\ybathla\\Desktop\\Ipython_Chapter_17\\ex4.csv', skiprows=[0, 1, 2, 3])</a:t>
            </a:r>
          </a:p>
          <a:p>
            <a:pPr marL="0" indent="0">
              <a:buNone/>
            </a:pP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3425525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 </a:t>
            </a:r>
            <a:r>
              <a:rPr lang="hu-HU" dirty="0"/>
              <a:t>with </a:t>
            </a:r>
            <a:r>
              <a:rPr lang="en-US" dirty="0"/>
              <a:t>pandas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280160"/>
            <a:ext cx="10972800" cy="48460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Reading</a:t>
            </a:r>
            <a:r>
              <a:rPr lang="hu-HU" b="1" dirty="0"/>
              <a:t> </a:t>
            </a:r>
            <a:r>
              <a:rPr lang="en-US" b="1" dirty="0"/>
              <a:t>Data in Text Format</a:t>
            </a:r>
            <a:r>
              <a:rPr lang="hu-HU" b="1" dirty="0"/>
              <a:t>:</a:t>
            </a:r>
          </a:p>
          <a:p>
            <a:pPr marL="0" indent="0">
              <a:buNone/>
            </a:pPr>
            <a:r>
              <a:rPr lang="hu-HU" sz="2000" dirty="0"/>
              <a:t>- </a:t>
            </a:r>
            <a:r>
              <a:rPr lang="hu-HU" sz="2000" b="1" dirty="0"/>
              <a:t>Handling Missing Data</a:t>
            </a:r>
          </a:p>
          <a:p>
            <a:pPr marL="0" indent="0">
              <a:buNone/>
            </a:pPr>
            <a:r>
              <a:rPr lang="hu-HU" sz="1800" dirty="0"/>
              <a:t>result = pd.read_csv('C:\\Users\\ybathla\\Desktop\\Ipython_Chapter_17\\ex5.csv’)</a:t>
            </a:r>
          </a:p>
          <a:p>
            <a:pPr marL="0" indent="0">
              <a:buNone/>
            </a:pPr>
            <a:r>
              <a:rPr lang="hu-HU" sz="1800" dirty="0"/>
              <a:t>result</a:t>
            </a:r>
          </a:p>
          <a:p>
            <a:pPr marL="0" indent="0">
              <a:buNone/>
            </a:pPr>
            <a:r>
              <a:rPr lang="hu-HU" sz="1800" dirty="0"/>
              <a:t>pd.isnull(result)</a:t>
            </a:r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r>
              <a:rPr lang="hu-HU" sz="1800" dirty="0"/>
              <a:t>sentinels = {'message': ['foo', 'NA'], 'something': ['two']}</a:t>
            </a:r>
          </a:p>
          <a:p>
            <a:pPr marL="0" indent="0">
              <a:buNone/>
            </a:pPr>
            <a:r>
              <a:rPr lang="hu-HU" sz="1800" dirty="0"/>
              <a:t>pd.read_csv('C:\\Users\\ybathla\\Desktop\\Ipython_Chapter_17\\ex5.csv', na_values=sentinels)</a:t>
            </a:r>
          </a:p>
        </p:txBody>
      </p:sp>
    </p:spTree>
    <p:extLst>
      <p:ext uri="{BB962C8B-B14F-4D97-AF65-F5344CB8AC3E}">
        <p14:creationId xmlns:p14="http://schemas.microsoft.com/office/powerpoint/2010/main" val="21390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 </a:t>
            </a:r>
            <a:r>
              <a:rPr lang="hu-HU" dirty="0"/>
              <a:t>with </a:t>
            </a:r>
            <a:r>
              <a:rPr lang="en-US" dirty="0"/>
              <a:t>pandas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280160"/>
            <a:ext cx="10972800" cy="48460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Reading</a:t>
            </a:r>
            <a:r>
              <a:rPr lang="hu-HU" b="1" dirty="0"/>
              <a:t> JSON:</a:t>
            </a:r>
          </a:p>
          <a:p>
            <a:pPr marL="0" indent="0">
              <a:buNone/>
            </a:pPr>
            <a:r>
              <a:rPr lang="hu-HU" sz="1800" dirty="0"/>
              <a:t>obj = """</a:t>
            </a:r>
          </a:p>
          <a:p>
            <a:pPr marL="0" indent="0">
              <a:buNone/>
            </a:pPr>
            <a:r>
              <a:rPr lang="hu-HU" sz="1800" dirty="0"/>
              <a:t>{"name": "Wes",</a:t>
            </a:r>
          </a:p>
          <a:p>
            <a:pPr marL="0" indent="0">
              <a:buNone/>
            </a:pPr>
            <a:r>
              <a:rPr lang="hu-HU" sz="1800" dirty="0"/>
              <a:t> "places_lived": ["United States", "Spain", "Germany"],</a:t>
            </a:r>
          </a:p>
          <a:p>
            <a:pPr marL="0" indent="0">
              <a:buNone/>
            </a:pPr>
            <a:r>
              <a:rPr lang="hu-HU" sz="1800" dirty="0"/>
              <a:t> "pet": null,</a:t>
            </a:r>
          </a:p>
          <a:p>
            <a:pPr marL="0" indent="0">
              <a:buNone/>
            </a:pPr>
            <a:r>
              <a:rPr lang="hu-HU" sz="1800" dirty="0"/>
              <a:t> "siblings": [{"name": "Scott", "age": 30, "pets": ["Zeus", "Zuko"]},</a:t>
            </a:r>
          </a:p>
          <a:p>
            <a:pPr marL="0" indent="0">
              <a:buNone/>
            </a:pPr>
            <a:r>
              <a:rPr lang="hu-HU" sz="1800" dirty="0"/>
              <a:t>              {"name": "Katie", "age": 38,</a:t>
            </a:r>
          </a:p>
          <a:p>
            <a:pPr marL="0" indent="0">
              <a:buNone/>
            </a:pPr>
            <a:r>
              <a:rPr lang="hu-HU" sz="1800" dirty="0"/>
              <a:t>               "pets": ["Sixes", "Stache", "Cisco"]}]</a:t>
            </a:r>
          </a:p>
          <a:p>
            <a:pPr marL="0" indent="0">
              <a:buNone/>
            </a:pPr>
            <a:r>
              <a:rPr lang="hu-HU" sz="1800" dirty="0"/>
              <a:t>}</a:t>
            </a:r>
          </a:p>
          <a:p>
            <a:pPr marL="0" indent="0">
              <a:buNone/>
            </a:pPr>
            <a:r>
              <a:rPr lang="hu-HU" sz="1800" dirty="0"/>
              <a:t>"""</a:t>
            </a:r>
          </a:p>
          <a:p>
            <a:pPr marL="0" indent="0">
              <a:buNone/>
            </a:pPr>
            <a:r>
              <a:rPr lang="en-US" sz="1800" dirty="0"/>
              <a:t>import json</a:t>
            </a:r>
          </a:p>
          <a:p>
            <a:pPr marL="0" indent="0">
              <a:buNone/>
            </a:pPr>
            <a:r>
              <a:rPr lang="en-US" sz="1800" dirty="0"/>
              <a:t>result = </a:t>
            </a:r>
            <a:r>
              <a:rPr lang="en-US" sz="1800" dirty="0" err="1"/>
              <a:t>json.loads</a:t>
            </a:r>
            <a:r>
              <a:rPr lang="en-US" sz="1800" dirty="0"/>
              <a:t>(obj)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2921769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 </a:t>
            </a:r>
            <a:r>
              <a:rPr lang="hu-HU" dirty="0"/>
              <a:t>with </a:t>
            </a:r>
            <a:r>
              <a:rPr lang="en-US" dirty="0"/>
              <a:t>pandas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280160"/>
            <a:ext cx="10972800" cy="48460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Reading</a:t>
            </a:r>
            <a:r>
              <a:rPr lang="hu-HU" b="1" dirty="0"/>
              <a:t> JSON:</a:t>
            </a:r>
          </a:p>
          <a:p>
            <a:pPr marL="0" indent="0">
              <a:buNone/>
            </a:pPr>
            <a:r>
              <a:rPr lang="en-US" sz="1800" b="1" dirty="0" err="1"/>
              <a:t>json.dumps</a:t>
            </a:r>
            <a:r>
              <a:rPr lang="en-US" sz="1800" b="1" dirty="0"/>
              <a:t> on the other hand converts a Python object back to JSON:</a:t>
            </a:r>
            <a:endParaRPr lang="hu-HU" sz="1800" b="1" dirty="0"/>
          </a:p>
          <a:p>
            <a:pPr marL="0" indent="0">
              <a:buNone/>
            </a:pPr>
            <a:endParaRPr lang="hu-HU" sz="1800" b="1" dirty="0"/>
          </a:p>
          <a:p>
            <a:pPr marL="0" indent="0">
              <a:buNone/>
            </a:pPr>
            <a:r>
              <a:rPr lang="hu-HU" sz="1800" dirty="0"/>
              <a:t>asjson = json.dumps(result)</a:t>
            </a:r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r>
              <a:rPr lang="hu-HU" sz="1800" b="1" dirty="0"/>
              <a:t>Use DataFrame Object</a:t>
            </a:r>
            <a:r>
              <a:rPr lang="en-US" sz="1800" b="1" dirty="0"/>
              <a:t>:</a:t>
            </a:r>
            <a:endParaRPr lang="hu-HU" sz="1800" b="1" dirty="0"/>
          </a:p>
          <a:p>
            <a:pPr marL="0" indent="0">
              <a:buNone/>
            </a:pPr>
            <a:r>
              <a:rPr lang="hu-HU" sz="1800" dirty="0"/>
              <a:t>siblings = pd.DataFrame(result['siblings'], columns=['name', 'age’])</a:t>
            </a:r>
          </a:p>
          <a:p>
            <a:pPr marL="0" indent="0">
              <a:buNone/>
            </a:pPr>
            <a:r>
              <a:rPr lang="hu-HU" sz="1800" dirty="0"/>
              <a:t>siblings</a:t>
            </a:r>
          </a:p>
        </p:txBody>
      </p:sp>
    </p:spTree>
    <p:extLst>
      <p:ext uri="{BB962C8B-B14F-4D97-AF65-F5344CB8AC3E}">
        <p14:creationId xmlns:p14="http://schemas.microsoft.com/office/powerpoint/2010/main" val="3509952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18782</TotalTime>
  <Words>931</Words>
  <Application>Microsoft Office PowerPoint</Application>
  <PresentationFormat>Custom</PresentationFormat>
  <Paragraphs>156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1_Office Theme</vt:lpstr>
      <vt:lpstr>Python for Data Science</vt:lpstr>
      <vt:lpstr>Lecture Objectives</vt:lpstr>
      <vt:lpstr>Topics</vt:lpstr>
      <vt:lpstr>IPython Terminal   </vt:lpstr>
      <vt:lpstr>Data Loading with pandas    </vt:lpstr>
      <vt:lpstr>Data Loading with pandas    </vt:lpstr>
      <vt:lpstr>Data Loading with pandas    </vt:lpstr>
      <vt:lpstr>Data Loading with pandas    </vt:lpstr>
      <vt:lpstr>Data Loading with pandas    </vt:lpstr>
      <vt:lpstr>Data Loading with pandas    </vt:lpstr>
      <vt:lpstr>Data Loading with pandas    </vt:lpstr>
      <vt:lpstr>Data Loading with pandas    </vt:lpstr>
      <vt:lpstr>Data Loading with pandas    </vt:lpstr>
      <vt:lpstr>Data Loading with pandas    </vt:lpstr>
      <vt:lpstr>Data Loading with pandas    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DELL</cp:lastModifiedBy>
  <cp:revision>716</cp:revision>
  <dcterms:created xsi:type="dcterms:W3CDTF">2015-10-21T06:04:19Z</dcterms:created>
  <dcterms:modified xsi:type="dcterms:W3CDTF">2021-10-11T11:31:29Z</dcterms:modified>
</cp:coreProperties>
</file>