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80" r:id="rId3"/>
    <p:sldId id="342" r:id="rId4"/>
    <p:sldId id="339" r:id="rId5"/>
    <p:sldId id="330" r:id="rId6"/>
    <p:sldId id="348" r:id="rId7"/>
    <p:sldId id="333" r:id="rId8"/>
    <p:sldId id="343" r:id="rId9"/>
    <p:sldId id="349" r:id="rId10"/>
    <p:sldId id="313" r:id="rId11"/>
    <p:sldId id="32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9/6/2021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9/6/2021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9/6/2021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9/6/2021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9/6/2021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9/6/2021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9/6/2021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@outlook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gA4ObrowRg" TargetMode="External"/><Relationship Id="rId2" Type="http://schemas.openxmlformats.org/officeDocument/2006/relationships/hyperlink" Target="https://www.youtube.com/watch?v=UvcQlPZ8ecA&amp;t=520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5jrSYA_Ki0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Cfbi5PF1y0" TargetMode="External"/><Relationship Id="rId2" Type="http://schemas.openxmlformats.org/officeDocument/2006/relationships/hyperlink" Target="https://www.youtube.com/watch?v=MlIzFUI1QGA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Y1fei1mzP7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central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kdnugget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hu-HU" sz="1600" b="1" dirty="0">
                <a:hlinkClick r:id="rId2"/>
              </a:rPr>
              <a:t>yatishbathla@outlook.com</a:t>
            </a:r>
            <a:endParaRPr lang="hu-HU" sz="1600" b="1" dirty="0"/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2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377268" cy="4708527"/>
          </a:xfrm>
        </p:spPr>
        <p:txBody>
          <a:bodyPr/>
          <a:lstStyle/>
          <a:p>
            <a:r>
              <a:rPr lang="hu-HU" sz="2400" dirty="0"/>
              <a:t>How to install Python and Visual Code Studio in different environment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sz="2400" dirty="0"/>
              <a:t>Demonstration of Python Code using Visual Studio IDE: </a:t>
            </a:r>
            <a:r>
              <a:rPr lang="hu-HU" dirty="0"/>
              <a:t>operators, variables, Strings, List, Tuple, Conditional Statements</a:t>
            </a:r>
          </a:p>
          <a:p>
            <a:endParaRPr lang="hu-HU" sz="2400" dirty="0"/>
          </a:p>
          <a:p>
            <a:r>
              <a:rPr lang="hu-HU" sz="2400" dirty="0"/>
              <a:t>Some Useful Shortcuts in Visual Studio: Ctrl + s = save the code, Ctrl + k + c = comment the code, Ctrl + k + u = uncomment the code</a:t>
            </a:r>
          </a:p>
          <a:p>
            <a:pPr marL="0" indent="0">
              <a:buNone/>
            </a:pPr>
            <a:endParaRPr lang="hu-HU" sz="2400" dirty="0"/>
          </a:p>
          <a:p>
            <a:r>
              <a:rPr lang="hu-HU" sz="2400" dirty="0"/>
              <a:t>Some recommended material for reference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lvl="1"/>
            <a:r>
              <a:rPr lang="hu-HU" dirty="0"/>
              <a:t>Installation steps of Python and Visual Studio IDE</a:t>
            </a:r>
          </a:p>
          <a:p>
            <a:pPr lvl="1"/>
            <a:r>
              <a:rPr lang="hu-HU" dirty="0"/>
              <a:t>Demonstration of operators and variables</a:t>
            </a:r>
          </a:p>
          <a:p>
            <a:pPr lvl="1"/>
            <a:r>
              <a:rPr lang="hu-HU" dirty="0"/>
              <a:t>Demonstration of Strings, List and Tuple</a:t>
            </a:r>
          </a:p>
          <a:p>
            <a:pPr lvl="1"/>
            <a:r>
              <a:rPr lang="hu-HU" dirty="0"/>
              <a:t>Demonstration of Conditional Statements</a:t>
            </a:r>
          </a:p>
          <a:p>
            <a:pPr lvl="1"/>
            <a:r>
              <a:rPr lang="hu-HU" dirty="0"/>
              <a:t>Materials for Reference</a:t>
            </a:r>
          </a:p>
          <a:p>
            <a:pPr lvl="1"/>
            <a:endParaRPr lang="hu-HU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Installation of Python and Visual Studio IDE</a:t>
            </a:r>
          </a:p>
          <a:p>
            <a:pPr lvl="1"/>
            <a:r>
              <a:rPr lang="hu-HU" sz="2400" dirty="0"/>
              <a:t>Setup Python on Visual Studio IDE</a:t>
            </a:r>
            <a:endParaRPr lang="en-US" sz="2400" dirty="0"/>
          </a:p>
          <a:p>
            <a:pPr lvl="1"/>
            <a:r>
              <a:rPr lang="hu-HU" sz="2400" dirty="0"/>
              <a:t>Demonstration of Python Codes</a:t>
            </a:r>
          </a:p>
          <a:p>
            <a:pPr lvl="1"/>
            <a:r>
              <a:rPr lang="hu-HU" sz="2400" dirty="0"/>
              <a:t>Materials for Reference</a:t>
            </a:r>
          </a:p>
          <a:p>
            <a:pPr lvl="1"/>
            <a:endParaRPr lang="hu-HU" sz="2400" dirty="0"/>
          </a:p>
          <a:p>
            <a:pPr lvl="1"/>
            <a:endParaRPr lang="hu-HU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Python and Visual Studio IDE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hu-HU" dirty="0"/>
              <a:t>Install Python on Windows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https://www.youtube.com/watch?v=UvcQlPZ8ecA&amp;t=520s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Install Python on Mac</a:t>
            </a:r>
          </a:p>
          <a:p>
            <a:pPr marL="0" indent="0">
              <a:buNone/>
            </a:pPr>
            <a:r>
              <a:rPr lang="hu-HU" dirty="0">
                <a:hlinkClick r:id="rId3"/>
              </a:rPr>
              <a:t>https://www.youtube.com/watch?v=TgA4ObrowRg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Install Python on Linux</a:t>
            </a:r>
          </a:p>
          <a:p>
            <a:pPr marL="0" indent="0">
              <a:buNone/>
            </a:pPr>
            <a:r>
              <a:rPr lang="hu-HU" dirty="0">
                <a:hlinkClick r:id="rId4"/>
              </a:rPr>
              <a:t>https://www.youtube.com/watch?v=5jrSYA_Ki00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Python and Visual Studio IDE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hu-HU" dirty="0"/>
              <a:t>Install visual studio code on Windows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https://www.youtube.com/watch?v=MlIzFUI1QGA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Install visual studio code on Mac</a:t>
            </a:r>
          </a:p>
          <a:p>
            <a:pPr marL="0" indent="0">
              <a:buNone/>
            </a:pPr>
            <a:r>
              <a:rPr lang="hu-HU" dirty="0">
                <a:hlinkClick r:id="rId3"/>
              </a:rPr>
              <a:t>https://www.youtube.com/watch?v=tCfbi5PF1y0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Install visual studio code on Linux</a:t>
            </a:r>
          </a:p>
          <a:p>
            <a:pPr marL="0" indent="0">
              <a:buNone/>
            </a:pPr>
            <a:r>
              <a:rPr lang="hu-HU" dirty="0">
                <a:hlinkClick r:id="rId4"/>
              </a:rPr>
              <a:t>https://www.youtube.com/watch?v=Y1fei1mzP7Q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921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Setup Python on Visual Studio IDE</a:t>
            </a:r>
          </a:p>
        </p:txBody>
      </p:sp>
      <p:pic>
        <p:nvPicPr>
          <p:cNvPr id="14" name="Content Placeholder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7AAADF-B27E-420F-8038-0A5DBC2AB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6" y="1600200"/>
            <a:ext cx="10446968" cy="4525963"/>
          </a:xfrm>
        </p:spPr>
      </p:pic>
    </p:spTree>
    <p:extLst>
      <p:ext uri="{BB962C8B-B14F-4D97-AF65-F5344CB8AC3E}">
        <p14:creationId xmlns:p14="http://schemas.microsoft.com/office/powerpoint/2010/main" val="143636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Configuration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8D272E-F90E-4C3F-BE77-5093B2F99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16" y="1214204"/>
            <a:ext cx="9173981" cy="4911960"/>
          </a:xfrm>
        </p:spPr>
      </p:pic>
    </p:spTree>
    <p:extLst>
      <p:ext uri="{BB962C8B-B14F-4D97-AF65-F5344CB8AC3E}">
        <p14:creationId xmlns:p14="http://schemas.microsoft.com/office/powerpoint/2010/main" val="384862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hu-HU" dirty="0"/>
              <a:t>Basic Configuration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F47FD0-143D-4087-A1C7-339F0EDDE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6" y="1199212"/>
            <a:ext cx="9032350" cy="4822019"/>
          </a:xfrm>
          <a:noFill/>
        </p:spPr>
      </p:pic>
    </p:spTree>
    <p:extLst>
      <p:ext uri="{BB962C8B-B14F-4D97-AF65-F5344CB8AC3E}">
        <p14:creationId xmlns:p14="http://schemas.microsoft.com/office/powerpoint/2010/main" val="29988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Materials</a:t>
            </a:r>
            <a:r>
              <a:rPr lang="hu-HU" altLang="en-US" dirty="0"/>
              <a:t> for Reference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endParaRPr lang="en-US" altLang="en-US" sz="2400" dirty="0"/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D15EE-20D8-4114-9E2D-F09ED687FC20}"/>
              </a:ext>
            </a:extLst>
          </p:cNvPr>
          <p:cNvSpPr txBox="1">
            <a:spLocks/>
          </p:cNvSpPr>
          <p:nvPr/>
        </p:nvSpPr>
        <p:spPr>
          <a:xfrm>
            <a:off x="762000" y="1570038"/>
            <a:ext cx="10972800" cy="4708527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Recommended/Mandatory </a:t>
            </a:r>
          </a:p>
          <a:p>
            <a:pPr marL="0" indent="0">
              <a:buNone/>
            </a:pPr>
            <a:r>
              <a:rPr lang="hu-HU" dirty="0"/>
              <a:t>    - </a:t>
            </a:r>
            <a:r>
              <a:rPr lang="en-US" b="1" dirty="0"/>
              <a:t>Core Python Programming</a:t>
            </a:r>
            <a:r>
              <a:rPr lang="hu-HU" b="1" dirty="0"/>
              <a:t>, </a:t>
            </a:r>
            <a:r>
              <a:rPr lang="en-US" b="1" dirty="0"/>
              <a:t>Wesley J. Chun</a:t>
            </a:r>
            <a:r>
              <a:rPr lang="hu-HU" dirty="0"/>
              <a:t>, </a:t>
            </a:r>
            <a:r>
              <a:rPr lang="en-US" dirty="0"/>
              <a:t>Publisher: Prentice Hall PTR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- </a:t>
            </a:r>
            <a:r>
              <a:rPr lang="en-US" b="1" dirty="0"/>
              <a:t>Python for Data Analysis</a:t>
            </a:r>
            <a:r>
              <a:rPr lang="hu-HU" b="1" dirty="0"/>
              <a:t>, </a:t>
            </a:r>
            <a:r>
              <a:rPr lang="en-US" b="1" dirty="0"/>
              <a:t>Wes McKinney</a:t>
            </a:r>
            <a:r>
              <a:rPr lang="hu-HU" b="1" dirty="0"/>
              <a:t>, </a:t>
            </a:r>
            <a:r>
              <a:rPr lang="hu-HU" dirty="0"/>
              <a:t>Publisher: O’Reilly</a:t>
            </a:r>
          </a:p>
          <a:p>
            <a:pPr marL="0" indent="0">
              <a:buNone/>
            </a:pPr>
            <a:r>
              <a:rPr lang="hu-HU" dirty="0"/>
              <a:t>    - </a:t>
            </a:r>
            <a:r>
              <a:rPr lang="en-US" b="1" dirty="0"/>
              <a:t>Parallel Programming with Python, Palash, J</a:t>
            </a:r>
            <a:r>
              <a:rPr lang="hu-HU" b="1" dirty="0"/>
              <a:t>an</a:t>
            </a:r>
            <a:r>
              <a:rPr lang="en-US" b="1" dirty="0"/>
              <a:t>, </a:t>
            </a:r>
            <a:r>
              <a:rPr lang="en-US" dirty="0"/>
              <a:t>2014, </a:t>
            </a:r>
            <a:r>
              <a:rPr lang="en-US" dirty="0" err="1"/>
              <a:t>Packt</a:t>
            </a:r>
            <a:r>
              <a:rPr lang="en-US" dirty="0"/>
              <a:t> Publishing.</a:t>
            </a:r>
            <a:endParaRPr lang="hu-HU" dirty="0"/>
          </a:p>
          <a:p>
            <a:pPr marL="0" indent="0">
              <a:buNone/>
            </a:pPr>
            <a:endParaRPr lang="en-US" dirty="0"/>
          </a:p>
          <a:p>
            <a:r>
              <a:rPr lang="hu-HU" dirty="0"/>
              <a:t>Optional</a:t>
            </a:r>
          </a:p>
          <a:p>
            <a:pPr marL="0" indent="0">
              <a:buNone/>
            </a:pPr>
            <a:r>
              <a:rPr lang="hu-HU" dirty="0"/>
              <a:t>    - </a:t>
            </a:r>
            <a:r>
              <a:rPr lang="de-DE" dirty="0"/>
              <a:t>Python website: </a:t>
            </a:r>
            <a:r>
              <a:rPr lang="de-DE" dirty="0">
                <a:hlinkClick r:id="rId2"/>
              </a:rPr>
              <a:t>www.python.org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- Data Science Central: </a:t>
            </a:r>
            <a:r>
              <a:rPr lang="hu-HU" dirty="0">
                <a:hlinkClick r:id="rId3"/>
              </a:rPr>
              <a:t>www.datasciencecentral.com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- </a:t>
            </a:r>
            <a:r>
              <a:rPr lang="en-US" dirty="0"/>
              <a:t>Knowledge Discovery Nuggets: </a:t>
            </a:r>
            <a:r>
              <a:rPr lang="en-US" dirty="0">
                <a:hlinkClick r:id="rId4"/>
              </a:rPr>
              <a:t>www.kdnuggets.com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179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12074</TotalTime>
  <Words>410</Words>
  <Application>Microsoft Office PowerPoint</Application>
  <PresentationFormat>Widescreen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1_Office Theme</vt:lpstr>
      <vt:lpstr>Python for Data Science</vt:lpstr>
      <vt:lpstr>Lecture Objectives</vt:lpstr>
      <vt:lpstr>Topics</vt:lpstr>
      <vt:lpstr>Installation of Python and Visual Studio IDE   </vt:lpstr>
      <vt:lpstr>Installation of Python and Visual Studio IDE   </vt:lpstr>
      <vt:lpstr>Setup Python on Visual Studio IDE</vt:lpstr>
      <vt:lpstr>Basic Configuration</vt:lpstr>
      <vt:lpstr>Basic Configuration</vt:lpstr>
      <vt:lpstr>Materials for Reference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280</cp:revision>
  <dcterms:created xsi:type="dcterms:W3CDTF">2015-10-21T06:04:19Z</dcterms:created>
  <dcterms:modified xsi:type="dcterms:W3CDTF">2021-09-06T08:00:21Z</dcterms:modified>
</cp:coreProperties>
</file>