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80" r:id="rId3"/>
    <p:sldId id="342" r:id="rId4"/>
    <p:sldId id="339" r:id="rId5"/>
    <p:sldId id="389" r:id="rId6"/>
    <p:sldId id="394" r:id="rId7"/>
    <p:sldId id="407" r:id="rId8"/>
    <p:sldId id="408" r:id="rId9"/>
    <p:sldId id="424" r:id="rId10"/>
    <p:sldId id="409" r:id="rId11"/>
    <p:sldId id="410" r:id="rId12"/>
    <p:sldId id="366" r:id="rId13"/>
    <p:sldId id="425" r:id="rId14"/>
    <p:sldId id="411" r:id="rId15"/>
    <p:sldId id="412" r:id="rId16"/>
    <p:sldId id="414" r:id="rId17"/>
    <p:sldId id="416" r:id="rId18"/>
    <p:sldId id="418" r:id="rId19"/>
    <p:sldId id="420" r:id="rId20"/>
    <p:sldId id="421" r:id="rId21"/>
    <p:sldId id="422" r:id="rId22"/>
    <p:sldId id="423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20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Merging Data Sets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89678" y="1074736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Combining Data with Overlap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df1 = pd.DataFrame({'a': [1., np.nan, 5., np.nan],</a:t>
            </a:r>
          </a:p>
          <a:p>
            <a:pPr marL="0" indent="0">
              <a:buNone/>
            </a:pPr>
            <a:r>
              <a:rPr lang="hu-HU" dirty="0"/>
              <a:t>                    'b': [np.nan, 2., np.nan, 6.],</a:t>
            </a:r>
          </a:p>
          <a:p>
            <a:pPr marL="0" indent="0">
              <a:buNone/>
            </a:pPr>
            <a:r>
              <a:rPr lang="hu-HU" dirty="0"/>
              <a:t>                    'c': range(2, 18, 4)})</a:t>
            </a:r>
          </a:p>
          <a:p>
            <a:pPr marL="0" indent="0">
              <a:buNone/>
            </a:pPr>
            <a:r>
              <a:rPr lang="hu-HU" dirty="0"/>
              <a:t>df2 = pd.DataFrame({'a': [5., 4., np.nan, 3., 7.],</a:t>
            </a:r>
          </a:p>
          <a:p>
            <a:pPr marL="0" indent="0">
              <a:buNone/>
            </a:pPr>
            <a:r>
              <a:rPr lang="hu-HU" dirty="0"/>
              <a:t>                    'b': [np.nan, 3., 4., 6., 8.]})</a:t>
            </a:r>
          </a:p>
          <a:p>
            <a:pPr marL="0" indent="0">
              <a:buNone/>
            </a:pPr>
            <a:r>
              <a:rPr lang="hu-HU" dirty="0"/>
              <a:t>df1.combine_first(df2)</a:t>
            </a:r>
          </a:p>
        </p:txBody>
      </p:sp>
    </p:spTree>
    <p:extLst>
      <p:ext uri="{BB962C8B-B14F-4D97-AF65-F5344CB8AC3E}">
        <p14:creationId xmlns:p14="http://schemas.microsoft.com/office/powerpoint/2010/main" val="309015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  <a:r>
              <a:rPr lang="hu-HU" dirty="0"/>
              <a:t> and Pivoting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Reshaping 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(6).reshape((2, 3)),</a:t>
            </a:r>
          </a:p>
          <a:p>
            <a:pPr marL="0" indent="0">
              <a:buNone/>
            </a:pPr>
            <a:r>
              <a:rPr lang="en-US" dirty="0"/>
              <a:t>                    index=</a:t>
            </a:r>
            <a:r>
              <a:rPr lang="en-US" dirty="0" err="1"/>
              <a:t>pd.Index</a:t>
            </a:r>
            <a:r>
              <a:rPr lang="en-US" dirty="0"/>
              <a:t>(['Ohio', 'Colorado'], name='state'),</a:t>
            </a:r>
          </a:p>
          <a:p>
            <a:pPr marL="0" indent="0">
              <a:buNone/>
            </a:pPr>
            <a:r>
              <a:rPr lang="en-US" dirty="0"/>
              <a:t>                    columns=</a:t>
            </a:r>
            <a:r>
              <a:rPr lang="en-US" dirty="0" err="1"/>
              <a:t>pd.Index</a:t>
            </a:r>
            <a:r>
              <a:rPr lang="en-US" dirty="0"/>
              <a:t>(['one', 'two', 'three'],</a:t>
            </a:r>
          </a:p>
          <a:p>
            <a:pPr marL="0" indent="0">
              <a:buNone/>
            </a:pPr>
            <a:r>
              <a:rPr lang="en-US" dirty="0"/>
              <a:t>                    name='number’))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result = data.stack()</a:t>
            </a:r>
          </a:p>
          <a:p>
            <a:pPr marL="0" indent="0">
              <a:buNone/>
            </a:pPr>
            <a:r>
              <a:rPr lang="hu-HU" dirty="0"/>
              <a:t>result.unstack()</a:t>
            </a:r>
          </a:p>
          <a:p>
            <a:pPr marL="0" indent="0">
              <a:buNone/>
            </a:pPr>
            <a:r>
              <a:rPr lang="hu-HU" dirty="0"/>
              <a:t>result.unstack(0)</a:t>
            </a:r>
          </a:p>
          <a:p>
            <a:pPr marL="0" indent="0">
              <a:buNone/>
            </a:pPr>
            <a:r>
              <a:rPr lang="hu-HU" dirty="0"/>
              <a:t>result.unstack('state')</a:t>
            </a:r>
          </a:p>
        </p:txBody>
      </p:sp>
    </p:spTree>
    <p:extLst>
      <p:ext uri="{BB962C8B-B14F-4D97-AF65-F5344CB8AC3E}">
        <p14:creationId xmlns:p14="http://schemas.microsoft.com/office/powerpoint/2010/main" val="365428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  <a:r>
              <a:rPr lang="hu-HU" dirty="0"/>
              <a:t> and Pivoting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Reshaping </a:t>
            </a:r>
          </a:p>
          <a:p>
            <a:pPr marL="0" indent="0">
              <a:buNone/>
            </a:pPr>
            <a:r>
              <a:rPr lang="en-US" dirty="0"/>
              <a:t>s1 = </a:t>
            </a:r>
            <a:r>
              <a:rPr lang="en-US" dirty="0" err="1"/>
              <a:t>pd.Series</a:t>
            </a:r>
            <a:r>
              <a:rPr lang="en-US" dirty="0"/>
              <a:t>([0, 1, 2, 3], index=['a', 'b', 'c', 'd'])</a:t>
            </a:r>
          </a:p>
          <a:p>
            <a:pPr marL="0" indent="0">
              <a:buNone/>
            </a:pPr>
            <a:r>
              <a:rPr lang="en-US" dirty="0"/>
              <a:t>s2 = </a:t>
            </a:r>
            <a:r>
              <a:rPr lang="en-US" dirty="0" err="1"/>
              <a:t>pd.Series</a:t>
            </a:r>
            <a:r>
              <a:rPr lang="en-US" dirty="0"/>
              <a:t>([4, 5, 6], index=['c', 'd', 'e’])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data2 = </a:t>
            </a:r>
            <a:r>
              <a:rPr lang="en-US" dirty="0" err="1"/>
              <a:t>pd.concat</a:t>
            </a:r>
            <a:r>
              <a:rPr lang="en-US" dirty="0"/>
              <a:t>([s1, s2], keys=['one', 'two’])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data2.unstack()</a:t>
            </a:r>
          </a:p>
          <a:p>
            <a:pPr marL="0" indent="0">
              <a:buNone/>
            </a:pPr>
            <a:r>
              <a:rPr lang="hu-HU" dirty="0"/>
              <a:t>data2.unstack().stack()</a:t>
            </a:r>
          </a:p>
          <a:p>
            <a:pPr marL="0" indent="0">
              <a:buNone/>
            </a:pPr>
            <a:r>
              <a:rPr lang="sv-SE" dirty="0"/>
              <a:t>data2.unstack().stack(dropna=False)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529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  <a:r>
              <a:rPr lang="hu-HU" dirty="0"/>
              <a:t> and Pivoting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Pivoting “long” to “wide” Format</a:t>
            </a:r>
            <a:endParaRPr lang="hu-HU" b="1" dirty="0"/>
          </a:p>
          <a:p>
            <a:pPr marL="0" indent="0">
              <a:buNone/>
            </a:pPr>
            <a:r>
              <a:rPr lang="hu-HU" sz="2000" dirty="0"/>
              <a:t>df = pd.DataFrame({'key': ['foo', 'bar', 'baz'], 'A': [1, 2, 3],'B': [4, 5, 6], 'C': [7, 8, 9]})</a:t>
            </a:r>
          </a:p>
          <a:p>
            <a:pPr marL="0" indent="0">
              <a:buNone/>
            </a:pPr>
            <a:r>
              <a:rPr lang="hu-HU" sz="2000" dirty="0"/>
              <a:t>melted = pd.melt(df, ['key’])</a:t>
            </a:r>
          </a:p>
          <a:p>
            <a:pPr marL="0" indent="0">
              <a:buNone/>
            </a:pPr>
            <a:r>
              <a:rPr lang="hu-HU" sz="2000" dirty="0"/>
              <a:t>reshaped = melted.pivot('key', 'variable', 'value’)</a:t>
            </a:r>
          </a:p>
          <a:p>
            <a:pPr marL="0" indent="0">
              <a:buNone/>
            </a:pPr>
            <a:r>
              <a:rPr lang="hu-HU" sz="2000" dirty="0"/>
              <a:t>reshaped.reset_index()</a:t>
            </a:r>
          </a:p>
          <a:p>
            <a:pPr marL="0" indent="0">
              <a:buNone/>
            </a:pPr>
            <a:r>
              <a:rPr lang="hu-HU" sz="2000" dirty="0"/>
              <a:t>pd.melt(df, id_vars=['key'], value_vars=['A', 'B’])</a:t>
            </a:r>
          </a:p>
          <a:p>
            <a:pPr marL="0" indent="0">
              <a:buNone/>
            </a:pPr>
            <a:r>
              <a:rPr lang="en-US" sz="2000" dirty="0" err="1"/>
              <a:t>pd.melt</a:t>
            </a:r>
            <a:r>
              <a:rPr lang="en-US" sz="2000" dirty="0"/>
              <a:t>(df, </a:t>
            </a:r>
            <a:r>
              <a:rPr lang="en-US" sz="2000" dirty="0" err="1"/>
              <a:t>value_vars</a:t>
            </a:r>
            <a:r>
              <a:rPr lang="en-US" sz="2000" dirty="0"/>
              <a:t>=['A', 'B', 'C’])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pd.melt(df, value_vars=['key', 'A', 'B’])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26655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Removing Duplicates</a:t>
            </a:r>
            <a:endParaRPr lang="hu-HU" b="1" dirty="0"/>
          </a:p>
          <a:p>
            <a:pPr marL="0" indent="0">
              <a:buNone/>
            </a:pPr>
            <a:r>
              <a:rPr lang="hu-HU" sz="2000" dirty="0"/>
              <a:t>data = pd.DataFrame({'k1': ['one', 'two'] * 3 + ['two'], 'k2': [1, 1, 2, 3, 3, 4, 4]})</a:t>
            </a:r>
          </a:p>
          <a:p>
            <a:pPr marL="0" indent="0">
              <a:buNone/>
            </a:pPr>
            <a:r>
              <a:rPr lang="hu-HU" sz="2000" dirty="0"/>
              <a:t>data.duplicated()</a:t>
            </a:r>
          </a:p>
          <a:p>
            <a:pPr marL="0" indent="0">
              <a:buNone/>
            </a:pPr>
            <a:r>
              <a:rPr lang="hu-HU" sz="2000" dirty="0"/>
              <a:t>data.drop_duplicates()</a:t>
            </a:r>
          </a:p>
          <a:p>
            <a:pPr marL="0" indent="0">
              <a:buNone/>
            </a:pPr>
            <a:endParaRPr lang="hu-HU" sz="20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Transforming Data Using a Function or Mapping</a:t>
            </a:r>
            <a:endParaRPr kumimoji="0" lang="hu-H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u-HU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data = pd.DataFrame({'food': ['BACON', 'PULLED PORK', 'bacon’, 'Pastrami', 'corned CHICKEN', 'Bacon’,  'pastrami', 'honey ham', 'nova lox'], 'ounces': [4, 3, 12, 6, 7.5, 8, 3, 5, 6]})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lowercased = data['food'].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str.lower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()</a:t>
            </a:r>
            <a:endParaRPr kumimoji="0" lang="hu-HU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4272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Replacing Values</a:t>
            </a:r>
            <a:endParaRPr lang="hu-HU" b="1" dirty="0"/>
          </a:p>
          <a:p>
            <a:pPr marL="0" indent="0">
              <a:buNone/>
            </a:pPr>
            <a:r>
              <a:rPr lang="hu-HU" sz="2000" dirty="0"/>
              <a:t>data = pd.Series([1., -999., 2., -999., -1000., 3.])</a:t>
            </a:r>
          </a:p>
          <a:p>
            <a:pPr marL="0" indent="0">
              <a:buNone/>
            </a:pPr>
            <a:r>
              <a:rPr lang="en-US" sz="2000" dirty="0" err="1"/>
              <a:t>data.replace</a:t>
            </a:r>
            <a:r>
              <a:rPr lang="en-US" sz="2000" dirty="0"/>
              <a:t>(-999, </a:t>
            </a:r>
            <a:r>
              <a:rPr lang="en-US" sz="2000" dirty="0" err="1"/>
              <a:t>np.nan</a:t>
            </a:r>
            <a:r>
              <a:rPr lang="en-US" sz="2000" dirty="0"/>
              <a:t>)</a:t>
            </a:r>
            <a:endParaRPr lang="hu-HU" sz="2000" dirty="0"/>
          </a:p>
          <a:p>
            <a:pPr marL="0" indent="0">
              <a:buNone/>
            </a:pPr>
            <a:r>
              <a:rPr lang="en-US" sz="2000" dirty="0" err="1"/>
              <a:t>data.replace</a:t>
            </a:r>
            <a:r>
              <a:rPr lang="en-US" sz="2000" dirty="0"/>
              <a:t>([-999, -1000], [</a:t>
            </a:r>
            <a:r>
              <a:rPr lang="en-US" sz="2000" dirty="0" err="1"/>
              <a:t>np.nan</a:t>
            </a:r>
            <a:r>
              <a:rPr lang="en-US" sz="2000" dirty="0"/>
              <a:t>, 0])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Renaming Axis Indexes</a:t>
            </a:r>
            <a:endParaRPr kumimoji="0" lang="hu-H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r>
              <a:rPr lang="hu-HU" sz="2000" dirty="0"/>
              <a:t>data = pd.DataFrame(np.arange(12).reshape((3, 4)), index=['Ohio', 'Colorado', 'New York’], columns=['one', 'two', 'three', 'four’])</a:t>
            </a:r>
          </a:p>
          <a:p>
            <a:pPr marL="0" indent="0">
              <a:buNone/>
            </a:pPr>
            <a:r>
              <a:rPr lang="hu-HU" sz="2000" dirty="0"/>
              <a:t>data.rename(index=str.title, columns=str.upper)</a:t>
            </a:r>
          </a:p>
          <a:p>
            <a:pPr marL="0" indent="0">
              <a:buNone/>
            </a:pPr>
            <a:r>
              <a:rPr lang="hu-HU" sz="2000" dirty="0"/>
              <a:t>data.rename(index={'Ohio': 'INDIANA’}, columns={'three': 'peekaboo'})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3813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Discretization and Binning</a:t>
            </a:r>
            <a:endParaRPr lang="hu-HU" b="1" dirty="0"/>
          </a:p>
          <a:p>
            <a:pPr marL="0" indent="0">
              <a:buNone/>
            </a:pPr>
            <a:r>
              <a:rPr lang="it-IT" sz="2000" dirty="0"/>
              <a:t>data = np.random.rand(20)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pd.cut(data, 4)</a:t>
            </a:r>
          </a:p>
          <a:p>
            <a:pPr marL="0" indent="0">
              <a:buNone/>
            </a:pPr>
            <a:r>
              <a:rPr lang="en-US" sz="2000" dirty="0"/>
              <a:t>cats = </a:t>
            </a:r>
            <a:r>
              <a:rPr lang="en-US" sz="2000" dirty="0" err="1"/>
              <a:t>pd.qcut</a:t>
            </a:r>
            <a:r>
              <a:rPr lang="en-US" sz="2000" dirty="0"/>
              <a:t>(data, 4)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pd.value_counts(cats)</a:t>
            </a:r>
          </a:p>
          <a:p>
            <a:pPr marL="0" indent="0">
              <a:buNone/>
            </a:pPr>
            <a:r>
              <a:rPr lang="hu-HU" sz="2000" dirty="0"/>
              <a:t>cats.categories</a:t>
            </a:r>
          </a:p>
          <a:p>
            <a:pPr marL="0" indent="0">
              <a:buNone/>
            </a:pPr>
            <a:endParaRPr lang="hu-HU" sz="20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Detecting and Filtering Outliers</a:t>
            </a:r>
            <a:endParaRPr kumimoji="0" lang="hu-H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r>
              <a:rPr lang="hu-HU" sz="2000" dirty="0"/>
              <a:t>data = pd.DataFrame(np.random.randn(1000, 4))</a:t>
            </a:r>
          </a:p>
          <a:p>
            <a:pPr marL="0" indent="0">
              <a:buNone/>
            </a:pPr>
            <a:r>
              <a:rPr lang="hu-HU" sz="2000" dirty="0"/>
              <a:t>data.describe()</a:t>
            </a:r>
          </a:p>
          <a:p>
            <a:pPr marL="0" indent="0">
              <a:buNone/>
            </a:pPr>
            <a:r>
              <a:rPr lang="hu-HU" sz="2000" dirty="0"/>
              <a:t>col = data[2]</a:t>
            </a:r>
          </a:p>
          <a:p>
            <a:pPr marL="0" indent="0">
              <a:buNone/>
            </a:pPr>
            <a:r>
              <a:rPr lang="it-IT" sz="2000" dirty="0"/>
              <a:t>col[np.abs(col) &gt; 3]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48523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4224"/>
            <a:ext cx="10972800" cy="4941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Permutation and Random Sampling</a:t>
            </a:r>
            <a:endParaRPr lang="hu-HU" b="1" dirty="0"/>
          </a:p>
          <a:p>
            <a:pPr marL="0" indent="0">
              <a:buNone/>
            </a:pPr>
            <a:r>
              <a:rPr lang="hu-HU" sz="2000" dirty="0"/>
              <a:t>df = pd.DataFrame(np.arange(5 * 4).reshape((5, 4)))</a:t>
            </a:r>
          </a:p>
          <a:p>
            <a:pPr marL="0" indent="0">
              <a:buNone/>
            </a:pPr>
            <a:r>
              <a:rPr lang="hu-HU" sz="2000" dirty="0"/>
              <a:t>sampler = np.random.permutation(5)</a:t>
            </a:r>
          </a:p>
          <a:p>
            <a:pPr marL="0" indent="0">
              <a:buNone/>
            </a:pPr>
            <a:r>
              <a:rPr lang="hu-HU" sz="2000" dirty="0"/>
              <a:t>df.take(sampler)</a:t>
            </a:r>
          </a:p>
          <a:p>
            <a:pPr marL="0" indent="0">
              <a:buNone/>
            </a:pPr>
            <a:r>
              <a:rPr lang="hu-HU" sz="2000" dirty="0"/>
              <a:t>df.sample(n=3)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en-US" b="1" dirty="0"/>
              <a:t>Computing Indicator/Dummy Variables</a:t>
            </a:r>
            <a:endParaRPr lang="hu-HU" b="1" dirty="0"/>
          </a:p>
          <a:p>
            <a:pPr marL="0" indent="0">
              <a:buNone/>
            </a:pPr>
            <a:r>
              <a:rPr lang="hu-HU" sz="2000" dirty="0"/>
              <a:t>df = pd.DataFrame({'key': ['b', 'b', 'a', 'c', 'a', 'b'],</a:t>
            </a:r>
          </a:p>
          <a:p>
            <a:pPr marL="0" indent="0">
              <a:buNone/>
            </a:pPr>
            <a:r>
              <a:rPr lang="hu-HU" sz="2000" dirty="0"/>
              <a:t>                   'data1': range(6)})</a:t>
            </a:r>
          </a:p>
          <a:p>
            <a:pPr marL="0" indent="0">
              <a:buNone/>
            </a:pPr>
            <a:r>
              <a:rPr lang="hu-HU" sz="2000" dirty="0"/>
              <a:t>pd.get_dummies(df['key’])</a:t>
            </a:r>
          </a:p>
          <a:p>
            <a:pPr marL="0" indent="0">
              <a:buNone/>
            </a:pPr>
            <a:r>
              <a:rPr lang="hu-HU" sz="2000" dirty="0"/>
              <a:t>dummies = pd.get_dummies(df['key'], prefix='key')</a:t>
            </a:r>
          </a:p>
          <a:p>
            <a:pPr marL="0" indent="0">
              <a:buNone/>
            </a:pPr>
            <a:r>
              <a:rPr lang="hu-HU" sz="2000" dirty="0"/>
              <a:t>df_with_dummy = df[['data1']].join(dummies)</a:t>
            </a:r>
          </a:p>
        </p:txBody>
      </p:sp>
    </p:spTree>
    <p:extLst>
      <p:ext uri="{BB962C8B-B14F-4D97-AF65-F5344CB8AC3E}">
        <p14:creationId xmlns:p14="http://schemas.microsoft.com/office/powerpoint/2010/main" val="876224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49311"/>
            <a:ext cx="10972800" cy="5076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String Object Methods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val = 'Hello,Python, Data Science'</a:t>
            </a:r>
          </a:p>
          <a:p>
            <a:pPr marL="0" indent="0">
              <a:buNone/>
            </a:pPr>
            <a:r>
              <a:rPr lang="hu-HU" dirty="0"/>
              <a:t>val.split(',’)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val.count(',’)</a:t>
            </a:r>
          </a:p>
          <a:p>
            <a:pPr marL="0" indent="0">
              <a:buNone/>
            </a:pPr>
            <a:r>
              <a:rPr lang="hu-HU" dirty="0"/>
              <a:t>val.replace(',', '::')</a:t>
            </a:r>
          </a:p>
        </p:txBody>
      </p:sp>
    </p:spTree>
    <p:extLst>
      <p:ext uri="{BB962C8B-B14F-4D97-AF65-F5344CB8AC3E}">
        <p14:creationId xmlns:p14="http://schemas.microsoft.com/office/powerpoint/2010/main" val="165320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49311"/>
            <a:ext cx="5486400" cy="5076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Regular expressions</a:t>
            </a:r>
            <a:endParaRPr lang="hu-HU" b="1" dirty="0"/>
          </a:p>
          <a:p>
            <a:pPr marL="0" indent="0">
              <a:buNone/>
            </a:pPr>
            <a:r>
              <a:rPr lang="en-US" sz="2000" dirty="0"/>
              <a:t>import re</a:t>
            </a:r>
          </a:p>
          <a:p>
            <a:pPr marL="0" indent="0">
              <a:buNone/>
            </a:pPr>
            <a:r>
              <a:rPr lang="en-US" sz="2000" dirty="0"/>
              <a:t>text = "foo    bar\t </a:t>
            </a:r>
            <a:r>
              <a:rPr lang="en-US" sz="2000" dirty="0" err="1"/>
              <a:t>baz</a:t>
            </a:r>
            <a:r>
              <a:rPr lang="en-US" sz="2000" dirty="0"/>
              <a:t>  \</a:t>
            </a:r>
            <a:r>
              <a:rPr lang="en-US" sz="2000" dirty="0" err="1"/>
              <a:t>tqux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 err="1"/>
              <a:t>re.split</a:t>
            </a:r>
            <a:r>
              <a:rPr lang="en-US" sz="2000" dirty="0"/>
              <a:t>('\s+', text)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regex = re.compile('\s+')</a:t>
            </a:r>
          </a:p>
          <a:p>
            <a:pPr marL="0" indent="0">
              <a:buNone/>
            </a:pPr>
            <a:r>
              <a:rPr lang="hu-HU" sz="2000" dirty="0"/>
              <a:t>regex.split(text)</a:t>
            </a:r>
          </a:p>
          <a:p>
            <a:pPr marL="0" indent="0">
              <a:buNone/>
            </a:pPr>
            <a:r>
              <a:rPr lang="hu-HU" sz="2000" dirty="0"/>
              <a:t>regex.findall(text)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en-US" sz="2000" dirty="0"/>
              <a:t>text = """Dave dave@google.com</a:t>
            </a:r>
          </a:p>
          <a:p>
            <a:pPr marL="0" indent="0">
              <a:buNone/>
            </a:pPr>
            <a:r>
              <a:rPr lang="en-US" sz="2000" dirty="0"/>
              <a:t>Steve steve@gmail.com</a:t>
            </a:r>
          </a:p>
          <a:p>
            <a:pPr marL="0" indent="0">
              <a:buNone/>
            </a:pPr>
            <a:r>
              <a:rPr lang="en-US" sz="2000" dirty="0"/>
              <a:t>Rob rob@gmail.com</a:t>
            </a:r>
          </a:p>
          <a:p>
            <a:pPr marL="0" indent="0">
              <a:buNone/>
            </a:pPr>
            <a:r>
              <a:rPr lang="en-US" sz="2000" dirty="0"/>
              <a:t>Ryan ryan@yahoo.com</a:t>
            </a:r>
          </a:p>
          <a:p>
            <a:pPr marL="0" indent="0">
              <a:buNone/>
            </a:pPr>
            <a:r>
              <a:rPr lang="en-US" sz="2000" dirty="0"/>
              <a:t>"""</a:t>
            </a:r>
          </a:p>
          <a:p>
            <a:pPr marL="0" indent="0">
              <a:buNone/>
            </a:pPr>
            <a:endParaRPr lang="hu-HU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9EA847-E419-4327-A2AE-6984D6BC14ED}"/>
              </a:ext>
            </a:extLst>
          </p:cNvPr>
          <p:cNvSpPr txBox="1">
            <a:spLocks/>
          </p:cNvSpPr>
          <p:nvPr/>
        </p:nvSpPr>
        <p:spPr>
          <a:xfrm>
            <a:off x="6096000" y="1049310"/>
            <a:ext cx="5486400" cy="50768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pattern = r'[A-Z0-9._%+-]+@[A-Z0-9.-]+\.[A-Z]{2,4}’</a:t>
            </a:r>
            <a:endParaRPr lang="hu-HU" sz="2000" dirty="0"/>
          </a:p>
          <a:p>
            <a:pPr marL="0" indent="0">
              <a:buFont typeface="Arial" pitchFamily="34" charset="0"/>
              <a:buNone/>
            </a:pPr>
            <a:endParaRPr lang="hu-HU" sz="2000" dirty="0"/>
          </a:p>
          <a:p>
            <a:pPr marL="0" indent="0">
              <a:buFont typeface="Arial" pitchFamily="34" charset="0"/>
              <a:buNone/>
            </a:pPr>
            <a:r>
              <a:rPr lang="hu-HU" sz="2000" dirty="0"/>
              <a:t>regex.findall(text)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m = </a:t>
            </a:r>
            <a:r>
              <a:rPr lang="en-US" sz="2000" dirty="0" err="1"/>
              <a:t>regex.search</a:t>
            </a:r>
            <a:r>
              <a:rPr lang="en-US" sz="2000" dirty="0"/>
              <a:t>(text)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m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text[</a:t>
            </a:r>
            <a:r>
              <a:rPr lang="en-US" sz="2000" dirty="0" err="1"/>
              <a:t>m.start</a:t>
            </a:r>
            <a:r>
              <a:rPr lang="en-US" sz="2000" dirty="0"/>
              <a:t>():</a:t>
            </a:r>
            <a:r>
              <a:rPr lang="en-US" sz="2000" dirty="0" err="1"/>
              <a:t>m.end</a:t>
            </a:r>
            <a:r>
              <a:rPr lang="en-US" sz="2000" dirty="0"/>
              <a:t>()]</a:t>
            </a:r>
            <a:endParaRPr lang="hu-HU" sz="2000" dirty="0"/>
          </a:p>
          <a:p>
            <a:pPr marL="0" indent="0">
              <a:buFont typeface="Arial" pitchFamily="34" charset="0"/>
              <a:buNone/>
            </a:pPr>
            <a:endParaRPr lang="hu-HU" sz="2000" dirty="0"/>
          </a:p>
          <a:p>
            <a:pPr marL="0" indent="0">
              <a:buFont typeface="Arial" pitchFamily="34" charset="0"/>
              <a:buNone/>
            </a:pPr>
            <a:r>
              <a:rPr lang="hu-HU" sz="2000" dirty="0"/>
              <a:t>print(regex.match(text))</a:t>
            </a:r>
          </a:p>
        </p:txBody>
      </p:sp>
    </p:spTree>
    <p:extLst>
      <p:ext uri="{BB962C8B-B14F-4D97-AF65-F5344CB8AC3E}">
        <p14:creationId xmlns:p14="http://schemas.microsoft.com/office/powerpoint/2010/main" val="9074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Coding Part of </a:t>
            </a:r>
            <a:r>
              <a:rPr lang="en-US" dirty="0"/>
              <a:t>Data Wrangling: Clean, Transform,</a:t>
            </a:r>
            <a:r>
              <a:rPr lang="hu-HU" dirty="0"/>
              <a:t> </a:t>
            </a:r>
            <a:r>
              <a:rPr lang="en-US" dirty="0"/>
              <a:t>Merge, Reshape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49311"/>
            <a:ext cx="10972800" cy="5076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Vectorized string functions in pandas</a:t>
            </a:r>
            <a:endParaRPr lang="hu-HU" b="1" dirty="0"/>
          </a:p>
          <a:p>
            <a:pPr marL="0" indent="0">
              <a:buNone/>
            </a:pPr>
            <a:r>
              <a:rPr lang="hu-HU" sz="2000" dirty="0"/>
              <a:t>data = {'Dave': 'dave@google.com', 'Steve': 'steve@gmail.com',</a:t>
            </a:r>
          </a:p>
          <a:p>
            <a:pPr marL="0" indent="0">
              <a:buNone/>
            </a:pPr>
            <a:r>
              <a:rPr lang="hu-HU" sz="2000" dirty="0"/>
              <a:t>        'Rob': 'rob@gmail.com', 'Wes': np.nan}</a:t>
            </a:r>
          </a:p>
          <a:p>
            <a:pPr marL="0" indent="0">
              <a:buNone/>
            </a:pPr>
            <a:r>
              <a:rPr lang="hu-HU" sz="2000" dirty="0"/>
              <a:t>seriesdata = pd.Series(data)</a:t>
            </a:r>
          </a:p>
          <a:p>
            <a:pPr marL="0" indent="0">
              <a:buNone/>
            </a:pPr>
            <a:r>
              <a:rPr lang="hu-HU" sz="2000" dirty="0"/>
              <a:t>seriesdata</a:t>
            </a:r>
          </a:p>
          <a:p>
            <a:pPr marL="0" indent="0">
              <a:buNone/>
            </a:pPr>
            <a:r>
              <a:rPr lang="hu-HU" sz="2000" dirty="0"/>
              <a:t>seriesdata.isnull()</a:t>
            </a:r>
          </a:p>
          <a:p>
            <a:pPr marL="0" indent="0">
              <a:buNone/>
            </a:pPr>
            <a:r>
              <a:rPr lang="hu-HU" sz="2000" dirty="0"/>
              <a:t>seriesdata.str.contains('gmail')</a:t>
            </a:r>
          </a:p>
        </p:txBody>
      </p:sp>
    </p:spTree>
    <p:extLst>
      <p:ext uri="{BB962C8B-B14F-4D97-AF65-F5344CB8AC3E}">
        <p14:creationId xmlns:p14="http://schemas.microsoft.com/office/powerpoint/2010/main" val="250868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USDA Food Database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49311"/>
            <a:ext cx="4581832" cy="5076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import json</a:t>
            </a:r>
          </a:p>
          <a:p>
            <a:pPr marL="0" indent="0">
              <a:buNone/>
            </a:pPr>
            <a:r>
              <a:rPr lang="hu-HU" dirty="0"/>
              <a:t>db = json.load(open('C:\\Users\\ybathla\\Desktop\\nut.json’))</a:t>
            </a:r>
          </a:p>
          <a:p>
            <a:pPr marL="0" indent="0">
              <a:buNone/>
            </a:pPr>
            <a:r>
              <a:rPr lang="hu-HU" dirty="0"/>
              <a:t>db</a:t>
            </a:r>
          </a:p>
          <a:p>
            <a:pPr marL="0" indent="0">
              <a:buNone/>
            </a:pPr>
            <a:r>
              <a:rPr lang="hu-HU" dirty="0"/>
              <a:t>len(db)</a:t>
            </a:r>
          </a:p>
          <a:p>
            <a:pPr marL="0" indent="0">
              <a:buNone/>
            </a:pPr>
            <a:r>
              <a:rPr lang="hu-HU" dirty="0"/>
              <a:t>db[0].keys()</a:t>
            </a:r>
          </a:p>
          <a:p>
            <a:pPr marL="0" indent="0">
              <a:buNone/>
            </a:pPr>
            <a:r>
              <a:rPr lang="hu-HU" dirty="0"/>
              <a:t>db[0]['nutrients'][0]</a:t>
            </a:r>
          </a:p>
          <a:p>
            <a:pPr marL="0" indent="0">
              <a:buNone/>
            </a:pPr>
            <a:r>
              <a:rPr lang="hu-HU" dirty="0"/>
              <a:t>nutrients = pd.DataFrame(db[0]['nutrients’])</a:t>
            </a:r>
          </a:p>
          <a:p>
            <a:pPr marL="0" indent="0">
              <a:buNone/>
            </a:pPr>
            <a:r>
              <a:rPr lang="hu-HU" dirty="0"/>
              <a:t>nutrients[:7]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A371CC-EA2E-40E8-95FA-9121C0425F5C}"/>
              </a:ext>
            </a:extLst>
          </p:cNvPr>
          <p:cNvSpPr txBox="1">
            <a:spLocks/>
          </p:cNvSpPr>
          <p:nvPr/>
        </p:nvSpPr>
        <p:spPr>
          <a:xfrm>
            <a:off x="6322142" y="1049311"/>
            <a:ext cx="5260258" cy="50768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/>
              <a:t>info_keys</a:t>
            </a:r>
            <a:r>
              <a:rPr lang="en-US" dirty="0"/>
              <a:t> = ['description', 'group', 'id', 'manufacturer’]</a:t>
            </a:r>
            <a:endParaRPr lang="hu-HU" dirty="0"/>
          </a:p>
          <a:p>
            <a:pPr marL="0" indent="0">
              <a:buFont typeface="Arial" pitchFamily="34" charset="0"/>
              <a:buNone/>
            </a:pPr>
            <a:endParaRPr lang="hu-HU" dirty="0"/>
          </a:p>
          <a:p>
            <a:pPr marL="0" indent="0">
              <a:buFont typeface="Arial" pitchFamily="34" charset="0"/>
              <a:buNone/>
            </a:pPr>
            <a:r>
              <a:rPr lang="hu-HU" dirty="0"/>
              <a:t>info = pd.DataFrame(db, columns=info_keys)</a:t>
            </a:r>
          </a:p>
          <a:p>
            <a:pPr marL="0" indent="0">
              <a:buFont typeface="Arial" pitchFamily="34" charset="0"/>
              <a:buNone/>
            </a:pPr>
            <a:endParaRPr lang="hu-HU" dirty="0"/>
          </a:p>
          <a:p>
            <a:pPr marL="0" indent="0">
              <a:buFont typeface="Arial" pitchFamily="34" charset="0"/>
              <a:buNone/>
            </a:pPr>
            <a:r>
              <a:rPr lang="hu-HU" dirty="0"/>
              <a:t>col_mapping = {'description' : 'nutrient','group' : </a:t>
            </a:r>
            <a:r>
              <a:rPr lang="hu-HU"/>
              <a:t>'nutgroup’}</a:t>
            </a:r>
            <a:endParaRPr lang="hu-HU" dirty="0"/>
          </a:p>
          <a:p>
            <a:pPr marL="0" indent="0">
              <a:buFont typeface="Arial" pitchFamily="34" charset="0"/>
              <a:buNone/>
            </a:pPr>
            <a:r>
              <a:rPr lang="hu-HU" dirty="0"/>
              <a:t>nutrients = nutrients.rename(columns=col_mapping, copy=False)</a:t>
            </a:r>
          </a:p>
        </p:txBody>
      </p:sp>
    </p:spTree>
    <p:extLst>
      <p:ext uri="{BB962C8B-B14F-4D97-AF65-F5344CB8AC3E}">
        <p14:creationId xmlns:p14="http://schemas.microsoft.com/office/powerpoint/2010/main" val="4011111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9352"/>
            <a:ext cx="10972800" cy="5136814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Basic concepts of </a:t>
            </a:r>
            <a:r>
              <a:rPr lang="en-US" dirty="0"/>
              <a:t>Reshaping and Pivoting</a:t>
            </a:r>
            <a:r>
              <a:rPr lang="hu-HU" dirty="0"/>
              <a:t> </a:t>
            </a:r>
            <a:r>
              <a:rPr lang="en-US" dirty="0"/>
              <a:t>are </a:t>
            </a:r>
            <a:r>
              <a:rPr lang="hu-HU" dirty="0"/>
              <a:t>analyzed</a:t>
            </a:r>
            <a:r>
              <a:rPr lang="en-US" dirty="0"/>
              <a:t> </a:t>
            </a:r>
            <a:r>
              <a:rPr lang="hu-HU" dirty="0"/>
              <a:t>where </a:t>
            </a:r>
            <a:r>
              <a:rPr lang="en-US" dirty="0"/>
              <a:t>Reshaping with Hierarchical Indexing</a:t>
            </a:r>
            <a:r>
              <a:rPr lang="hu-HU" dirty="0"/>
              <a:t>, </a:t>
            </a:r>
            <a:r>
              <a:rPr lang="en-US" dirty="0"/>
              <a:t>Pivoting “long” to “wide” Format</a:t>
            </a:r>
            <a:r>
              <a:rPr lang="hu-HU" dirty="0"/>
              <a:t>, Concatenating Along an Axis and Combining Data with Overlap are explained.</a:t>
            </a:r>
          </a:p>
          <a:p>
            <a:r>
              <a:rPr lang="en-US" dirty="0"/>
              <a:t>Basic concepts of </a:t>
            </a:r>
            <a:r>
              <a:rPr lang="hu-HU" dirty="0"/>
              <a:t>Data Transformation </a:t>
            </a:r>
            <a:r>
              <a:rPr lang="en-US" dirty="0"/>
              <a:t>are analyzed where Removing Duplicates, Transforming Data Using a Function or Mapping, Replacing Values</a:t>
            </a:r>
            <a:r>
              <a:rPr lang="hu-HU" dirty="0"/>
              <a:t>, Renaming Axis Indexes, Discretization and Binning, Detecting and Filtering Outliers, Permutation and Random Sampling and</a:t>
            </a:r>
            <a:r>
              <a:rPr lang="en-US" dirty="0"/>
              <a:t> Computing Indicator/Dummy Variables</a:t>
            </a:r>
            <a:r>
              <a:rPr lang="hu-HU" dirty="0"/>
              <a:t> are </a:t>
            </a:r>
            <a:r>
              <a:rPr lang="en-US" dirty="0"/>
              <a:t>explained.</a:t>
            </a:r>
            <a:endParaRPr lang="hu-HU" dirty="0"/>
          </a:p>
          <a:p>
            <a:r>
              <a:rPr lang="en-US" dirty="0"/>
              <a:t>Basic concepts of String Manipulation</a:t>
            </a:r>
            <a:r>
              <a:rPr lang="hu-HU" dirty="0"/>
              <a:t> </a:t>
            </a:r>
            <a:r>
              <a:rPr lang="en-US" dirty="0"/>
              <a:t>are analyzed where String Object Methods, Regular expressions</a:t>
            </a:r>
            <a:r>
              <a:rPr lang="hu-HU" dirty="0"/>
              <a:t> </a:t>
            </a:r>
            <a:r>
              <a:rPr lang="en-US" dirty="0"/>
              <a:t>and Vectorized string functions in pandas</a:t>
            </a:r>
            <a:r>
              <a:rPr lang="hu-HU" dirty="0"/>
              <a:t> </a:t>
            </a:r>
            <a:r>
              <a:rPr lang="en-US" dirty="0"/>
              <a:t>are explained.</a:t>
            </a:r>
            <a:endParaRPr lang="hu-HU" dirty="0"/>
          </a:p>
          <a:p>
            <a:r>
              <a:rPr lang="hu-HU" dirty="0"/>
              <a:t>Finally, Case study of </a:t>
            </a:r>
            <a:r>
              <a:rPr lang="en-US" dirty="0"/>
              <a:t>USDA Food Database</a:t>
            </a:r>
            <a:r>
              <a:rPr lang="hu-HU" dirty="0"/>
              <a:t> is performed </a:t>
            </a:r>
            <a:r>
              <a:rPr lang="en-US" dirty="0"/>
              <a:t>where </a:t>
            </a:r>
            <a:r>
              <a:rPr lang="hu-HU"/>
              <a:t>data wrangling is done using Pandas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dirty="0"/>
              <a:t>Introduction, Combining and Merging Data Sets, Reshaping and Pivoting, Data Transformation, String Manipulation, Example: USDA Food Database</a:t>
            </a:r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hu-HU" dirty="0"/>
              <a:t>Terminal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 err="1"/>
              <a:t>IPython</a:t>
            </a:r>
            <a:r>
              <a:rPr lang="en-US" b="1" dirty="0"/>
              <a:t> HTML Notebook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ipython notebook (Can be used but depreciated)</a:t>
            </a:r>
          </a:p>
          <a:p>
            <a:pPr marL="0" indent="0">
              <a:buNone/>
            </a:pPr>
            <a:r>
              <a:rPr lang="hu-HU" dirty="0"/>
              <a:t>Or</a:t>
            </a:r>
          </a:p>
          <a:p>
            <a:pPr marL="0" indent="0">
              <a:buNone/>
            </a:pPr>
            <a:r>
              <a:rPr lang="hu-HU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Merging Data Sets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b="1" dirty="0" err="1"/>
              <a:t>pandas.merge</a:t>
            </a:r>
            <a:r>
              <a:rPr lang="en-US" b="1" dirty="0"/>
              <a:t> </a:t>
            </a:r>
            <a:r>
              <a:rPr lang="en-US" dirty="0"/>
              <a:t>connects rows in </a:t>
            </a:r>
            <a:r>
              <a:rPr lang="en-US" dirty="0" err="1"/>
              <a:t>DataFrames</a:t>
            </a:r>
            <a:r>
              <a:rPr lang="en-US" dirty="0"/>
              <a:t> based on one or more keys. This will</a:t>
            </a:r>
            <a:r>
              <a:rPr lang="hu-HU" dirty="0"/>
              <a:t> </a:t>
            </a:r>
            <a:r>
              <a:rPr lang="en-US" dirty="0"/>
              <a:t>be familiar to users of SQL or other relational databases, as it implements database</a:t>
            </a:r>
            <a:r>
              <a:rPr lang="hu-HU" dirty="0"/>
              <a:t> </a:t>
            </a:r>
            <a:r>
              <a:rPr lang="en-US" dirty="0"/>
              <a:t>join operations.</a:t>
            </a:r>
          </a:p>
          <a:p>
            <a:pPr>
              <a:buFontTx/>
              <a:buChar char="-"/>
            </a:pPr>
            <a:r>
              <a:rPr lang="en-US" b="1" dirty="0" err="1"/>
              <a:t>pandas.concat</a:t>
            </a:r>
            <a:r>
              <a:rPr lang="en-US" b="1" dirty="0"/>
              <a:t> </a:t>
            </a:r>
            <a:r>
              <a:rPr lang="en-US" dirty="0"/>
              <a:t>glues or stacks together objects along an axis.</a:t>
            </a:r>
          </a:p>
          <a:p>
            <a:pPr>
              <a:buFontTx/>
              <a:buChar char="-"/>
            </a:pPr>
            <a:r>
              <a:rPr lang="en-US" b="1" dirty="0" err="1"/>
              <a:t>combine_first</a:t>
            </a:r>
            <a:r>
              <a:rPr lang="en-US" b="1" dirty="0"/>
              <a:t> </a:t>
            </a:r>
            <a:r>
              <a:rPr lang="en-US" dirty="0"/>
              <a:t>instance method enables splicing together overlapping data to fill</a:t>
            </a:r>
            <a:r>
              <a:rPr lang="hu-HU" dirty="0"/>
              <a:t> </a:t>
            </a:r>
            <a:r>
              <a:rPr lang="en-US" dirty="0"/>
              <a:t>in missing values in one object with values from another.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876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Merging Data Sets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Database-style DataFrame Merges</a:t>
            </a:r>
            <a:endParaRPr lang="hu-HU" b="1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df1 = pd.DataFrame({'key': ['b', 'b', 'a'],'data1': range(3)})</a:t>
            </a:r>
          </a:p>
          <a:p>
            <a:pPr marL="0" indent="0">
              <a:buNone/>
            </a:pPr>
            <a:r>
              <a:rPr lang="hu-HU" dirty="0"/>
              <a:t>df2 = pd.DataFrame({'key': ['b', 'b', 'c'],'data2': range(3)})</a:t>
            </a:r>
          </a:p>
          <a:p>
            <a:pPr marL="0" indent="0">
              <a:buNone/>
            </a:pPr>
            <a:r>
              <a:rPr lang="hu-HU" dirty="0"/>
              <a:t>pd.merge(df1, df2)  #Inner Join Be default</a:t>
            </a:r>
          </a:p>
          <a:p>
            <a:pPr marL="0" indent="0">
              <a:buNone/>
            </a:pPr>
            <a:r>
              <a:rPr lang="en-US" dirty="0" err="1"/>
              <a:t>pd.merge</a:t>
            </a:r>
            <a:r>
              <a:rPr lang="en-US" dirty="0"/>
              <a:t>(df1, df2, on='key’)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12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Merging Data Sets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Database-style </a:t>
            </a:r>
            <a:r>
              <a:rPr lang="en-US" b="1" dirty="0" err="1"/>
              <a:t>DataFrame</a:t>
            </a:r>
            <a:r>
              <a:rPr lang="en-US" b="1" dirty="0"/>
              <a:t> Merges</a:t>
            </a:r>
          </a:p>
          <a:p>
            <a:pPr marL="0" indent="0">
              <a:buNone/>
            </a:pPr>
            <a:r>
              <a:rPr lang="en-US" dirty="0" err="1"/>
              <a:t>pd.merge</a:t>
            </a:r>
            <a:r>
              <a:rPr lang="en-US" dirty="0"/>
              <a:t>(df1, df2, how='outer’)</a:t>
            </a:r>
          </a:p>
          <a:p>
            <a:pPr marL="0" indent="0">
              <a:buNone/>
            </a:pPr>
            <a:r>
              <a:rPr lang="en-US" dirty="0" err="1"/>
              <a:t>pd.merge</a:t>
            </a:r>
            <a:r>
              <a:rPr lang="en-US" dirty="0"/>
              <a:t>(df1, df2, how='inner’)</a:t>
            </a:r>
            <a:endParaRPr lang="hu-HU" dirty="0"/>
          </a:p>
          <a:p>
            <a:pPr marL="0" indent="0">
              <a:buNone/>
            </a:pPr>
            <a:r>
              <a:rPr lang="en-US" dirty="0" err="1"/>
              <a:t>pd.merge</a:t>
            </a:r>
            <a:r>
              <a:rPr lang="en-US" dirty="0"/>
              <a:t>(df1, df2, on='key', how='left’)</a:t>
            </a:r>
            <a:endParaRPr lang="hu-HU" dirty="0"/>
          </a:p>
          <a:p>
            <a:pPr marL="0" indent="0">
              <a:buNone/>
            </a:pPr>
            <a:r>
              <a:rPr lang="en-US" dirty="0" err="1"/>
              <a:t>pd.merge</a:t>
            </a:r>
            <a:r>
              <a:rPr lang="en-US" dirty="0"/>
              <a:t>(df1, df2, on='key', how='right')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092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Merging Data Sets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Merging on Index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left1 = pd.DataFrame({'key': ['a', 'b', 'a', 'a', 'b', 'c'], 'value': range(6)})</a:t>
            </a:r>
          </a:p>
          <a:p>
            <a:pPr marL="0" indent="0">
              <a:buNone/>
            </a:pPr>
            <a:r>
              <a:rPr lang="hu-HU" dirty="0"/>
              <a:t>right1 = pd.DataFrame({'group_val': [3.5, 7]}, index=['a', 'b’])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 err="1"/>
              <a:t>pd.merge</a:t>
            </a:r>
            <a:r>
              <a:rPr lang="en-US" dirty="0"/>
              <a:t>(left1, right1, </a:t>
            </a:r>
            <a:r>
              <a:rPr lang="en-US" dirty="0" err="1"/>
              <a:t>left_on</a:t>
            </a:r>
            <a:r>
              <a:rPr lang="en-US" dirty="0"/>
              <a:t>='key', </a:t>
            </a:r>
            <a:r>
              <a:rPr lang="en-US" dirty="0" err="1"/>
              <a:t>right_index</a:t>
            </a:r>
            <a:r>
              <a:rPr lang="en-US" dirty="0"/>
              <a:t>=True)</a:t>
            </a:r>
            <a:endParaRPr lang="hu-HU" dirty="0"/>
          </a:p>
          <a:p>
            <a:pPr marL="0" indent="0">
              <a:buNone/>
            </a:pPr>
            <a:r>
              <a:rPr lang="en-US" dirty="0" err="1"/>
              <a:t>pd.merge</a:t>
            </a:r>
            <a:r>
              <a:rPr lang="en-US" dirty="0"/>
              <a:t>(left1, right1, </a:t>
            </a:r>
            <a:r>
              <a:rPr lang="en-US" dirty="0" err="1"/>
              <a:t>left_on</a:t>
            </a:r>
            <a:r>
              <a:rPr lang="en-US" dirty="0"/>
              <a:t>='key', </a:t>
            </a:r>
            <a:r>
              <a:rPr lang="en-US" dirty="0" err="1"/>
              <a:t>right_index</a:t>
            </a:r>
            <a:r>
              <a:rPr lang="en-US" dirty="0"/>
              <a:t>=True, how='outer')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138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Merging Data Sets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74688" y="1074736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Concatenating Along an Axis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arr = np.arange(12).reshape((3, 4))</a:t>
            </a:r>
          </a:p>
          <a:p>
            <a:pPr marL="0" indent="0">
              <a:buNone/>
            </a:pPr>
            <a:r>
              <a:rPr lang="hu-HU" dirty="0"/>
              <a:t>import numpy as np</a:t>
            </a:r>
          </a:p>
          <a:p>
            <a:pPr marL="0" indent="0">
              <a:buNone/>
            </a:pPr>
            <a:r>
              <a:rPr lang="hu-HU" dirty="0"/>
              <a:t>np.concatenate([arr, arr], axis=1)</a:t>
            </a:r>
          </a:p>
          <a:p>
            <a:pPr marL="0" indent="0">
              <a:buNone/>
            </a:pPr>
            <a:r>
              <a:rPr lang="hu-HU" dirty="0"/>
              <a:t>s1 = pd.Series([0, 1], index=['a', 'b'])</a:t>
            </a:r>
          </a:p>
          <a:p>
            <a:pPr marL="0" indent="0">
              <a:buNone/>
            </a:pPr>
            <a:r>
              <a:rPr lang="hu-HU" dirty="0"/>
              <a:t>s2 = pd.Series([2, 3, 4], index=['c', 'd', 'e'])</a:t>
            </a:r>
          </a:p>
          <a:p>
            <a:pPr marL="0" indent="0">
              <a:buNone/>
            </a:pPr>
            <a:r>
              <a:rPr lang="hu-HU" dirty="0"/>
              <a:t>s3 = pd.Series([5, 6], index=['f', 'g’])</a:t>
            </a:r>
          </a:p>
          <a:p>
            <a:pPr marL="0" indent="0">
              <a:buNone/>
            </a:pPr>
            <a:r>
              <a:rPr lang="hu-HU" dirty="0"/>
              <a:t>pd.concat([s1, s2, s3])</a:t>
            </a:r>
          </a:p>
          <a:p>
            <a:pPr marL="0" indent="0">
              <a:buNone/>
            </a:pPr>
            <a:r>
              <a:rPr lang="hu-HU" dirty="0"/>
              <a:t>pd.concat([s1, s2, s3], axis=1)</a:t>
            </a:r>
          </a:p>
          <a:p>
            <a:pPr marL="0" indent="0">
              <a:buNone/>
            </a:pPr>
            <a:r>
              <a:rPr lang="en-US" dirty="0"/>
              <a:t>s4 = </a:t>
            </a:r>
            <a:r>
              <a:rPr lang="en-US" dirty="0" err="1"/>
              <a:t>pd.concat</a:t>
            </a:r>
            <a:r>
              <a:rPr lang="en-US" dirty="0"/>
              <a:t>([s1, s3])</a:t>
            </a:r>
          </a:p>
          <a:p>
            <a:pPr marL="0" indent="0">
              <a:buNone/>
            </a:pPr>
            <a:r>
              <a:rPr lang="en-US" dirty="0" err="1"/>
              <a:t>pd.concat</a:t>
            </a:r>
            <a:r>
              <a:rPr lang="en-US" dirty="0"/>
              <a:t>([s1, s4], axis=1, join='inner')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176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23236</TotalTime>
  <Words>1939</Words>
  <Application>Microsoft Office PowerPoint</Application>
  <PresentationFormat>Widescreen</PresentationFormat>
  <Paragraphs>208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1_Office Theme</vt:lpstr>
      <vt:lpstr>Python for Data Science</vt:lpstr>
      <vt:lpstr>Lecture Objectives</vt:lpstr>
      <vt:lpstr>Topics</vt:lpstr>
      <vt:lpstr>IPython Terminal   </vt:lpstr>
      <vt:lpstr>Combining and Merging Data Sets   </vt:lpstr>
      <vt:lpstr>Combining and Merging Data Sets   </vt:lpstr>
      <vt:lpstr>Combining and Merging Data Sets   </vt:lpstr>
      <vt:lpstr>Combining and Merging Data Sets   </vt:lpstr>
      <vt:lpstr>Combining and Merging Data Sets   </vt:lpstr>
      <vt:lpstr>Combining and Merging Data Sets   </vt:lpstr>
      <vt:lpstr>Reshaping and Pivoting   </vt:lpstr>
      <vt:lpstr>Reshaping and Pivoting   </vt:lpstr>
      <vt:lpstr>Reshaping and Pivoting   </vt:lpstr>
      <vt:lpstr>Data Transformation   </vt:lpstr>
      <vt:lpstr>Data Transformation   </vt:lpstr>
      <vt:lpstr>Data Transformation   </vt:lpstr>
      <vt:lpstr>Data Transformation   </vt:lpstr>
      <vt:lpstr>String Manipulation   </vt:lpstr>
      <vt:lpstr>String Manipulation   </vt:lpstr>
      <vt:lpstr>String Manipulation   </vt:lpstr>
      <vt:lpstr>Example: USDA Food Database 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851</cp:revision>
  <dcterms:created xsi:type="dcterms:W3CDTF">2015-10-21T06:04:19Z</dcterms:created>
  <dcterms:modified xsi:type="dcterms:W3CDTF">2021-10-20T20:36:15Z</dcterms:modified>
</cp:coreProperties>
</file>