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80" r:id="rId3"/>
    <p:sldId id="342" r:id="rId4"/>
    <p:sldId id="339" r:id="rId5"/>
    <p:sldId id="409" r:id="rId6"/>
    <p:sldId id="32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thla, Yatish (Yatish)" initials="BY(" lastIdx="1" clrIdx="0">
    <p:extLst>
      <p:ext uri="{19B8F6BF-5375-455C-9EA6-DF929625EA0E}">
        <p15:presenceInfo xmlns:p15="http://schemas.microsoft.com/office/powerpoint/2012/main" userId="S::ybathla@avaya.com::67d1ca534b345e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24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2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11/28/2021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11/28/2021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11/28/2021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11/28/2021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11/28/2021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11/28/2021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11/28/2021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 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ohan.cs.et@msruas.ac.in" TargetMode="External"/><Relationship Id="rId2" Type="http://schemas.openxmlformats.org/officeDocument/2006/relationships/hyperlink" Target="mailto:yatishbathla.cs.et@msruas.ac.in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143000" y="609607"/>
            <a:ext cx="9906000" cy="1470025"/>
          </a:xfrm>
        </p:spPr>
        <p:txBody>
          <a:bodyPr/>
          <a:lstStyle/>
          <a:p>
            <a:r>
              <a:rPr lang="en-US" sz="3200" b="1" dirty="0"/>
              <a:t>Python for Data Science</a:t>
            </a:r>
            <a:endParaRPr lang="en-IN" sz="32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1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/>
              <a:t>Course Leader: </a:t>
            </a:r>
          </a:p>
          <a:p>
            <a:r>
              <a:rPr lang="hu-HU" sz="2400" b="1" dirty="0"/>
              <a:t>Dr. Yatish Bathla</a:t>
            </a:r>
            <a:endParaRPr lang="en-IN" sz="2400" b="1" dirty="0"/>
          </a:p>
          <a:p>
            <a:r>
              <a:rPr lang="en-US" sz="1600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  <a:hlinkClick r:id="rId2"/>
              </a:rPr>
              <a:t>yatishbathla.cs.et@msruas.ac.in</a:t>
            </a:r>
            <a:endParaRPr lang="hu-HU" sz="2400" b="1" dirty="0"/>
          </a:p>
          <a:p>
            <a:r>
              <a:rPr lang="hu-HU" sz="1600" b="1" dirty="0">
                <a:hlinkClick r:id="rId3"/>
              </a:rPr>
              <a:t>yatishbathla</a:t>
            </a:r>
            <a:r>
              <a:rPr lang="en-IN" sz="1600" b="1" dirty="0">
                <a:hlinkClick r:id="rId3"/>
              </a:rPr>
              <a:t>@</a:t>
            </a:r>
            <a:r>
              <a:rPr lang="hu-HU" sz="1600" b="1" dirty="0">
                <a:hlinkClick r:id="rId3"/>
              </a:rPr>
              <a:t>outlook</a:t>
            </a:r>
            <a:r>
              <a:rPr lang="en-IN" sz="1600" b="1" dirty="0">
                <a:hlinkClick r:id="rId3"/>
              </a:rPr>
              <a:t>.c</a:t>
            </a:r>
            <a:r>
              <a:rPr lang="hu-HU" sz="1600" b="1" dirty="0">
                <a:hlinkClick r:id="rId3"/>
              </a:rPr>
              <a:t>om</a:t>
            </a:r>
            <a:endParaRPr lang="hu-HU" sz="1600" b="1" dirty="0"/>
          </a:p>
          <a:p>
            <a:endParaRPr lang="hu-HU" sz="2000" b="1" dirty="0"/>
          </a:p>
          <a:p>
            <a:r>
              <a:rPr lang="hu-HU" sz="2400" b="1" dirty="0"/>
              <a:t>Dr. Mohan Kumar</a:t>
            </a:r>
          </a:p>
          <a:p>
            <a:r>
              <a:rPr lang="en-IN" sz="1600" b="1" dirty="0">
                <a:hlinkClick r:id="rId3"/>
              </a:rPr>
              <a:t>mohan.cs.et@msruas.ac.in</a:t>
            </a:r>
            <a:endParaRPr lang="hu-HU" sz="1600" b="1" dirty="0"/>
          </a:p>
          <a:p>
            <a:endParaRPr lang="en-IN" sz="1600" b="1" dirty="0"/>
          </a:p>
          <a:p>
            <a:endParaRPr lang="en-IN" sz="2000" b="1" dirty="0"/>
          </a:p>
          <a:p>
            <a:pPr algn="l"/>
            <a:r>
              <a:rPr lang="en-IN" sz="2000" b="1" dirty="0"/>
              <a:t>		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93722" y="1556793"/>
            <a:ext cx="500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19CSE432</a:t>
            </a:r>
            <a:r>
              <a:rPr lang="hu-HU" dirty="0"/>
              <a:t>: Lecture 28</a:t>
            </a:r>
            <a:r>
              <a:rPr lang="en-US" dirty="0"/>
              <a:t> </a:t>
            </a:r>
            <a:endParaRPr lang="hu-HU" dirty="0"/>
          </a:p>
          <a:p>
            <a:pPr algn="ctr"/>
            <a:r>
              <a:rPr lang="en-US" dirty="0"/>
              <a:t>B. Tech. 20</a:t>
            </a:r>
            <a:r>
              <a:rPr lang="hu-HU" dirty="0"/>
              <a:t>21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25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Lecture </a:t>
            </a:r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990" y="1087595"/>
            <a:ext cx="10972800" cy="4911962"/>
          </a:xfrm>
        </p:spPr>
        <p:txBody>
          <a:bodyPr/>
          <a:lstStyle/>
          <a:p>
            <a:r>
              <a:rPr lang="en-US" sz="2400" dirty="0">
                <a:cs typeface="Times New Roman" pitchFamily="18" charset="0"/>
              </a:rPr>
              <a:t>At the end of this </a:t>
            </a:r>
            <a:r>
              <a:rPr lang="hu-HU" dirty="0">
                <a:cs typeface="Times New Roman" pitchFamily="18" charset="0"/>
              </a:rPr>
              <a:t>lab (Check Python Codes 28)</a:t>
            </a:r>
            <a:r>
              <a:rPr lang="en-US" sz="2400" dirty="0">
                <a:cs typeface="Times New Roman" pitchFamily="18" charset="0"/>
              </a:rPr>
              <a:t>, student will be able to </a:t>
            </a:r>
            <a:r>
              <a:rPr lang="hu-HU" sz="2400" dirty="0">
                <a:cs typeface="Times New Roman" pitchFamily="18" charset="0"/>
              </a:rPr>
              <a:t>understand</a:t>
            </a:r>
          </a:p>
          <a:p>
            <a:pPr marL="457200" lvl="1" indent="0">
              <a:buNone/>
            </a:pPr>
            <a:endParaRPr lang="hu-HU" dirty="0"/>
          </a:p>
          <a:p>
            <a:pPr marL="457200" lvl="1" indent="0">
              <a:buNone/>
            </a:pPr>
            <a:endParaRPr lang="hu-HU" dirty="0"/>
          </a:p>
          <a:p>
            <a:pPr lvl="1"/>
            <a:r>
              <a:rPr lang="hu-HU" dirty="0"/>
              <a:t>Functional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258484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34634"/>
          </a:xfrm>
        </p:spPr>
        <p:txBody>
          <a:bodyPr/>
          <a:lstStyle/>
          <a:p>
            <a:r>
              <a:rPr lang="hu-HU" b="1" dirty="0"/>
              <a:t>Topics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99410"/>
            <a:ext cx="10972800" cy="5226755"/>
          </a:xfrm>
        </p:spPr>
        <p:txBody>
          <a:bodyPr/>
          <a:lstStyle/>
          <a:p>
            <a:pPr marL="457200" lvl="1" indent="0">
              <a:buNone/>
            </a:pPr>
            <a:endParaRPr lang="hu-HU" sz="2400" dirty="0"/>
          </a:p>
          <a:p>
            <a:pPr lvl="1"/>
            <a:r>
              <a:rPr lang="hu-HU" sz="2400" b="1" dirty="0"/>
              <a:t>Functional Programming: </a:t>
            </a:r>
            <a:r>
              <a:rPr lang="hu-HU" sz="2400" dirty="0"/>
              <a:t>Introduction,</a:t>
            </a:r>
            <a:r>
              <a:rPr lang="hu-HU" sz="2400" b="1" dirty="0"/>
              <a:t> </a:t>
            </a:r>
            <a:r>
              <a:rPr lang="en-US" sz="2400" dirty="0"/>
              <a:t>Decorators, Context Managers,</a:t>
            </a:r>
            <a:r>
              <a:rPr lang="hu-HU" sz="2400" dirty="0"/>
              <a:t> </a:t>
            </a:r>
            <a:r>
              <a:rPr lang="en-US" sz="2400" dirty="0"/>
              <a:t>Generators and Iterators</a:t>
            </a:r>
            <a:r>
              <a:rPr lang="hu-HU" sz="2400" dirty="0"/>
              <a:t>, Applications. zip and map</a:t>
            </a:r>
          </a:p>
          <a:p>
            <a:pPr marL="457200" lvl="1" indent="0">
              <a:buNone/>
            </a:pPr>
            <a:endParaRPr lang="hu-HU" sz="2400" dirty="0"/>
          </a:p>
          <a:p>
            <a:pPr marL="457200" lvl="1" indent="0">
              <a:buNone/>
            </a:pPr>
            <a:endParaRPr lang="hu-HU" sz="2400" dirty="0"/>
          </a:p>
          <a:p>
            <a:pPr marL="457200" lvl="1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507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 Programming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hu-HU" dirty="0"/>
              <a:t> 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079292"/>
            <a:ext cx="10972800" cy="5046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800" b="1" dirty="0"/>
              <a:t>Itera</a:t>
            </a:r>
            <a:r>
              <a:rPr lang="en-US" sz="2800" b="1" dirty="0"/>
              <a:t>tors</a:t>
            </a:r>
            <a:endParaRPr lang="hu-HU" sz="2800" b="1" dirty="0"/>
          </a:p>
          <a:p>
            <a:pPr marL="0" indent="0">
              <a:buNone/>
            </a:pPr>
            <a:r>
              <a:rPr lang="hu-HU" sz="2800" b="1" dirty="0"/>
              <a:t>Command</a:t>
            </a:r>
            <a:r>
              <a:rPr lang="hu-HU" sz="2800" dirty="0"/>
              <a:t>: Ipython</a:t>
            </a:r>
          </a:p>
          <a:p>
            <a:pPr marL="0" indent="0">
              <a:buNone/>
            </a:pPr>
            <a:r>
              <a:rPr lang="hu-HU" sz="2800" dirty="0"/>
              <a:t>L = [1, 2, 3]</a:t>
            </a:r>
          </a:p>
          <a:p>
            <a:pPr marL="0" indent="0">
              <a:buNone/>
            </a:pPr>
            <a:r>
              <a:rPr lang="hu-HU" sz="2800" dirty="0"/>
              <a:t>it = iter(L)</a:t>
            </a:r>
          </a:p>
          <a:p>
            <a:pPr marL="0" indent="0">
              <a:buNone/>
            </a:pPr>
            <a:r>
              <a:rPr lang="hu-HU" sz="2800" dirty="0"/>
              <a:t>it.__next__()</a:t>
            </a:r>
            <a:endParaRPr lang="hu-HU" sz="2800" b="1" dirty="0"/>
          </a:p>
        </p:txBody>
      </p:sp>
    </p:spTree>
    <p:extLst>
      <p:ext uri="{BB962C8B-B14F-4D97-AF65-F5344CB8AC3E}">
        <p14:creationId xmlns:p14="http://schemas.microsoft.com/office/powerpoint/2010/main" val="322025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9352"/>
            <a:ext cx="10972800" cy="5136814"/>
          </a:xfrm>
        </p:spPr>
        <p:txBody>
          <a:bodyPr/>
          <a:lstStyle/>
          <a:p>
            <a:pPr marL="0" indent="0">
              <a:buNone/>
            </a:pPr>
            <a:endParaRPr lang="hu-HU" dirty="0"/>
          </a:p>
          <a:p>
            <a:r>
              <a:rPr lang="hu-HU" dirty="0"/>
              <a:t>I have explained about the </a:t>
            </a:r>
            <a:r>
              <a:rPr lang="hu-HU"/>
              <a:t>coding section (</a:t>
            </a:r>
            <a:r>
              <a:rPr lang="hu-HU">
                <a:cs typeface="Times New Roman" pitchFamily="18" charset="0"/>
              </a:rPr>
              <a:t>Check Python Codes 28)</a:t>
            </a:r>
            <a:r>
              <a:rPr lang="hu-HU"/>
              <a:t> </a:t>
            </a:r>
            <a:r>
              <a:rPr lang="hu-HU" dirty="0"/>
              <a:t>of Functional Programming where Decorators, Context Managers, Generators, Iterators, Applications. zip and map are discussed</a:t>
            </a:r>
          </a:p>
        </p:txBody>
      </p:sp>
    </p:spTree>
    <p:extLst>
      <p:ext uri="{BB962C8B-B14F-4D97-AF65-F5344CB8AC3E}">
        <p14:creationId xmlns:p14="http://schemas.microsoft.com/office/powerpoint/2010/main" val="3473617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30379</TotalTime>
  <Words>165</Words>
  <Application>Microsoft Office PowerPoint</Application>
  <PresentationFormat>Widescreen</PresentationFormat>
  <Paragraphs>34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Office Theme</vt:lpstr>
      <vt:lpstr>1_Office Theme</vt:lpstr>
      <vt:lpstr>Python for Data Science</vt:lpstr>
      <vt:lpstr>Lecture Objectives</vt:lpstr>
      <vt:lpstr>Topics</vt:lpstr>
      <vt:lpstr>Functional Programming   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Bathla, Yatish (Yatish)</cp:lastModifiedBy>
  <cp:revision>1358</cp:revision>
  <dcterms:created xsi:type="dcterms:W3CDTF">2015-10-21T06:04:19Z</dcterms:created>
  <dcterms:modified xsi:type="dcterms:W3CDTF">2021-11-28T21:36:01Z</dcterms:modified>
</cp:coreProperties>
</file>