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80" r:id="rId3"/>
    <p:sldId id="342" r:id="rId4"/>
    <p:sldId id="339" r:id="rId5"/>
    <p:sldId id="392" r:id="rId6"/>
    <p:sldId id="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hla, Yatish (Yatish)" initials="BY(" lastIdx="1" clrIdx="0">
    <p:extLst>
      <p:ext uri="{19B8F6BF-5375-455C-9EA6-DF929625EA0E}">
        <p15:presenceInfo xmlns:p15="http://schemas.microsoft.com/office/powerpoint/2012/main" userId="S::ybathla@avaya.com::67d1ca534b345e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2400" b="1" dirty="0"/>
          </a:p>
          <a:p>
            <a:r>
              <a:rPr lang="hu-HU" sz="1600" b="1" dirty="0">
                <a:hlinkClick r:id="rId3"/>
              </a:rPr>
              <a:t>yatishbathla</a:t>
            </a:r>
            <a:r>
              <a:rPr lang="en-IN" sz="1600" b="1" dirty="0">
                <a:hlinkClick r:id="rId3"/>
              </a:rPr>
              <a:t>@</a:t>
            </a:r>
            <a:r>
              <a:rPr lang="hu-HU" sz="1600" b="1" dirty="0">
                <a:hlinkClick r:id="rId3"/>
              </a:rPr>
              <a:t>outlook</a:t>
            </a:r>
            <a:r>
              <a:rPr lang="en-IN" sz="1600" b="1" dirty="0">
                <a:hlinkClick r:id="rId3"/>
              </a:rPr>
              <a:t>.c</a:t>
            </a:r>
            <a:r>
              <a:rPr lang="hu-HU" sz="1600" b="1" dirty="0">
                <a:hlinkClick r:id="rId3"/>
              </a:rPr>
              <a:t>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29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lab (Check Python Code Lab 29)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4634"/>
          </a:xfrm>
        </p:spPr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9410"/>
            <a:ext cx="10972800" cy="5226755"/>
          </a:xfrm>
        </p:spPr>
        <p:txBody>
          <a:bodyPr/>
          <a:lstStyle/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b="1" dirty="0"/>
              <a:t>Object Oriented Programming: </a:t>
            </a:r>
            <a:r>
              <a:rPr lang="en-US" sz="2400" dirty="0" err="1"/>
              <a:t>Metaclasses</a:t>
            </a:r>
            <a:r>
              <a:rPr lang="en-US" sz="2400" dirty="0"/>
              <a:t>, </a:t>
            </a:r>
            <a:r>
              <a:rPr lang="en-US" sz="2400" dirty="0" err="1"/>
              <a:t>metaclass</a:t>
            </a:r>
            <a:r>
              <a:rPr lang="en-US" sz="2400" dirty="0"/>
              <a:t> programming, inspection and other uses, Class Factories and run time attributes, Abstract Base Classes (ABCs) and protocol declaration</a:t>
            </a:r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Introduction</a:t>
            </a:r>
          </a:p>
          <a:p>
            <a:r>
              <a:rPr lang="hu-HU" dirty="0"/>
              <a:t>Four Principles: Encapsulation, Data Abstraction, Polymorphism and Inheritance</a:t>
            </a:r>
          </a:p>
          <a:p>
            <a:r>
              <a:rPr lang="en-US" dirty="0"/>
              <a:t>We can realize the fundamental syntactical structure of a class in Python: A class consists of two parts: the header and the body.</a:t>
            </a:r>
            <a:endParaRPr lang="hu-HU" dirty="0"/>
          </a:p>
          <a:p>
            <a:r>
              <a:rPr lang="en-US" dirty="0"/>
              <a:t>The class name is followed by a listing of other class names, which are classes from which the defined class inherits. These classes are called </a:t>
            </a:r>
            <a:r>
              <a:rPr lang="en-US" dirty="0" err="1"/>
              <a:t>superclasses</a:t>
            </a:r>
            <a:r>
              <a:rPr lang="en-US" dirty="0"/>
              <a:t>, base classes or sometimes parent classes.</a:t>
            </a:r>
            <a:endParaRPr lang="hu-HU" dirty="0"/>
          </a:p>
          <a:p>
            <a:r>
              <a:rPr lang="en-US" dirty="0"/>
              <a:t>Attributes are created inside a class definition. We can dynamically create arbitrary new attributes for existing instances of a class. We do this by joining an arbitrary name to the </a:t>
            </a:r>
            <a:r>
              <a:rPr lang="hu-HU" dirty="0"/>
              <a:t>Object</a:t>
            </a:r>
            <a:r>
              <a:rPr lang="en-US" dirty="0"/>
              <a:t> name, separated by a dot ".".</a:t>
            </a:r>
            <a:endParaRPr lang="hu-HU" dirty="0"/>
          </a:p>
          <a:p>
            <a:r>
              <a:rPr lang="en-US" dirty="0"/>
              <a:t>A method is "just" a function which is defined inside a class</a:t>
            </a:r>
            <a:r>
              <a:rPr lang="hu-HU" dirty="0"/>
              <a:t>.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a method which is immediately and automatically called after an instance has been created.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79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I have explained about the Object Oriented Programming where metaclass programming, inspection and other uses, Class Factories and run time attributes, Abstract Base Classes (ABCs) and protocol declaration are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30152</TotalTime>
  <Words>305</Words>
  <Application>Microsoft Office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Object Oriented Programming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1355</cp:revision>
  <dcterms:created xsi:type="dcterms:W3CDTF">2015-10-21T06:04:19Z</dcterms:created>
  <dcterms:modified xsi:type="dcterms:W3CDTF">2021-11-29T19:23:22Z</dcterms:modified>
</cp:coreProperties>
</file>