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80" r:id="rId3"/>
    <p:sldId id="342" r:id="rId4"/>
    <p:sldId id="339" r:id="rId5"/>
    <p:sldId id="32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.cs.et@msruas.ac.in" TargetMode="External"/><Relationship Id="rId2" Type="http://schemas.openxmlformats.org/officeDocument/2006/relationships/hyperlink" Target="mailto:yatishbathla@outlook.com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43000" y="609607"/>
            <a:ext cx="9906000" cy="1470025"/>
          </a:xfrm>
        </p:spPr>
        <p:txBody>
          <a:bodyPr/>
          <a:lstStyle/>
          <a:p>
            <a:r>
              <a:rPr lang="en-US" sz="3200" b="1" dirty="0"/>
              <a:t>Python for Data Science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1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Course Leader: </a:t>
            </a:r>
          </a:p>
          <a:p>
            <a:r>
              <a:rPr lang="hu-HU" sz="2400" b="1" dirty="0"/>
              <a:t>Dr. Yatish Bathla</a:t>
            </a:r>
            <a:endParaRPr lang="en-IN" sz="2400" b="1" dirty="0"/>
          </a:p>
          <a:p>
            <a:r>
              <a:rPr lang="hu-HU" sz="1600" b="1" dirty="0">
                <a:hlinkClick r:id="rId2"/>
              </a:rPr>
              <a:t>yatishbathla@outlook.com</a:t>
            </a:r>
            <a:endParaRPr lang="hu-HU" sz="1600" b="1" dirty="0"/>
          </a:p>
          <a:p>
            <a:endParaRPr lang="hu-HU" sz="2000" b="1" dirty="0"/>
          </a:p>
          <a:p>
            <a:r>
              <a:rPr lang="hu-HU" sz="2400" b="1" dirty="0"/>
              <a:t>Dr. Mohan Kumar</a:t>
            </a:r>
          </a:p>
          <a:p>
            <a:r>
              <a:rPr lang="en-IN" sz="1600" b="1" dirty="0">
                <a:hlinkClick r:id="rId3"/>
              </a:rPr>
              <a:t>mohan.cs.et@msruas.ac.in</a:t>
            </a:r>
            <a:endParaRPr lang="hu-HU" sz="1600" b="1" dirty="0"/>
          </a:p>
          <a:p>
            <a:endParaRPr lang="en-IN" sz="1600" b="1" dirty="0"/>
          </a:p>
          <a:p>
            <a:endParaRPr lang="en-IN" sz="2000" b="1" dirty="0"/>
          </a:p>
          <a:p>
            <a:pPr algn="l"/>
            <a:r>
              <a:rPr lang="en-IN" sz="2000" b="1" dirty="0"/>
              <a:t>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3722" y="155679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19CSE432</a:t>
            </a:r>
            <a:r>
              <a:rPr lang="hu-HU" dirty="0"/>
              <a:t>: Lecture 8</a:t>
            </a:r>
            <a:r>
              <a:rPr lang="en-US" dirty="0"/>
              <a:t> </a:t>
            </a:r>
            <a:endParaRPr lang="hu-HU" dirty="0"/>
          </a:p>
          <a:p>
            <a:pPr algn="ctr"/>
            <a:r>
              <a:rPr lang="en-US" dirty="0"/>
              <a:t>B. Tech. 20</a:t>
            </a:r>
            <a:r>
              <a:rPr lang="hu-HU" dirty="0"/>
              <a:t>21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25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Lecture </a:t>
            </a:r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90" y="1087595"/>
            <a:ext cx="10972800" cy="4911962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</a:t>
            </a:r>
            <a:r>
              <a:rPr lang="hu-HU" dirty="0">
                <a:cs typeface="Times New Roman" pitchFamily="18" charset="0"/>
              </a:rPr>
              <a:t>lecture</a:t>
            </a:r>
            <a:r>
              <a:rPr lang="en-US" sz="2400" dirty="0">
                <a:cs typeface="Times New Roman" pitchFamily="18" charset="0"/>
              </a:rPr>
              <a:t>, student will be able to </a:t>
            </a:r>
            <a:r>
              <a:rPr lang="hu-HU" sz="2400" dirty="0">
                <a:cs typeface="Times New Roman" pitchFamily="18" charset="0"/>
              </a:rPr>
              <a:t>understand</a:t>
            </a:r>
          </a:p>
          <a:p>
            <a:pPr marL="0" indent="0">
              <a:buNone/>
            </a:pPr>
            <a:endParaRPr lang="en-US" sz="2400" dirty="0">
              <a:cs typeface="Times New Roman" pitchFamily="18" charset="0"/>
            </a:endParaRPr>
          </a:p>
          <a:p>
            <a:pPr lvl="1"/>
            <a:r>
              <a:rPr lang="hu-HU" dirty="0"/>
              <a:t>Coding part of Advance Collection</a:t>
            </a:r>
          </a:p>
          <a:p>
            <a:pPr lvl="1"/>
            <a:r>
              <a:rPr lang="hu-HU" dirty="0"/>
              <a:t>Coding part of </a:t>
            </a:r>
            <a:r>
              <a:rPr lang="en-US" dirty="0"/>
              <a:t>Operations and usage of python in data storage and processing</a:t>
            </a:r>
          </a:p>
          <a:p>
            <a:pPr lvl="1"/>
            <a:r>
              <a:rPr lang="hu-HU" dirty="0"/>
              <a:t>Coding part </a:t>
            </a:r>
            <a:r>
              <a:rPr lang="hu-HU"/>
              <a:t>of Comprehensions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484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6092"/>
            <a:ext cx="10972800" cy="4860073"/>
          </a:xfrm>
        </p:spPr>
        <p:txBody>
          <a:bodyPr/>
          <a:lstStyle/>
          <a:p>
            <a:pPr marL="457200" lvl="1" indent="0">
              <a:buNone/>
            </a:pPr>
            <a:endParaRPr lang="hu-HU"/>
          </a:p>
          <a:p>
            <a:pPr lvl="1"/>
            <a:r>
              <a:rPr lang="hu-HU" dirty="0"/>
              <a:t>Advance Collection (namedtuple, OrderedDict, counter, heapq, ChainMap)</a:t>
            </a:r>
          </a:p>
          <a:p>
            <a:pPr lvl="1"/>
            <a:r>
              <a:rPr lang="hu-HU" dirty="0"/>
              <a:t>Operations and usage of Advance and Core collections of python in data storage and processing</a:t>
            </a:r>
          </a:p>
          <a:p>
            <a:pPr lvl="1"/>
            <a:r>
              <a:rPr lang="hu-HU" dirty="0"/>
              <a:t>Comprehensions (List comprehensions, Set comprehensions, Dictionary Comprehensions, Nested Comprehensions)</a:t>
            </a:r>
          </a:p>
          <a:p>
            <a:pPr marL="457200" lvl="1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07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hu-HU" dirty="0"/>
              <a:t>Coding part of </a:t>
            </a:r>
            <a:r>
              <a:rPr lang="en-US" sz="2400" dirty="0"/>
              <a:t>Advance Collection</a:t>
            </a:r>
            <a:r>
              <a:rPr lang="hu-HU" sz="2400" dirty="0"/>
              <a:t>s in Python: </a:t>
            </a:r>
            <a:r>
              <a:rPr lang="en-US" sz="2400" dirty="0"/>
              <a:t>(</a:t>
            </a:r>
            <a:r>
              <a:rPr lang="en-US" sz="2400" dirty="0" err="1"/>
              <a:t>namedtuple</a:t>
            </a:r>
            <a:r>
              <a:rPr lang="en-US" sz="2400" dirty="0"/>
              <a:t>, </a:t>
            </a:r>
            <a:r>
              <a:rPr lang="en-US" sz="2400" dirty="0" err="1"/>
              <a:t>OrderedDict</a:t>
            </a:r>
            <a:r>
              <a:rPr lang="en-US" sz="2400" dirty="0"/>
              <a:t>, counter, </a:t>
            </a:r>
            <a:r>
              <a:rPr lang="en-US" sz="2400" dirty="0" err="1"/>
              <a:t>heapq</a:t>
            </a:r>
            <a:r>
              <a:rPr lang="en-US" sz="2400" dirty="0"/>
              <a:t>, </a:t>
            </a:r>
            <a:r>
              <a:rPr lang="en-US" sz="2400" dirty="0" err="1"/>
              <a:t>ChainMap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Coding part of </a:t>
            </a:r>
            <a:r>
              <a:rPr lang="en-US" sz="2400" dirty="0"/>
              <a:t>Operations and usage </a:t>
            </a:r>
            <a:r>
              <a:rPr lang="hu-HU" sz="2400" dirty="0"/>
              <a:t>of Advance and Core collections of python </a:t>
            </a:r>
            <a:r>
              <a:rPr lang="en-US" sz="2400" dirty="0"/>
              <a:t>in data storage and processing</a:t>
            </a:r>
            <a:endParaRPr lang="hu-HU" sz="2400" dirty="0"/>
          </a:p>
          <a:p>
            <a:pPr marL="0" indent="0">
              <a:buNone/>
            </a:pPr>
            <a:endParaRPr lang="hu-HU" sz="2400" dirty="0"/>
          </a:p>
          <a:p>
            <a:r>
              <a:rPr lang="hu-HU" dirty="0"/>
              <a:t>Coding part </a:t>
            </a:r>
            <a:r>
              <a:rPr lang="hu-HU" sz="2400" dirty="0"/>
              <a:t>of </a:t>
            </a:r>
            <a:r>
              <a:rPr lang="en-US" dirty="0"/>
              <a:t>Comprehensions</a:t>
            </a:r>
            <a:r>
              <a:rPr lang="hu-HU" dirty="0"/>
              <a:t> (List comprehensions, Set comprehensions, Dictionary Comprehensions, Nested List Comprehensions)</a:t>
            </a:r>
          </a:p>
          <a:p>
            <a:endParaRPr lang="hu-HU" sz="2400" dirty="0"/>
          </a:p>
          <a:p>
            <a:r>
              <a:rPr lang="hu-HU" dirty="0"/>
              <a:t>List Comprehensions is most frequently used, then Dictionary Comprehensions and Set comprehensions is seldom used</a:t>
            </a:r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15871</TotalTime>
  <Words>199</Words>
  <Application>Microsoft Office PowerPoint</Application>
  <PresentationFormat>Widescreen</PresentationFormat>
  <Paragraphs>33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1_Office Theme</vt:lpstr>
      <vt:lpstr>Python for Data Science</vt:lpstr>
      <vt:lpstr>Lecture Objectives</vt:lpstr>
      <vt:lpstr>Topics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Bathla, Yatish (Yatish)</cp:lastModifiedBy>
  <cp:revision>441</cp:revision>
  <dcterms:created xsi:type="dcterms:W3CDTF">2015-10-21T06:04:19Z</dcterms:created>
  <dcterms:modified xsi:type="dcterms:W3CDTF">2021-09-19T18:53:28Z</dcterms:modified>
</cp:coreProperties>
</file>