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80" r:id="rId3"/>
    <p:sldId id="342" r:id="rId4"/>
    <p:sldId id="339" r:id="rId5"/>
    <p:sldId id="389" r:id="rId6"/>
    <p:sldId id="392" r:id="rId7"/>
    <p:sldId id="405" r:id="rId8"/>
    <p:sldId id="3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hla, Yatish (Yatish)" initials="BY(" lastIdx="1" clrIdx="0">
    <p:extLst>
      <p:ext uri="{19B8F6BF-5375-455C-9EA6-DF929625EA0E}">
        <p15:presenceInfo xmlns:p15="http://schemas.microsoft.com/office/powerpoint/2012/main" userId="S::ybathla@avaya.com::67d1ca534b345e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2400" b="1" dirty="0"/>
          </a:p>
          <a:p>
            <a:r>
              <a:rPr lang="hu-HU" sz="1600" b="1" dirty="0">
                <a:hlinkClick r:id="rId3"/>
              </a:rPr>
              <a:t>yatishbathla</a:t>
            </a:r>
            <a:r>
              <a:rPr lang="en-IN" sz="1600" b="1" dirty="0">
                <a:hlinkClick r:id="rId3"/>
              </a:rPr>
              <a:t>@</a:t>
            </a:r>
            <a:r>
              <a:rPr lang="hu-HU" sz="1600" b="1" dirty="0">
                <a:hlinkClick r:id="rId3"/>
              </a:rPr>
              <a:t>outlook</a:t>
            </a:r>
            <a:r>
              <a:rPr lang="en-IN" sz="1600" b="1" dirty="0">
                <a:hlinkClick r:id="rId3"/>
              </a:rPr>
              <a:t>.c</a:t>
            </a:r>
            <a:r>
              <a:rPr lang="hu-HU" sz="1600" b="1" dirty="0">
                <a:hlinkClick r:id="rId3"/>
              </a:rPr>
              <a:t>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26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lab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Python Unit Testing module</a:t>
            </a:r>
          </a:p>
          <a:p>
            <a:pPr lvl="1"/>
            <a:r>
              <a:rPr lang="en-US" dirty="0"/>
              <a:t>Test Driven</a:t>
            </a:r>
            <a:r>
              <a:rPr lang="hu-HU" dirty="0"/>
              <a:t> </a:t>
            </a:r>
            <a:r>
              <a:rPr lang="en-US" dirty="0"/>
              <a:t>Development (TDD)</a:t>
            </a:r>
            <a:endParaRPr lang="hu-HU" dirty="0"/>
          </a:p>
          <a:p>
            <a:pPr lvl="1"/>
            <a:r>
              <a:rPr lang="en-US" dirty="0"/>
              <a:t>Acceptance Testing of python software</a:t>
            </a:r>
            <a:endParaRPr lang="hu-HU" dirty="0"/>
          </a:p>
          <a:p>
            <a:pPr lvl="1"/>
            <a:r>
              <a:rPr lang="en-US" dirty="0" err="1"/>
              <a:t>Behaviour</a:t>
            </a:r>
            <a:r>
              <a:rPr lang="en-US" dirty="0"/>
              <a:t> Driven Development (BDD)</a:t>
            </a:r>
            <a:endParaRPr lang="hu-HU" dirty="0"/>
          </a:p>
          <a:p>
            <a:pPr lvl="1"/>
            <a:r>
              <a:rPr lang="en-US" dirty="0"/>
              <a:t>Virtual environments for testing</a:t>
            </a:r>
          </a:p>
          <a:p>
            <a:pPr lvl="1"/>
            <a:r>
              <a:rPr lang="en-US" dirty="0"/>
              <a:t>Debugging and Python debugger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34634"/>
          </a:xfrm>
        </p:spPr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9410"/>
            <a:ext cx="10972800" cy="5226755"/>
          </a:xfrm>
        </p:spPr>
        <p:txBody>
          <a:bodyPr/>
          <a:lstStyle/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hu-HU" sz="2400" b="1" dirty="0"/>
              <a:t>Python Unit Testing module:  </a:t>
            </a:r>
            <a:r>
              <a:rPr lang="hu-HU" sz="2400" dirty="0"/>
              <a:t>Unittest module, Unit Test Structure</a:t>
            </a:r>
          </a:p>
          <a:p>
            <a:pPr lvl="1"/>
            <a:r>
              <a:rPr lang="hu-HU" sz="2400" b="1" dirty="0"/>
              <a:t>Test Driven Development: </a:t>
            </a:r>
            <a:r>
              <a:rPr lang="hu-HU" sz="2400" dirty="0"/>
              <a:t>Introduction, </a:t>
            </a:r>
            <a:r>
              <a:rPr lang="en-US" sz="2400" dirty="0"/>
              <a:t>Ethos</a:t>
            </a:r>
            <a:r>
              <a:rPr lang="hu-HU" sz="2400" dirty="0"/>
              <a:t> of TDD, Advantage</a:t>
            </a:r>
          </a:p>
          <a:p>
            <a:pPr lvl="1"/>
            <a:r>
              <a:rPr lang="en-US" sz="2400" b="1" dirty="0"/>
              <a:t>Acceptance Testing of python software</a:t>
            </a:r>
            <a:r>
              <a:rPr lang="hu-HU" sz="2400" dirty="0"/>
              <a:t>: Introduction, Acceptance Criteria, Acceptance Testing in SDLC,</a:t>
            </a:r>
            <a:r>
              <a:rPr lang="en-US" sz="2400" dirty="0"/>
              <a:t> Anatomy of</a:t>
            </a:r>
            <a:r>
              <a:rPr lang="hu-HU" sz="2400" dirty="0"/>
              <a:t> </a:t>
            </a:r>
            <a:r>
              <a:rPr lang="en-US" sz="2400" dirty="0"/>
              <a:t>an Acceptance Test</a:t>
            </a:r>
            <a:r>
              <a:rPr lang="hu-HU" sz="2400" dirty="0"/>
              <a:t> , Goals of Acceptance Testing</a:t>
            </a:r>
          </a:p>
          <a:p>
            <a:pPr lvl="1"/>
            <a:r>
              <a:rPr lang="hu-HU" sz="2400" b="1" dirty="0"/>
              <a:t>Behavior Driven Development: </a:t>
            </a:r>
            <a:r>
              <a:rPr lang="hu-HU" sz="2400" dirty="0"/>
              <a:t>Introduction, Cucumber Framework(Using Gherkin Syntax), Robot Framework</a:t>
            </a:r>
          </a:p>
          <a:p>
            <a:pPr lvl="1"/>
            <a:r>
              <a:rPr lang="hu-HU" sz="2400" b="1" dirty="0"/>
              <a:t>Virtual environments for testing: </a:t>
            </a:r>
            <a:r>
              <a:rPr lang="hu-HU" sz="2400" dirty="0"/>
              <a:t>Introduction, Virtualenvwrapper</a:t>
            </a:r>
          </a:p>
          <a:p>
            <a:pPr lvl="1"/>
            <a:r>
              <a:rPr lang="hu-HU" sz="2400" b="1" dirty="0"/>
              <a:t>Debugging and Python debugger: </a:t>
            </a:r>
            <a:r>
              <a:rPr lang="hu-HU" sz="2400" dirty="0"/>
              <a:t>Introduction</a:t>
            </a:r>
            <a:r>
              <a:rPr lang="hu-HU" sz="2400" b="1" dirty="0"/>
              <a:t>, </a:t>
            </a:r>
            <a:r>
              <a:rPr lang="hu-HU" sz="2400" dirty="0"/>
              <a:t>PDB- Interactive Debugger</a:t>
            </a:r>
          </a:p>
          <a:p>
            <a:pPr lvl="1"/>
            <a:endParaRPr lang="hu-HU" sz="2400" dirty="0"/>
          </a:p>
          <a:p>
            <a:pPr lvl="1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Unit Testing module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Manual Testing</a:t>
            </a:r>
            <a:endParaRPr lang="hu-HU" sz="2800" b="1" dirty="0"/>
          </a:p>
          <a:p>
            <a:pPr marL="0" indent="0">
              <a:buNone/>
            </a:pPr>
            <a:r>
              <a:rPr lang="hu-HU" b="1" u="sng" dirty="0"/>
              <a:t>Command Line: </a:t>
            </a:r>
          </a:p>
          <a:p>
            <a:pPr marL="0" indent="0">
              <a:buNone/>
            </a:pPr>
            <a:r>
              <a:rPr lang="hu-HU" dirty="0"/>
              <a:t>C:\windows\system32&gt;ipython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assert sum([1, 2, 3]) == 6, "Should be 6"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assert sum([1, 2, 3]) == 5, "Should be 6”</a:t>
            </a:r>
          </a:p>
        </p:txBody>
      </p:sp>
    </p:spTree>
    <p:extLst>
      <p:ext uri="{BB962C8B-B14F-4D97-AF65-F5344CB8AC3E}">
        <p14:creationId xmlns:p14="http://schemas.microsoft.com/office/powerpoint/2010/main" val="14763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Unit Testing module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b="1" dirty="0"/>
              <a:t>Unit Test Structure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Command: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python -m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test.arithmetic_test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679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Virtual environments for testing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599" y="1079292"/>
            <a:ext cx="10377269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b="1" dirty="0"/>
              <a:t>Introduction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b="1" dirty="0"/>
              <a:t>Check environment configuration:</a:t>
            </a:r>
          </a:p>
          <a:p>
            <a:pPr marL="0" indent="0">
              <a:buNone/>
            </a:pPr>
            <a:r>
              <a:rPr lang="hu-HU" sz="2400" dirty="0"/>
              <a:t>pip freeze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2400" b="1" dirty="0"/>
              <a:t>Install virtualev:</a:t>
            </a:r>
          </a:p>
          <a:p>
            <a:pPr marL="0" indent="0">
              <a:buNone/>
            </a:pPr>
            <a:r>
              <a:rPr lang="hu-HU" sz="2400" dirty="0"/>
              <a:t>pip install virtualenv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/>
              <a:t>Create a virtual environment:</a:t>
            </a:r>
          </a:p>
          <a:p>
            <a:pPr marL="0" indent="0">
              <a:buNone/>
            </a:pPr>
            <a:r>
              <a:rPr lang="hu-HU" sz="2400" dirty="0"/>
              <a:t>virtualenv venv</a:t>
            </a:r>
          </a:p>
        </p:txBody>
      </p:sp>
    </p:spTree>
    <p:extLst>
      <p:ext uri="{BB962C8B-B14F-4D97-AF65-F5344CB8AC3E}">
        <p14:creationId xmlns:p14="http://schemas.microsoft.com/office/powerpoint/2010/main" val="331064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9352"/>
            <a:ext cx="10972800" cy="5136814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W</a:t>
            </a:r>
            <a:r>
              <a:rPr lang="en-US" dirty="0"/>
              <a:t>e have learned about Python Unit Testing module</a:t>
            </a:r>
            <a:r>
              <a:rPr lang="hu-HU" dirty="0"/>
              <a:t> where different testing methodology, different types of T</a:t>
            </a:r>
            <a:r>
              <a:rPr lang="en-US" dirty="0" err="1"/>
              <a:t>est</a:t>
            </a:r>
            <a:r>
              <a:rPr lang="en-US" dirty="0"/>
              <a:t> Runners</a:t>
            </a:r>
            <a:r>
              <a:rPr lang="hu-HU" dirty="0"/>
              <a:t> focussed on the</a:t>
            </a:r>
            <a:r>
              <a:rPr lang="en-US" dirty="0"/>
              <a:t> unittest module</a:t>
            </a:r>
            <a:r>
              <a:rPr lang="hu-HU" dirty="0"/>
              <a:t> and </a:t>
            </a:r>
            <a:r>
              <a:rPr lang="en-US" dirty="0"/>
              <a:t>Unit Test Structure</a:t>
            </a:r>
            <a:r>
              <a:rPr lang="hu-HU" dirty="0"/>
              <a:t> are explained</a:t>
            </a:r>
            <a:endParaRPr lang="en-US" dirty="0"/>
          </a:p>
          <a:p>
            <a:endParaRPr lang="en-US" dirty="0"/>
          </a:p>
          <a:p>
            <a:r>
              <a:rPr lang="hu-HU" dirty="0"/>
              <a:t>Then </a:t>
            </a:r>
            <a:r>
              <a:rPr lang="en-US" dirty="0"/>
              <a:t>Test-Driven Development</a:t>
            </a:r>
            <a:r>
              <a:rPr lang="hu-HU" dirty="0"/>
              <a:t> is explained where its</a:t>
            </a:r>
            <a:r>
              <a:rPr lang="en-US" dirty="0"/>
              <a:t> Advantage</a:t>
            </a:r>
            <a:r>
              <a:rPr lang="hu-HU" dirty="0"/>
              <a:t>s are discussed.</a:t>
            </a:r>
          </a:p>
          <a:p>
            <a:endParaRPr lang="hu-HU" dirty="0"/>
          </a:p>
          <a:p>
            <a:r>
              <a:rPr lang="hu-HU" dirty="0"/>
              <a:t>Then Acceptance Testing is explained where Behavior </a:t>
            </a:r>
            <a:r>
              <a:rPr lang="en-US" dirty="0"/>
              <a:t>Driven Development</a:t>
            </a:r>
            <a:r>
              <a:rPr lang="hu-HU" dirty="0"/>
              <a:t> is foccussed.</a:t>
            </a:r>
          </a:p>
          <a:p>
            <a:endParaRPr lang="hu-HU" dirty="0"/>
          </a:p>
          <a:p>
            <a:r>
              <a:rPr lang="hu-HU"/>
              <a:t>Finally, Virtual environment and Python debugger are discussed. </a:t>
            </a:r>
            <a:endParaRPr lang="en-US" dirty="0"/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28448</TotalTime>
  <Words>354</Words>
  <Application>Microsoft Office PowerPoint</Application>
  <PresentationFormat>Widescreen</PresentationFormat>
  <Paragraphs>70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1_Office Theme</vt:lpstr>
      <vt:lpstr>Python for Data Science</vt:lpstr>
      <vt:lpstr>Lecture Objectives</vt:lpstr>
      <vt:lpstr>Topics</vt:lpstr>
      <vt:lpstr>Python Unit Testing module    </vt:lpstr>
      <vt:lpstr>Python Unit Testing module    </vt:lpstr>
      <vt:lpstr>Virtual environments for testing 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1245</cp:revision>
  <dcterms:created xsi:type="dcterms:W3CDTF">2015-10-21T06:04:19Z</dcterms:created>
  <dcterms:modified xsi:type="dcterms:W3CDTF">2021-11-22T22:42:27Z</dcterms:modified>
</cp:coreProperties>
</file>