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6"/>
  </p:notesMasterIdLst>
  <p:handoutMasterIdLst>
    <p:handoutMasterId r:id="rId7"/>
  </p:handoutMasterIdLst>
  <p:sldIdLst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4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E2A96-1327-43AD-BED9-D6677BA52BD1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C447-2948-4967-8030-0AA7BAB1D57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58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F4666-884F-4906-A620-C0BD2319E69E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65CDC-F920-460D-A836-7FD7F940B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3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42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15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84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7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2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63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870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8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2400"/>
            <a:ext cx="121920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69" y="152400"/>
            <a:ext cx="11816862" cy="63976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69" y="990601"/>
            <a:ext cx="11816862" cy="5135564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49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09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66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46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31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09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501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32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27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3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3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821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841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39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4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2400"/>
            <a:ext cx="121920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69" y="914400"/>
            <a:ext cx="5806831" cy="52117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806831" cy="52117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7569" y="152400"/>
            <a:ext cx="11816862" cy="63976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9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8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0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8481101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bg1"/>
                </a:solidFill>
              </a:rPr>
              <a:t>©</a:t>
            </a:r>
            <a:r>
              <a:rPr lang="en-US" sz="1050" baseline="0" smtClean="0">
                <a:solidFill>
                  <a:schemeClr val="bg1"/>
                </a:solidFill>
              </a:rPr>
              <a:t> </a:t>
            </a:r>
            <a:r>
              <a:rPr lang="en-US" sz="1050" smtClean="0">
                <a:solidFill>
                  <a:schemeClr val="bg1"/>
                </a:solidFill>
              </a:rPr>
              <a:t>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169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" y="6021288"/>
            <a:ext cx="687754" cy="6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0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F0C1-D6E8-4288-99F4-1610555252E2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8763-8695-48C8-B646-CF9DA243EE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600A-2000-49E1-8F7C-185632D87703}" type="datetimeFigureOut">
              <a:rPr lang="en-IN" smtClean="0"/>
              <a:pPr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DF3A-BC0B-4BD1-9741-87BA411FA5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12653"/>
            <a:ext cx="10363200" cy="728881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Title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Name:	XXXXXXXXXXXXX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Reg</a:t>
            </a:r>
            <a:r>
              <a:rPr lang="en-IN" dirty="0" smtClean="0">
                <a:solidFill>
                  <a:schemeClr val="tx1"/>
                </a:solidFill>
              </a:rPr>
              <a:t> No:	XXXXXXXXXXXX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Dept</a:t>
            </a:r>
            <a:r>
              <a:rPr lang="en-IN" dirty="0" smtClean="0">
                <a:solidFill>
                  <a:schemeClr val="tx1"/>
                </a:solidFill>
              </a:rPr>
              <a:t>:  	CSE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Batch:	2016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739106"/>
            <a:ext cx="10363200" cy="72888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Department of Computer Science and Engineering</a:t>
            </a:r>
          </a:p>
          <a:p>
            <a:r>
              <a:rPr lang="en-IN" dirty="0" smtClean="0"/>
              <a:t>CSC405A: Seminar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8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(1 Slide)</a:t>
            </a:r>
          </a:p>
          <a:p>
            <a:r>
              <a:rPr lang="en-US" dirty="0" smtClean="0"/>
              <a:t>Motivation for choosing the Topic (1 Slide)</a:t>
            </a:r>
          </a:p>
          <a:p>
            <a:r>
              <a:rPr lang="en-US" dirty="0" smtClean="0"/>
              <a:t>Presentation of Topic (Structure this according to your topic) (7-10 Slides)</a:t>
            </a:r>
          </a:p>
          <a:p>
            <a:r>
              <a:rPr lang="en-US" dirty="0" smtClean="0"/>
              <a:t>Student’s opinion/perspective (1 Slide)</a:t>
            </a:r>
          </a:p>
          <a:p>
            <a:r>
              <a:rPr lang="en-US" dirty="0" smtClean="0"/>
              <a:t>Relevance to society (1 Slide)</a:t>
            </a:r>
          </a:p>
          <a:p>
            <a:r>
              <a:rPr lang="en-US" dirty="0" smtClean="0"/>
              <a:t>Conclusions (1 Slide)</a:t>
            </a:r>
          </a:p>
          <a:p>
            <a:r>
              <a:rPr lang="en-US" dirty="0" smtClean="0"/>
              <a:t>References (</a:t>
            </a:r>
            <a:r>
              <a:rPr lang="en-US" smtClean="0"/>
              <a:t>1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212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65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1_Custom Design</vt:lpstr>
      <vt:lpstr>Custom Design</vt:lpstr>
      <vt:lpstr>Title</vt:lpstr>
      <vt:lpstr>Outline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Naveeta</dc:creator>
  <cp:lastModifiedBy>Dr. Divya BS</cp:lastModifiedBy>
  <cp:revision>133</cp:revision>
  <dcterms:created xsi:type="dcterms:W3CDTF">2017-10-04T04:53:57Z</dcterms:created>
  <dcterms:modified xsi:type="dcterms:W3CDTF">2021-11-21T05:44:36Z</dcterms:modified>
</cp:coreProperties>
</file>