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1" r:id="rId4"/>
    <p:sldId id="257" r:id="rId5"/>
    <p:sldId id="258" r:id="rId6"/>
    <p:sldId id="259" r:id="rId7"/>
    <p:sldId id="260" r:id="rId8"/>
    <p:sldId id="262" r:id="rId9"/>
    <p:sldId id="263" r:id="rId10"/>
  </p:sldIdLst>
  <p:sldSz cx="9906000" cy="6858000" type="A4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 userDrawn="1">
          <p15:clr>
            <a:srgbClr val="A4A3A4"/>
          </p15:clr>
        </p15:guide>
        <p15:guide id="2" pos="221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D"/>
    <a:srgbClr val="99FF99"/>
    <a:srgbClr val="33CC33"/>
    <a:srgbClr val="FFFF99"/>
    <a:srgbClr val="00FF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533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48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944"/>
        <p:guide pos="22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721" y="0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00088"/>
            <a:ext cx="5060950" cy="3505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52" tIns="46827" rIns="93652" bIns="468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533" y="4439166"/>
            <a:ext cx="5636260" cy="4205526"/>
          </a:xfrm>
          <a:prstGeom prst="rect">
            <a:avLst/>
          </a:prstGeom>
        </p:spPr>
        <p:txBody>
          <a:bodyPr vert="horz" lIns="93652" tIns="46827" rIns="93652" bIns="468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6711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721" y="8876711"/>
            <a:ext cx="3052974" cy="467281"/>
          </a:xfrm>
          <a:prstGeom prst="rect">
            <a:avLst/>
          </a:prstGeom>
        </p:spPr>
        <p:txBody>
          <a:bodyPr vert="horz" lIns="93652" tIns="46827" rIns="93652" bIns="46827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"/>
            <a:ext cx="9906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601200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9601200" cy="5135564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124200"/>
            <a:ext cx="9906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Faculty of Engineering &amp; Technology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©Ramaiah </a:t>
            </a:r>
            <a:r>
              <a:rPr lang="en-US" sz="1050" dirty="0">
                <a:solidFill>
                  <a:schemeClr val="bg1"/>
                </a:solidFill>
              </a:rPr>
              <a:t>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/>
              <a:t>Course Code: 19CSE422A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Course Title: Computational Intelligence</a:t>
            </a:r>
            <a:br>
              <a:rPr lang="en-IN" sz="3200" b="1" dirty="0"/>
            </a:br>
            <a:r>
              <a:rPr lang="en-IN" sz="3200" b="1" dirty="0"/>
              <a:t>	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924944"/>
            <a:ext cx="9753600" cy="367240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IN" sz="2800" b="1" dirty="0"/>
              <a:t>Course Leaders: </a:t>
            </a:r>
          </a:p>
          <a:p>
            <a:pPr>
              <a:spcAft>
                <a:spcPts val="1200"/>
              </a:spcAft>
            </a:pPr>
            <a:r>
              <a:rPr lang="en-IN" sz="2800" b="1" dirty="0" err="1"/>
              <a:t>Dr.</a:t>
            </a:r>
            <a:r>
              <a:rPr lang="en-IN" sz="2800" b="1" dirty="0"/>
              <a:t> </a:t>
            </a:r>
            <a:r>
              <a:rPr lang="en-IN" sz="2800" b="1" dirty="0" err="1"/>
              <a:t>Vaishali</a:t>
            </a:r>
            <a:r>
              <a:rPr lang="en-IN" sz="2800" b="1" dirty="0"/>
              <a:t> R Kulkarni</a:t>
            </a:r>
            <a:endParaRPr lang="en-IN" sz="1600" b="1" u="sng" dirty="0">
              <a:solidFill>
                <a:srgbClr val="0F1AFD"/>
              </a:solidFill>
            </a:endParaRPr>
          </a:p>
          <a:p>
            <a:endParaRPr lang="en-IN" sz="1600" b="1" u="sng" dirty="0">
              <a:solidFill>
                <a:srgbClr val="0F1AFD"/>
              </a:solidFill>
            </a:endParaRPr>
          </a:p>
          <a:p>
            <a:endParaRPr lang="en-IN" sz="1600" b="1" u="sng" dirty="0">
              <a:solidFill>
                <a:srgbClr val="0F1AFD"/>
              </a:solidFill>
            </a:endParaRPr>
          </a:p>
          <a:p>
            <a:endParaRPr lang="en-IN" sz="1600" b="1" u="sng" dirty="0">
              <a:solidFill>
                <a:srgbClr val="0F1AF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Algorithms – steps</a:t>
            </a:r>
          </a:p>
          <a:p>
            <a:r>
              <a:rPr lang="en-IN" dirty="0"/>
              <a:t>Equations in algorithms</a:t>
            </a:r>
          </a:p>
          <a:p>
            <a:r>
              <a:rPr lang="en-IN" dirty="0"/>
              <a:t>Background biological theory</a:t>
            </a:r>
          </a:p>
          <a:p>
            <a:r>
              <a:rPr lang="en-IN" dirty="0"/>
              <a:t>Control parameters</a:t>
            </a:r>
          </a:p>
          <a:p>
            <a:r>
              <a:rPr lang="en-IN" dirty="0"/>
              <a:t>Advantages and limitations</a:t>
            </a:r>
          </a:p>
          <a:p>
            <a:r>
              <a:rPr lang="en-IN" dirty="0"/>
              <a:t>Applications</a:t>
            </a:r>
          </a:p>
          <a:p>
            <a:r>
              <a:rPr lang="en-IN" dirty="0"/>
              <a:t>Case study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1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 and PSO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Swarm intelligence (SI)</a:t>
            </a:r>
          </a:p>
          <a:p>
            <a:r>
              <a:rPr lang="en-IN" dirty="0"/>
              <a:t>2. Computational swarm intelligence</a:t>
            </a:r>
          </a:p>
          <a:p>
            <a:r>
              <a:rPr lang="en-IN" dirty="0"/>
              <a:t>3. Basic particle swarm optimization (PSO)</a:t>
            </a:r>
          </a:p>
          <a:p>
            <a:r>
              <a:rPr lang="en-IN" dirty="0"/>
              <a:t>4. Various control parameters of PSO</a:t>
            </a:r>
          </a:p>
          <a:p>
            <a:r>
              <a:rPr lang="en-IN" dirty="0"/>
              <a:t>5. Various social topologies of PSO</a:t>
            </a:r>
          </a:p>
        </p:txBody>
      </p:sp>
    </p:spTree>
    <p:extLst>
      <p:ext uri="{BB962C8B-B14F-4D97-AF65-F5344CB8AC3E}">
        <p14:creationId xmlns:p14="http://schemas.microsoft.com/office/powerpoint/2010/main" val="14227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601200" cy="468288"/>
          </a:xfrm>
        </p:spPr>
        <p:txBody>
          <a:bodyPr/>
          <a:lstStyle/>
          <a:p>
            <a:r>
              <a:rPr lang="en-IN" dirty="0"/>
              <a:t>ABC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9601200" cy="49586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Objectives:</a:t>
            </a:r>
          </a:p>
          <a:p>
            <a:r>
              <a:rPr lang="en-IN" sz="2800" dirty="0"/>
              <a:t>Highlight the interesting facts about honey bees </a:t>
            </a:r>
          </a:p>
          <a:p>
            <a:r>
              <a:rPr lang="en-IN" sz="2800" dirty="0"/>
              <a:t>Introduce collective intelligent foraging in honey bees</a:t>
            </a:r>
          </a:p>
          <a:p>
            <a:r>
              <a:rPr lang="en-IN" sz="2800" dirty="0"/>
              <a:t>Types of honeybees in ABC</a:t>
            </a:r>
          </a:p>
          <a:p>
            <a:r>
              <a:rPr lang="en-IN" sz="2800" dirty="0"/>
              <a:t> Discuss the different communications that take place in honey bee colonies</a:t>
            </a:r>
          </a:p>
          <a:p>
            <a:r>
              <a:rPr lang="en-IN" sz="2800" dirty="0"/>
              <a:t>Introduce the artificial bee colony algorithm (ABC) </a:t>
            </a:r>
          </a:p>
          <a:p>
            <a:r>
              <a:rPr lang="en-IN" sz="2800" dirty="0"/>
              <a:t>Discuss some applications of the ABC algorithm</a:t>
            </a:r>
          </a:p>
        </p:txBody>
      </p:sp>
    </p:spTree>
    <p:extLst>
      <p:ext uri="{BB962C8B-B14F-4D97-AF65-F5344CB8AC3E}">
        <p14:creationId xmlns:p14="http://schemas.microsoft.com/office/powerpoint/2010/main" val="12597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Summarize the interesting facts about honey bees in nature </a:t>
            </a:r>
          </a:p>
          <a:p>
            <a:r>
              <a:rPr lang="en-IN" dirty="0"/>
              <a:t>2. Discuss the waggling-dance-based foraging </a:t>
            </a:r>
            <a:r>
              <a:rPr lang="en-IN" dirty="0" err="1"/>
              <a:t>behavior</a:t>
            </a:r>
            <a:r>
              <a:rPr lang="en-IN" dirty="0"/>
              <a:t> of honey bees </a:t>
            </a:r>
          </a:p>
          <a:p>
            <a:r>
              <a:rPr lang="en-IN" dirty="0"/>
              <a:t>3. Develop the ABC algorithm </a:t>
            </a:r>
          </a:p>
          <a:p>
            <a:r>
              <a:rPr lang="en-IN" dirty="0"/>
              <a:t>4. Choose good values of parameters of ABC </a:t>
            </a:r>
          </a:p>
          <a:p>
            <a:r>
              <a:rPr lang="en-IN" dirty="0"/>
              <a:t>5. List the applications of</a:t>
            </a:r>
          </a:p>
        </p:txBody>
      </p:sp>
    </p:spTree>
    <p:extLst>
      <p:ext uri="{BB962C8B-B14F-4D97-AF65-F5344CB8AC3E}">
        <p14:creationId xmlns:p14="http://schemas.microsoft.com/office/powerpoint/2010/main" val="157133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2326"/>
            <a:ext cx="9601200" cy="5135564"/>
          </a:xfrm>
        </p:spPr>
        <p:txBody>
          <a:bodyPr/>
          <a:lstStyle/>
          <a:p>
            <a:r>
              <a:rPr lang="en-IN" sz="2800" dirty="0"/>
              <a:t>Highlight some interesting facts about biological ants</a:t>
            </a:r>
          </a:p>
          <a:p>
            <a:r>
              <a:rPr lang="en-IN" sz="2800" dirty="0"/>
              <a:t>Introduce the intelligent social foraging </a:t>
            </a:r>
            <a:r>
              <a:rPr lang="en-IN" sz="2800" dirty="0" err="1"/>
              <a:t>behavior</a:t>
            </a:r>
            <a:r>
              <a:rPr lang="en-IN" sz="2800" dirty="0"/>
              <a:t> of ants</a:t>
            </a:r>
          </a:p>
          <a:p>
            <a:r>
              <a:rPr lang="en-IN" sz="2800" dirty="0"/>
              <a:t>Discuss the random exploration and </a:t>
            </a:r>
            <a:r>
              <a:rPr lang="en-IN" sz="2800" dirty="0" err="1"/>
              <a:t>stigmergy</a:t>
            </a:r>
            <a:r>
              <a:rPr lang="en-IN" sz="2800" dirty="0"/>
              <a:t>-based foraging</a:t>
            </a:r>
          </a:p>
          <a:p>
            <a:r>
              <a:rPr lang="en-IN" sz="2800" dirty="0"/>
              <a:t>Discuss the simple ant colony optimization algorithm (SACO)</a:t>
            </a:r>
          </a:p>
          <a:p>
            <a:r>
              <a:rPr lang="en-IN" sz="2800" dirty="0"/>
              <a:t>Discuss the pros and cons of the SACO algorithm</a:t>
            </a:r>
          </a:p>
          <a:p>
            <a:r>
              <a:rPr lang="en-IN" sz="2800" dirty="0"/>
              <a:t>Discuss the ant system (AS) algorithm</a:t>
            </a:r>
          </a:p>
          <a:p>
            <a:r>
              <a:rPr lang="en-IN" sz="2800" dirty="0"/>
              <a:t> Discuss the influence of the various parameters on the effectiveness of algorithm</a:t>
            </a:r>
          </a:p>
        </p:txBody>
      </p:sp>
    </p:spTree>
    <p:extLst>
      <p:ext uri="{BB962C8B-B14F-4D97-AF65-F5344CB8AC3E}">
        <p14:creationId xmlns:p14="http://schemas.microsoft.com/office/powerpoint/2010/main" val="15520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Summarize the interesting facts about ants in nature</a:t>
            </a:r>
          </a:p>
          <a:p>
            <a:r>
              <a:rPr lang="en-IN" dirty="0"/>
              <a:t>Discuss the </a:t>
            </a:r>
            <a:r>
              <a:rPr lang="en-IN" dirty="0" err="1"/>
              <a:t>stigmergy</a:t>
            </a:r>
            <a:r>
              <a:rPr lang="en-IN" dirty="0"/>
              <a:t>-based foraging </a:t>
            </a:r>
            <a:r>
              <a:rPr lang="en-IN" dirty="0" err="1"/>
              <a:t>behavior</a:t>
            </a:r>
            <a:r>
              <a:rPr lang="en-IN" dirty="0"/>
              <a:t> of ants</a:t>
            </a:r>
          </a:p>
          <a:p>
            <a:r>
              <a:rPr lang="en-IN" dirty="0"/>
              <a:t> Develop the simple ant colony optimization (ACO) algorithm</a:t>
            </a:r>
          </a:p>
          <a:p>
            <a:r>
              <a:rPr lang="en-IN" dirty="0"/>
              <a:t> Choose good values of parameters of ACO and</a:t>
            </a:r>
          </a:p>
          <a:p>
            <a:r>
              <a:rPr lang="en-IN" dirty="0"/>
              <a:t>List the applications of ACO</a:t>
            </a:r>
          </a:p>
        </p:txBody>
      </p:sp>
    </p:spTree>
    <p:extLst>
      <p:ext uri="{BB962C8B-B14F-4D97-AF65-F5344CB8AC3E}">
        <p14:creationId xmlns:p14="http://schemas.microsoft.com/office/powerpoint/2010/main" val="168438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The importance of foraging in nature</a:t>
            </a:r>
          </a:p>
          <a:p>
            <a:r>
              <a:rPr lang="en-IN" dirty="0"/>
              <a:t>2. The foraging theory and foraging strategies</a:t>
            </a:r>
          </a:p>
          <a:p>
            <a:r>
              <a:rPr lang="en-IN" dirty="0"/>
              <a:t>3. Social and intelligent foraging</a:t>
            </a:r>
          </a:p>
          <a:p>
            <a:r>
              <a:rPr lang="en-IN" dirty="0"/>
              <a:t>4. Chemotaxis, elimination and dispersal and reproduction in E. Coli bacteria</a:t>
            </a:r>
          </a:p>
          <a:p>
            <a:r>
              <a:rPr lang="en-IN" dirty="0"/>
              <a:t>5. The bacterial foraging optimization; and algorithm and all its important parameters</a:t>
            </a:r>
          </a:p>
        </p:txBody>
      </p:sp>
    </p:spTree>
    <p:extLst>
      <p:ext uri="{BB962C8B-B14F-4D97-AF65-F5344CB8AC3E}">
        <p14:creationId xmlns:p14="http://schemas.microsoft.com/office/powerpoint/2010/main" val="36579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Discuss the importance of foraging and social foraging in nature</a:t>
            </a:r>
          </a:p>
          <a:p>
            <a:pPr marL="514350" indent="-514350">
              <a:buAutoNum type="arabicPeriod" startAt="2"/>
            </a:pPr>
            <a:r>
              <a:rPr lang="en-IN" dirty="0"/>
              <a:t>Discuss Chemotaxis, elimination and dispersion, and reproduction in E. Coli Bacteria</a:t>
            </a:r>
          </a:p>
          <a:p>
            <a:pPr marL="514350" indent="-514350">
              <a:buAutoNum type="arabicPeriod" startAt="2"/>
            </a:pPr>
            <a:r>
              <a:rPr lang="en-IN" dirty="0"/>
              <a:t>Appreciate </a:t>
            </a:r>
            <a:r>
              <a:rPr lang="en-IN" dirty="0" err="1"/>
              <a:t>E.Coli</a:t>
            </a:r>
            <a:r>
              <a:rPr lang="en-IN" dirty="0"/>
              <a:t> life-cycle as an optimization exercise</a:t>
            </a:r>
          </a:p>
        </p:txBody>
      </p:sp>
    </p:spTree>
    <p:extLst>
      <p:ext uri="{BB962C8B-B14F-4D97-AF65-F5344CB8AC3E}">
        <p14:creationId xmlns:p14="http://schemas.microsoft.com/office/powerpoint/2010/main" val="428039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350</Words>
  <Application>Microsoft Office PowerPoint</Application>
  <PresentationFormat>A4 Paper (210x297 mm)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Course Code: 19CSE422A  Course Title: Computational Intelligence        </vt:lpstr>
      <vt:lpstr>FAQ</vt:lpstr>
      <vt:lpstr>SI and PSO</vt:lpstr>
      <vt:lpstr>ABC</vt:lpstr>
      <vt:lpstr>ABC</vt:lpstr>
      <vt:lpstr>ACO</vt:lpstr>
      <vt:lpstr>ACO</vt:lpstr>
      <vt:lpstr>BFO</vt:lpstr>
      <vt:lpstr>BFO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</dc:title>
  <dc:creator>Narasimha Murthy K. R.</dc:creator>
  <cp:lastModifiedBy>airbus prods</cp:lastModifiedBy>
  <cp:revision>584</cp:revision>
  <cp:lastPrinted>2015-09-03T03:48:59Z</cp:lastPrinted>
  <dcterms:created xsi:type="dcterms:W3CDTF">2006-08-16T00:00:00Z</dcterms:created>
  <dcterms:modified xsi:type="dcterms:W3CDTF">2021-10-27T04:54:31Z</dcterms:modified>
</cp:coreProperties>
</file>