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0" r:id="rId3"/>
    <p:sldId id="342" r:id="rId4"/>
    <p:sldId id="339" r:id="rId5"/>
    <p:sldId id="366" r:id="rId6"/>
    <p:sldId id="394" r:id="rId7"/>
    <p:sldId id="407" r:id="rId8"/>
    <p:sldId id="408" r:id="rId9"/>
    <p:sldId id="409" r:id="rId10"/>
    <p:sldId id="410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10/11/2021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</a:t>
            </a:r>
            <a:r>
              <a:rPr lang="hu-HU"/>
              <a:t>Lecture 18</a:t>
            </a:r>
            <a:r>
              <a:rPr lang="en-US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Basic concepts of </a:t>
            </a:r>
            <a:r>
              <a:rPr lang="en-US" dirty="0"/>
              <a:t>Combining and Merging Data Sets</a:t>
            </a:r>
            <a:r>
              <a:rPr lang="hu-HU" dirty="0"/>
              <a:t> </a:t>
            </a:r>
            <a:r>
              <a:rPr lang="en-US" dirty="0"/>
              <a:t>are </a:t>
            </a:r>
            <a:r>
              <a:rPr lang="hu-HU" dirty="0"/>
              <a:t>analyzed</a:t>
            </a:r>
            <a:r>
              <a:rPr lang="en-US" dirty="0"/>
              <a:t> </a:t>
            </a:r>
            <a:r>
              <a:rPr lang="hu-HU" dirty="0"/>
              <a:t>where </a:t>
            </a:r>
            <a:r>
              <a:rPr lang="en-US" dirty="0"/>
              <a:t>Database-style DataFrame Merges</a:t>
            </a:r>
            <a:r>
              <a:rPr lang="hu-HU" dirty="0"/>
              <a:t>, Merging on Index, Concatenating Along an Axis and Combining Data with Overlap  explained.</a:t>
            </a: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en-US" dirty="0"/>
              <a:t>Data Wrangling: Clean, Transform,</a:t>
            </a:r>
            <a:r>
              <a:rPr lang="hu-HU" dirty="0"/>
              <a:t> </a:t>
            </a:r>
            <a:r>
              <a:rPr lang="en-US" dirty="0"/>
              <a:t>Merge, Reshape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dirty="0"/>
              <a:t>Introduction, Combining and Merging Data Sets, Reshaping and Pivoting, Data Transformation, String Manipulation, Example: USDA Food Database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Sometimes the way that data</a:t>
            </a:r>
            <a:r>
              <a:rPr lang="hu-HU" dirty="0"/>
              <a:t> </a:t>
            </a:r>
            <a:r>
              <a:rPr lang="en-US" dirty="0"/>
              <a:t>is stored in files or databases is not the way you need it for a data processing application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pandas along with the Python standard library provide</a:t>
            </a:r>
            <a:r>
              <a:rPr lang="hu-HU" dirty="0"/>
              <a:t> </a:t>
            </a:r>
            <a:r>
              <a:rPr lang="en-US" dirty="0"/>
              <a:t>you with a high-level, flexible, and high-performance set of core manipulations</a:t>
            </a:r>
            <a:r>
              <a:rPr lang="hu-HU" dirty="0"/>
              <a:t> </a:t>
            </a:r>
            <a:r>
              <a:rPr lang="en-US" dirty="0"/>
              <a:t>and algorithms to enable you to wrangle data into the right form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b="1" dirty="0" err="1"/>
              <a:t>pandas.merge</a:t>
            </a:r>
            <a:r>
              <a:rPr lang="en-US" b="1" dirty="0"/>
              <a:t> </a:t>
            </a:r>
            <a:r>
              <a:rPr lang="en-US" dirty="0"/>
              <a:t>connects rows in </a:t>
            </a:r>
            <a:r>
              <a:rPr lang="en-US" dirty="0" err="1"/>
              <a:t>DataFrames</a:t>
            </a:r>
            <a:r>
              <a:rPr lang="en-US" dirty="0"/>
              <a:t> based on one or more keys. This will</a:t>
            </a:r>
            <a:r>
              <a:rPr lang="hu-HU" dirty="0"/>
              <a:t> </a:t>
            </a:r>
            <a:r>
              <a:rPr lang="en-US" dirty="0"/>
              <a:t>be familiar to users of SQL or other relational databases, as it implements database</a:t>
            </a:r>
            <a:r>
              <a:rPr lang="hu-HU" dirty="0"/>
              <a:t> </a:t>
            </a:r>
            <a:r>
              <a:rPr lang="en-US" dirty="0"/>
              <a:t>join operations.</a:t>
            </a:r>
          </a:p>
          <a:p>
            <a:pPr>
              <a:buFontTx/>
              <a:buChar char="-"/>
            </a:pPr>
            <a:r>
              <a:rPr lang="en-US" b="1" dirty="0" err="1"/>
              <a:t>pandas.concat</a:t>
            </a:r>
            <a:r>
              <a:rPr lang="en-US" b="1" dirty="0"/>
              <a:t> </a:t>
            </a:r>
            <a:r>
              <a:rPr lang="en-US" dirty="0"/>
              <a:t>glues or stacks together objects along an axis.</a:t>
            </a:r>
          </a:p>
          <a:p>
            <a:pPr>
              <a:buFontTx/>
              <a:buChar char="-"/>
            </a:pPr>
            <a:r>
              <a:rPr lang="en-US" b="1" dirty="0" err="1"/>
              <a:t>combine_first</a:t>
            </a:r>
            <a:r>
              <a:rPr lang="en-US" b="1" dirty="0"/>
              <a:t> </a:t>
            </a:r>
            <a:r>
              <a:rPr lang="en-US" dirty="0"/>
              <a:t>instance method enables splicing together overlapping data to fill</a:t>
            </a:r>
            <a:r>
              <a:rPr lang="hu-HU" dirty="0"/>
              <a:t> </a:t>
            </a:r>
            <a:r>
              <a:rPr lang="en-US" dirty="0"/>
              <a:t>in missing values in one object with values from another.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7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Database-style DataFrame Merges</a:t>
            </a:r>
            <a:endParaRPr lang="hu-HU" b="1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US" dirty="0"/>
              <a:t>Merge or join operations combine data sets by linking rows using one or more keys.</a:t>
            </a:r>
            <a:r>
              <a:rPr lang="hu-HU" dirty="0"/>
              <a:t> </a:t>
            </a:r>
            <a:r>
              <a:rPr lang="en-US" dirty="0"/>
              <a:t>These operations are central to relational databases. The merge function in pandas is</a:t>
            </a:r>
          </a:p>
          <a:p>
            <a:pPr marL="0" indent="0">
              <a:buNone/>
            </a:pPr>
            <a:r>
              <a:rPr lang="en-US" dirty="0"/>
              <a:t>the main entry point for using these algorithms on your data.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By default merge does an 'inner' join; the keys in the result are the intersection.</a:t>
            </a:r>
            <a:r>
              <a:rPr lang="hu-HU" dirty="0"/>
              <a:t>   </a:t>
            </a:r>
            <a:r>
              <a:rPr lang="en-US" dirty="0"/>
              <a:t>Other possible options are 'left', 'right', and 'outer'. The outer join takes the</a:t>
            </a:r>
            <a:r>
              <a:rPr lang="hu-HU" dirty="0"/>
              <a:t> </a:t>
            </a:r>
            <a:r>
              <a:rPr lang="en-US" dirty="0"/>
              <a:t>union of the keys, combining the effect of applying both left and right joins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12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Merging on Index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In some cases, the merge key or keys in a DataFrame will be found in its index. In this</a:t>
            </a:r>
            <a:r>
              <a:rPr lang="hu-HU" dirty="0"/>
              <a:t> </a:t>
            </a:r>
            <a:r>
              <a:rPr lang="en-US" dirty="0"/>
              <a:t>case, you can pass </a:t>
            </a:r>
            <a:r>
              <a:rPr lang="en-US" dirty="0" err="1"/>
              <a:t>left_index</a:t>
            </a:r>
            <a:r>
              <a:rPr lang="en-US" dirty="0"/>
              <a:t>=True or </a:t>
            </a:r>
            <a:r>
              <a:rPr lang="en-US" dirty="0" err="1"/>
              <a:t>right_index</a:t>
            </a:r>
            <a:r>
              <a:rPr lang="en-US" dirty="0"/>
              <a:t>=True (or both) to indicate that the</a:t>
            </a:r>
            <a:r>
              <a:rPr lang="hu-HU" dirty="0"/>
              <a:t> </a:t>
            </a:r>
            <a:r>
              <a:rPr lang="en-US" dirty="0"/>
              <a:t>index should be used as the merge key.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DataFrame has a more convenient join instance for merging by index. It can also be</a:t>
            </a:r>
            <a:r>
              <a:rPr lang="hu-HU" dirty="0"/>
              <a:t> </a:t>
            </a:r>
            <a:r>
              <a:rPr lang="en-US" dirty="0"/>
              <a:t>used to combine together many DataFrame objects having the same or similar indexes</a:t>
            </a:r>
            <a:r>
              <a:rPr lang="hu-HU" dirty="0"/>
              <a:t> </a:t>
            </a:r>
            <a:r>
              <a:rPr lang="en-US" dirty="0"/>
              <a:t>but non-overlapping columns.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092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Concatenating Along an Axis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Another kind of data combination operation is alternatively referred to as concatenation,</a:t>
            </a:r>
            <a:r>
              <a:rPr lang="hu-HU" dirty="0"/>
              <a:t> </a:t>
            </a:r>
            <a:r>
              <a:rPr lang="en-US" dirty="0"/>
              <a:t>binding, or stacking.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NumPy has a concatenate function for doing this with raw</a:t>
            </a:r>
            <a:r>
              <a:rPr lang="hu-HU" dirty="0"/>
              <a:t> </a:t>
            </a:r>
            <a:r>
              <a:rPr lang="en-US" dirty="0"/>
              <a:t>NumPy arrays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 function in pandas provides a consistent way to address</a:t>
            </a:r>
            <a:r>
              <a:rPr lang="hu-HU" dirty="0"/>
              <a:t> like </a:t>
            </a:r>
            <a:r>
              <a:rPr lang="en-US" dirty="0"/>
              <a:t>If the objects are indexed differently on the other axes, should the collection of</a:t>
            </a:r>
            <a:r>
              <a:rPr lang="hu-HU" dirty="0"/>
              <a:t> </a:t>
            </a:r>
            <a:r>
              <a:rPr lang="en-US" dirty="0"/>
              <a:t>axes be </a:t>
            </a:r>
            <a:r>
              <a:rPr lang="en-US" dirty="0" err="1"/>
              <a:t>unioned</a:t>
            </a:r>
            <a:r>
              <a:rPr lang="en-US" dirty="0"/>
              <a:t> or intersected</a:t>
            </a:r>
            <a:r>
              <a:rPr lang="hu-HU" dirty="0"/>
              <a:t>, </a:t>
            </a:r>
            <a:r>
              <a:rPr lang="en-US" dirty="0"/>
              <a:t>the groups need to be identifiable in the resulting object</a:t>
            </a:r>
            <a:r>
              <a:rPr lang="hu-HU" dirty="0"/>
              <a:t>, </a:t>
            </a:r>
            <a:r>
              <a:rPr lang="en-US" dirty="0"/>
              <a:t>the concatenation axis matter at 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17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Merging Data Sets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Combining Data with Overlap</a:t>
            </a: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Another data combination situation can’t be expressed as either a merge or</a:t>
            </a:r>
            <a:r>
              <a:rPr lang="hu-HU" dirty="0"/>
              <a:t> </a:t>
            </a:r>
            <a:r>
              <a:rPr lang="en-US" dirty="0"/>
              <a:t>concatenation</a:t>
            </a:r>
            <a:r>
              <a:rPr lang="hu-HU" dirty="0"/>
              <a:t> </a:t>
            </a:r>
            <a:r>
              <a:rPr lang="en-US" dirty="0"/>
              <a:t>operation. You may have two datasets whose indexes overlap in full or part.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Series has a </a:t>
            </a:r>
            <a:r>
              <a:rPr lang="en-US" dirty="0" err="1"/>
              <a:t>combine_first</a:t>
            </a:r>
            <a:r>
              <a:rPr lang="en-US" dirty="0"/>
              <a:t> method, which performs the equivalent of this operation</a:t>
            </a:r>
            <a:r>
              <a:rPr lang="hu-HU" dirty="0"/>
              <a:t> </a:t>
            </a:r>
            <a:r>
              <a:rPr lang="en-US" dirty="0"/>
              <a:t>plus data alignment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With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combine_first</a:t>
            </a:r>
            <a:r>
              <a:rPr lang="en-US" dirty="0"/>
              <a:t> naturally does the same thing column by column, so</a:t>
            </a:r>
            <a:r>
              <a:rPr lang="hu-HU" dirty="0"/>
              <a:t> </a:t>
            </a:r>
            <a:r>
              <a:rPr lang="en-US" dirty="0"/>
              <a:t>you can think of it as “patching” missing data in the calling object with data from the</a:t>
            </a:r>
            <a:r>
              <a:rPr lang="hu-HU" dirty="0"/>
              <a:t> </a:t>
            </a:r>
            <a:r>
              <a:rPr lang="en-US" dirty="0"/>
              <a:t>object you pass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015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18720</TotalTime>
  <Words>658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Introduction   </vt:lpstr>
      <vt:lpstr>Combining and Merging Data Sets   </vt:lpstr>
      <vt:lpstr>Combining and Merging Data Sets   </vt:lpstr>
      <vt:lpstr>Combining and Merging Data Sets   </vt:lpstr>
      <vt:lpstr>Combining and Merging Data Sets   </vt:lpstr>
      <vt:lpstr>Combining and Merging Data Sets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701</cp:revision>
  <dcterms:created xsi:type="dcterms:W3CDTF">2015-10-21T06:04:19Z</dcterms:created>
  <dcterms:modified xsi:type="dcterms:W3CDTF">2021-10-11T20:58:56Z</dcterms:modified>
</cp:coreProperties>
</file>