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80" r:id="rId3"/>
    <p:sldId id="342" r:id="rId4"/>
    <p:sldId id="377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9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en-US" dirty="0"/>
              <a:t>Coding part of Functions </a:t>
            </a:r>
          </a:p>
          <a:p>
            <a:pPr lvl="1"/>
            <a:r>
              <a:rPr lang="en-US" dirty="0"/>
              <a:t>Coding part of Generators </a:t>
            </a:r>
          </a:p>
          <a:p>
            <a:pPr lvl="1"/>
            <a:r>
              <a:rPr lang="en-US" dirty="0"/>
              <a:t>Coding part of Exception handling</a:t>
            </a:r>
          </a:p>
          <a:p>
            <a:pPr lvl="1"/>
            <a:r>
              <a:rPr lang="en-US" dirty="0"/>
              <a:t>Filesystem and OS interface</a:t>
            </a:r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6092"/>
            <a:ext cx="10972800" cy="4860073"/>
          </a:xfrm>
        </p:spPr>
        <p:txBody>
          <a:bodyPr/>
          <a:lstStyle/>
          <a:p>
            <a:pPr lvl="1"/>
            <a:r>
              <a:rPr lang="hu-HU" dirty="0"/>
              <a:t>Functions (</a:t>
            </a:r>
            <a:r>
              <a:rPr lang="en-US" dirty="0"/>
              <a:t>returning</a:t>
            </a:r>
            <a:r>
              <a:rPr lang="hu-HU" dirty="0"/>
              <a:t> </a:t>
            </a:r>
            <a:r>
              <a:rPr lang="en-US" dirty="0"/>
              <a:t>multiple values, anonymous (lambda) functions, currying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Generators (</a:t>
            </a:r>
            <a:r>
              <a:rPr lang="en-US" dirty="0"/>
              <a:t>iterators, </a:t>
            </a:r>
            <a:r>
              <a:rPr lang="en-US" dirty="0" err="1"/>
              <a:t>Itertools</a:t>
            </a:r>
            <a:r>
              <a:rPr lang="en-US" dirty="0"/>
              <a:t> module</a:t>
            </a:r>
            <a:r>
              <a:rPr lang="hu-HU" dirty="0"/>
              <a:t>, </a:t>
            </a:r>
            <a:r>
              <a:rPr lang="en-US" dirty="0"/>
              <a:t>generators, generator expressions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Exception handling (</a:t>
            </a:r>
            <a:r>
              <a:rPr lang="en-US" dirty="0" err="1"/>
              <a:t>Tryexcept</a:t>
            </a:r>
            <a:r>
              <a:rPr lang="hu-HU" dirty="0"/>
              <a:t> </a:t>
            </a:r>
            <a:r>
              <a:rPr lang="en-US" dirty="0"/>
              <a:t>block, Exception class and writing own exceptions.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Filesystem and OS interface (</a:t>
            </a:r>
            <a:r>
              <a:rPr lang="en-US" dirty="0"/>
              <a:t>File I/O,</a:t>
            </a:r>
            <a:r>
              <a:rPr lang="hu-HU" dirty="0"/>
              <a:t> </a:t>
            </a:r>
            <a:r>
              <a:rPr lang="en-US" dirty="0"/>
              <a:t>working with the filesystem, binary and text (Unicode) mode file data handling.</a:t>
            </a:r>
            <a:r>
              <a:rPr lang="hu-HU" dirty="0"/>
              <a:t>)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2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Coding concepts of Function for returning multiple values, Functions as an Object, </a:t>
            </a:r>
            <a:r>
              <a:rPr lang="en-US" sz="2400" dirty="0"/>
              <a:t>Anonymous (lambda) functions</a:t>
            </a:r>
            <a:r>
              <a:rPr lang="hu-HU" dirty="0"/>
              <a:t> which accepts </a:t>
            </a:r>
            <a:r>
              <a:rPr lang="en-US" sz="2400" dirty="0"/>
              <a:t>any number of arguments but only one expression</a:t>
            </a:r>
            <a:r>
              <a:rPr lang="hu-HU" sz="2400" dirty="0"/>
              <a:t> and Currying functions</a:t>
            </a:r>
            <a:endParaRPr lang="hu-HU" dirty="0"/>
          </a:p>
          <a:p>
            <a:r>
              <a:rPr lang="hu-HU" dirty="0"/>
              <a:t>Coding</a:t>
            </a:r>
            <a:r>
              <a:rPr lang="hu-HU" sz="2400" dirty="0"/>
              <a:t> concepts of Iterators &amp;  Itertools module. Then, Generators, which starts with Generator-Function, Generator-Objects</a:t>
            </a:r>
            <a:r>
              <a:rPr lang="hu-HU" dirty="0"/>
              <a:t> </a:t>
            </a:r>
            <a:r>
              <a:rPr lang="hu-HU" sz="2400" dirty="0"/>
              <a:t>are explained.</a:t>
            </a:r>
          </a:p>
          <a:p>
            <a:r>
              <a:rPr lang="hu-HU" dirty="0"/>
              <a:t>Coding</a:t>
            </a:r>
            <a:r>
              <a:rPr lang="hu-HU" sz="2400" dirty="0"/>
              <a:t> concepts of </a:t>
            </a:r>
            <a:r>
              <a:rPr lang="en-US" dirty="0"/>
              <a:t>Exception handling</a:t>
            </a:r>
            <a:r>
              <a:rPr lang="hu-HU" dirty="0"/>
              <a:t> where try-except, try-finally and customize Exceptions are explained</a:t>
            </a:r>
          </a:p>
          <a:p>
            <a:r>
              <a:rPr lang="hu-HU" dirty="0"/>
              <a:t>Finally, Coding</a:t>
            </a:r>
            <a:r>
              <a:rPr lang="hu-HU" sz="2400" dirty="0"/>
              <a:t> concepts of </a:t>
            </a:r>
            <a:r>
              <a:rPr lang="hu-HU" dirty="0"/>
              <a:t>Filesystem and OS interface are explained with libraries like Pathlib Module &amp; os Module</a:t>
            </a:r>
          </a:p>
          <a:p>
            <a:pPr marL="0" indent="0">
              <a:buNone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13414</TotalTime>
  <Words>233</Words>
  <Application>Microsoft Office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Python for Data Science</vt:lpstr>
      <vt:lpstr>Lecture Objectives</vt:lpstr>
      <vt:lpstr>Topics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436</cp:revision>
  <dcterms:created xsi:type="dcterms:W3CDTF">2015-10-21T06:04:19Z</dcterms:created>
  <dcterms:modified xsi:type="dcterms:W3CDTF">2021-09-20T21:25:59Z</dcterms:modified>
</cp:coreProperties>
</file>