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terbot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python.org/3/library/" TargetMode="External"/><Relationship Id="rId4" Type="http://schemas.openxmlformats.org/officeDocument/2006/relationships/hyperlink" Target="https://azure.microsoft.com/en-in/fre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NAME : DREAM SEEKERS</a:t>
            </a: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65887" y="279247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 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Dr.</a:t>
            </a:r>
            <a:r>
              <a:rPr lang="en-IN" sz="17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S.Bhaggiaraj</a:t>
            </a:r>
            <a:r>
              <a:rPr lang="en-I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(Mentor)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(Assistant Professor(</a:t>
            </a:r>
            <a:r>
              <a:rPr lang="en-IN" sz="12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SI.Gr</a:t>
            </a:r>
            <a:r>
              <a:rPr lang="en-IN" sz="12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 Sri Ramakrishna Engineering College)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V.N. Subhikshaa Shree (Team Leader)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N. Sivaranjani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08/09/2022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Chatbot syste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m is the smart application that acts as humans to solve real time problems and situations.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Most of them get benefitted using this handy software for online systems in recent days.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Knowing about the banking activities the chatbot withdraw , deposit and perform any other activities that a bank can perform which changes our lifestyle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Humans are users of the virtual assistant which increases the performance of the bank which expands the consumer base.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expand the abundance of bank the 24/7 service is provided by this virtual assistant. Queries can be answered anywhere and everywhere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sy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stem helps the bank to grow their customers in a drastic way.</a:t>
            </a:r>
            <a:endParaRPr lang="en-IN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52700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Chatterbot is the python library which is used as the important part of artificial intelligence to facilitate human-machine interaction.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NLTK , spacy are some of the python libraries that communicate with humans with natural language.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Another popular examples of chatbot are google assistant and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siri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2" name="Google Shape;359;p4">
            <a:extLst>
              <a:ext uri="{FF2B5EF4-FFF2-40B4-BE49-F238E27FC236}">
                <a16:creationId xmlns:a16="http://schemas.microsoft.com/office/drawing/2014/main" id="{EF0DB63A-D869-9E06-69C5-4681208ACDA7}"/>
              </a:ext>
            </a:extLst>
          </p:cNvPr>
          <p:cNvSpPr txBox="1"/>
          <p:nvPr/>
        </p:nvSpPr>
        <p:spPr>
          <a:xfrm>
            <a:off x="452700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Web app bot in azure portal used for virtual assistant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After choosing group of configurations the bot is built on the azure portal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Using visual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 studio 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code the azure access is set up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The new azure function app project created in visual studio code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https://chatterbot.readthedocs.io/en/stable/</a:t>
            </a: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10858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lang="en-IN" sz="1200" dirty="0">
              <a:latin typeface="Lato"/>
              <a:ea typeface="Lato"/>
              <a:cs typeface="Lato"/>
              <a:sym typeface="Lato"/>
            </a:endParaRPr>
          </a:p>
          <a:p>
            <a:pPr marL="10858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https://azure.microsoft.com/en-in/free/</a:t>
            </a: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10858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endParaRPr lang="en-IN" sz="1200" dirty="0">
              <a:latin typeface="Lato"/>
              <a:ea typeface="Lato"/>
              <a:cs typeface="Lato"/>
              <a:sym typeface="Lato"/>
            </a:endParaRPr>
          </a:p>
          <a:p>
            <a:pPr marL="10858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https://docs.python.org/3/library/</a:t>
            </a: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359;p4">
            <a:extLst>
              <a:ext uri="{FF2B5EF4-FFF2-40B4-BE49-F238E27FC236}">
                <a16:creationId xmlns:a16="http://schemas.microsoft.com/office/drawing/2014/main" id="{B2A9166C-8B43-2778-0CD0-FD7594F05ED5}"/>
              </a:ext>
            </a:extLst>
          </p:cNvPr>
          <p:cNvSpPr txBox="1"/>
          <p:nvPr/>
        </p:nvSpPr>
        <p:spPr>
          <a:xfrm>
            <a:off x="452700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Very simple 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to use in azure web chat bot service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uction in the cost of operation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This chatbot can recognize any natural language and the ambivalence is reduced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Constructing chats around the globe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BF7B2-1B93-C357-BD0C-D81DEF72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87" y="658970"/>
            <a:ext cx="5976424" cy="4150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8275" y="2555475"/>
            <a:ext cx="585102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members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Dr. S. Bhaggiaraj  (Mentor)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(Assistant Professor(SI.Gr),Sri Ramakrishna Engineering College)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V.N. Subhikshaa Shree (Team Leader)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N. Sivaranjani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401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 Black</vt:lpstr>
      <vt:lpstr>Wingdings</vt:lpstr>
      <vt:lpstr>Lato</vt:lpstr>
      <vt:lpstr>Trebuchet MS</vt:lpstr>
      <vt:lpstr>Arial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SUBHIKSHAA SHREE</dc:creator>
  <cp:lastModifiedBy>subhikshaa shree</cp:lastModifiedBy>
  <cp:revision>13</cp:revision>
  <dcterms:modified xsi:type="dcterms:W3CDTF">2022-09-08T11:46:54Z</dcterms:modified>
</cp:coreProperties>
</file>