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311324"/>
              </p:ext>
            </p:extLst>
          </p:nvPr>
        </p:nvGraphicFramePr>
        <p:xfrm>
          <a:off x="1371600" y="990600"/>
          <a:ext cx="4876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51492"/>
              </p:ext>
            </p:extLst>
          </p:nvPr>
        </p:nvGraphicFramePr>
        <p:xfrm>
          <a:off x="2667000" y="3581400"/>
          <a:ext cx="3429000" cy="289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/>
                <a:gridCol w="857250"/>
                <a:gridCol w="857250"/>
                <a:gridCol w="857250"/>
              </a:tblGrid>
              <a:tr h="7239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2590800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F=∑(0,1,4,6,8,9,11,12,14)</a:t>
            </a:r>
          </a:p>
          <a:p>
            <a:r>
              <a:rPr lang="en-US" dirty="0" smtClean="0"/>
              <a:t>=A’B’C’D’+A’B’C’D+A’BC’D’+A’BCD’+AB’C’D’+AB’C’D+AB’CD+ABC’D’+ABCD’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Walid Mohammad</dc:creator>
  <cp:lastModifiedBy>Walid Mohammad</cp:lastModifiedBy>
  <cp:revision>1</cp:revision>
  <dcterms:created xsi:type="dcterms:W3CDTF">2006-08-16T00:00:00Z</dcterms:created>
  <dcterms:modified xsi:type="dcterms:W3CDTF">2018-10-11T01:55:04Z</dcterms:modified>
</cp:coreProperties>
</file>