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15" y="4340181"/>
            <a:ext cx="9374188" cy="36060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Why Normalization is needed in the Data Processing of Neural Networks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27" y="4340181"/>
            <a:ext cx="6400800" cy="1947333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Presented by Subhi Bhuiyan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ID: 17201116 Sec: 02</a:t>
            </a: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CSE425 Neural Networks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4589" y="926025"/>
            <a:ext cx="10241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Which Algorithms require Normalization?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06837" y="2056699"/>
            <a:ext cx="997741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Any machine learning algorithm that computes</a:t>
            </a:r>
          </a:p>
          <a:p>
            <a:r>
              <a:rPr lang="en-US" sz="2800" dirty="0" smtClean="0"/>
              <a:t>the “distance” between the data points. This includes all</a:t>
            </a:r>
          </a:p>
          <a:p>
            <a:r>
              <a:rPr lang="en-US" sz="2800" dirty="0" smtClean="0"/>
              <a:t>curve based algorithms.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0679" y="3856383"/>
            <a:ext cx="5161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Example: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1. KNN (K Nearest </a:t>
            </a:r>
            <a:r>
              <a:rPr lang="en-GB" sz="2400" dirty="0" err="1" smtClean="0"/>
              <a:t>Neighbors</a:t>
            </a:r>
            <a:r>
              <a:rPr lang="en-GB" sz="2400" dirty="0"/>
              <a:t>)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2. SVM (Support Vector Machine)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3. Logistic Regression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4. K-Means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38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470" y="1403798"/>
            <a:ext cx="71962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Normalization Techniques</a:t>
            </a:r>
            <a:endParaRPr lang="en-US" sz="4400" b="1" dirty="0"/>
          </a:p>
        </p:txBody>
      </p:sp>
      <p:sp>
        <p:nvSpPr>
          <p:cNvPr id="4" name="Freeform 3"/>
          <p:cNvSpPr/>
          <p:nvPr/>
        </p:nvSpPr>
        <p:spPr>
          <a:xfrm>
            <a:off x="-12879" y="-12879"/>
            <a:ext cx="4816699" cy="1313645"/>
          </a:xfrm>
          <a:custGeom>
            <a:avLst/>
            <a:gdLst>
              <a:gd name="connsiteX0" fmla="*/ 0 w 4816699"/>
              <a:gd name="connsiteY0" fmla="*/ 953037 h 1313645"/>
              <a:gd name="connsiteX1" fmla="*/ 167425 w 4816699"/>
              <a:gd name="connsiteY1" fmla="*/ 901521 h 1313645"/>
              <a:gd name="connsiteX2" fmla="*/ 450761 w 4816699"/>
              <a:gd name="connsiteY2" fmla="*/ 914400 h 1313645"/>
              <a:gd name="connsiteX3" fmla="*/ 489397 w 4816699"/>
              <a:gd name="connsiteY3" fmla="*/ 927279 h 1313645"/>
              <a:gd name="connsiteX4" fmla="*/ 540913 w 4816699"/>
              <a:gd name="connsiteY4" fmla="*/ 965916 h 1313645"/>
              <a:gd name="connsiteX5" fmla="*/ 592428 w 4816699"/>
              <a:gd name="connsiteY5" fmla="*/ 1043189 h 1313645"/>
              <a:gd name="connsiteX6" fmla="*/ 592428 w 4816699"/>
              <a:gd name="connsiteY6" fmla="*/ 1287887 h 1313645"/>
              <a:gd name="connsiteX7" fmla="*/ 553792 w 4816699"/>
              <a:gd name="connsiteY7" fmla="*/ 1313645 h 1313645"/>
              <a:gd name="connsiteX8" fmla="*/ 592428 w 4816699"/>
              <a:gd name="connsiteY8" fmla="*/ 1120462 h 1313645"/>
              <a:gd name="connsiteX9" fmla="*/ 669702 w 4816699"/>
              <a:gd name="connsiteY9" fmla="*/ 1043189 h 1313645"/>
              <a:gd name="connsiteX10" fmla="*/ 708338 w 4816699"/>
              <a:gd name="connsiteY10" fmla="*/ 1004552 h 1313645"/>
              <a:gd name="connsiteX11" fmla="*/ 888642 w 4816699"/>
              <a:gd name="connsiteY11" fmla="*/ 927279 h 1313645"/>
              <a:gd name="connsiteX12" fmla="*/ 953037 w 4816699"/>
              <a:gd name="connsiteY12" fmla="*/ 914400 h 1313645"/>
              <a:gd name="connsiteX13" fmla="*/ 991673 w 4816699"/>
              <a:gd name="connsiteY13" fmla="*/ 901521 h 1313645"/>
              <a:gd name="connsiteX14" fmla="*/ 1171978 w 4816699"/>
              <a:gd name="connsiteY14" fmla="*/ 875764 h 1313645"/>
              <a:gd name="connsiteX15" fmla="*/ 1687133 w 4816699"/>
              <a:gd name="connsiteY15" fmla="*/ 875764 h 1313645"/>
              <a:gd name="connsiteX16" fmla="*/ 1803042 w 4816699"/>
              <a:gd name="connsiteY16" fmla="*/ 837127 h 1313645"/>
              <a:gd name="connsiteX17" fmla="*/ 1841679 w 4816699"/>
              <a:gd name="connsiteY17" fmla="*/ 824248 h 1313645"/>
              <a:gd name="connsiteX18" fmla="*/ 1880316 w 4816699"/>
              <a:gd name="connsiteY18" fmla="*/ 746975 h 1313645"/>
              <a:gd name="connsiteX19" fmla="*/ 1867437 w 4816699"/>
              <a:gd name="connsiteY19" fmla="*/ 695459 h 1313645"/>
              <a:gd name="connsiteX20" fmla="*/ 1841679 w 4816699"/>
              <a:gd name="connsiteY20" fmla="*/ 656823 h 1313645"/>
              <a:gd name="connsiteX21" fmla="*/ 1751527 w 4816699"/>
              <a:gd name="connsiteY21" fmla="*/ 631065 h 1313645"/>
              <a:gd name="connsiteX22" fmla="*/ 1764406 w 4816699"/>
              <a:gd name="connsiteY22" fmla="*/ 669702 h 1313645"/>
              <a:gd name="connsiteX23" fmla="*/ 1996225 w 4816699"/>
              <a:gd name="connsiteY23" fmla="*/ 631065 h 1313645"/>
              <a:gd name="connsiteX24" fmla="*/ 2240924 w 4816699"/>
              <a:gd name="connsiteY24" fmla="*/ 566671 h 1313645"/>
              <a:gd name="connsiteX25" fmla="*/ 2640169 w 4816699"/>
              <a:gd name="connsiteY25" fmla="*/ 592428 h 1313645"/>
              <a:gd name="connsiteX26" fmla="*/ 2678806 w 4816699"/>
              <a:gd name="connsiteY26" fmla="*/ 605307 h 1313645"/>
              <a:gd name="connsiteX27" fmla="*/ 2743200 w 4816699"/>
              <a:gd name="connsiteY27" fmla="*/ 618186 h 1313645"/>
              <a:gd name="connsiteX28" fmla="*/ 2781837 w 4816699"/>
              <a:gd name="connsiteY28" fmla="*/ 643944 h 1313645"/>
              <a:gd name="connsiteX29" fmla="*/ 2794716 w 4816699"/>
              <a:gd name="connsiteY29" fmla="*/ 682580 h 1313645"/>
              <a:gd name="connsiteX30" fmla="*/ 2781837 w 4816699"/>
              <a:gd name="connsiteY30" fmla="*/ 631065 h 1313645"/>
              <a:gd name="connsiteX31" fmla="*/ 2820473 w 4816699"/>
              <a:gd name="connsiteY31" fmla="*/ 605307 h 1313645"/>
              <a:gd name="connsiteX32" fmla="*/ 2910625 w 4816699"/>
              <a:gd name="connsiteY32" fmla="*/ 540913 h 1313645"/>
              <a:gd name="connsiteX33" fmla="*/ 3219718 w 4816699"/>
              <a:gd name="connsiteY33" fmla="*/ 502276 h 1313645"/>
              <a:gd name="connsiteX34" fmla="*/ 3580327 w 4816699"/>
              <a:gd name="connsiteY34" fmla="*/ 515155 h 1313645"/>
              <a:gd name="connsiteX35" fmla="*/ 3618964 w 4816699"/>
              <a:gd name="connsiteY35" fmla="*/ 528034 h 1313645"/>
              <a:gd name="connsiteX36" fmla="*/ 3773510 w 4816699"/>
              <a:gd name="connsiteY36" fmla="*/ 515155 h 1313645"/>
              <a:gd name="connsiteX37" fmla="*/ 3812147 w 4816699"/>
              <a:gd name="connsiteY37" fmla="*/ 489397 h 1313645"/>
              <a:gd name="connsiteX38" fmla="*/ 3837904 w 4816699"/>
              <a:gd name="connsiteY38" fmla="*/ 450761 h 1313645"/>
              <a:gd name="connsiteX39" fmla="*/ 3876541 w 4816699"/>
              <a:gd name="connsiteY39" fmla="*/ 412124 h 1313645"/>
              <a:gd name="connsiteX40" fmla="*/ 3863662 w 4816699"/>
              <a:gd name="connsiteY40" fmla="*/ 373487 h 1313645"/>
              <a:gd name="connsiteX41" fmla="*/ 3773510 w 4816699"/>
              <a:gd name="connsiteY41" fmla="*/ 386366 h 1313645"/>
              <a:gd name="connsiteX42" fmla="*/ 3889420 w 4816699"/>
              <a:gd name="connsiteY42" fmla="*/ 425003 h 1313645"/>
              <a:gd name="connsiteX43" fmla="*/ 3992451 w 4816699"/>
              <a:gd name="connsiteY43" fmla="*/ 450761 h 1313645"/>
              <a:gd name="connsiteX44" fmla="*/ 4121240 w 4816699"/>
              <a:gd name="connsiteY44" fmla="*/ 437882 h 1313645"/>
              <a:gd name="connsiteX45" fmla="*/ 4172755 w 4816699"/>
              <a:gd name="connsiteY45" fmla="*/ 360609 h 1313645"/>
              <a:gd name="connsiteX46" fmla="*/ 4211392 w 4816699"/>
              <a:gd name="connsiteY46" fmla="*/ 321972 h 1313645"/>
              <a:gd name="connsiteX47" fmla="*/ 4301544 w 4816699"/>
              <a:gd name="connsiteY47" fmla="*/ 231820 h 1313645"/>
              <a:gd name="connsiteX48" fmla="*/ 4378817 w 4816699"/>
              <a:gd name="connsiteY48" fmla="*/ 206062 h 1313645"/>
              <a:gd name="connsiteX49" fmla="*/ 4417454 w 4816699"/>
              <a:gd name="connsiteY49" fmla="*/ 193183 h 1313645"/>
              <a:gd name="connsiteX50" fmla="*/ 4456090 w 4816699"/>
              <a:gd name="connsiteY50" fmla="*/ 167425 h 1313645"/>
              <a:gd name="connsiteX51" fmla="*/ 4584879 w 4816699"/>
              <a:gd name="connsiteY51" fmla="*/ 141668 h 1313645"/>
              <a:gd name="connsiteX52" fmla="*/ 4803820 w 4816699"/>
              <a:gd name="connsiteY52" fmla="*/ 128789 h 1313645"/>
              <a:gd name="connsiteX53" fmla="*/ 4816699 w 4816699"/>
              <a:gd name="connsiteY53" fmla="*/ 90152 h 1313645"/>
              <a:gd name="connsiteX54" fmla="*/ 4803820 w 4816699"/>
              <a:gd name="connsiteY54" fmla="*/ 0 h 1313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16699" h="1313645">
                <a:moveTo>
                  <a:pt x="0" y="953037"/>
                </a:moveTo>
                <a:cubicBezTo>
                  <a:pt x="132702" y="908803"/>
                  <a:pt x="76399" y="924278"/>
                  <a:pt x="167425" y="901521"/>
                </a:cubicBezTo>
                <a:cubicBezTo>
                  <a:pt x="261870" y="905814"/>
                  <a:pt x="356519" y="906861"/>
                  <a:pt x="450761" y="914400"/>
                </a:cubicBezTo>
                <a:cubicBezTo>
                  <a:pt x="464293" y="915483"/>
                  <a:pt x="477610" y="920544"/>
                  <a:pt x="489397" y="927279"/>
                </a:cubicBezTo>
                <a:cubicBezTo>
                  <a:pt x="508034" y="937929"/>
                  <a:pt x="526652" y="949873"/>
                  <a:pt x="540913" y="965916"/>
                </a:cubicBezTo>
                <a:cubicBezTo>
                  <a:pt x="561480" y="989053"/>
                  <a:pt x="592428" y="1043189"/>
                  <a:pt x="592428" y="1043189"/>
                </a:cubicBezTo>
                <a:cubicBezTo>
                  <a:pt x="615937" y="1137221"/>
                  <a:pt x="624800" y="1150304"/>
                  <a:pt x="592428" y="1287887"/>
                </a:cubicBezTo>
                <a:cubicBezTo>
                  <a:pt x="588883" y="1302954"/>
                  <a:pt x="566671" y="1305059"/>
                  <a:pt x="553792" y="1313645"/>
                </a:cubicBezTo>
                <a:cubicBezTo>
                  <a:pt x="558773" y="1268819"/>
                  <a:pt x="561989" y="1166121"/>
                  <a:pt x="592428" y="1120462"/>
                </a:cubicBezTo>
                <a:cubicBezTo>
                  <a:pt x="637774" y="1052444"/>
                  <a:pt x="595151" y="1107089"/>
                  <a:pt x="669702" y="1043189"/>
                </a:cubicBezTo>
                <a:cubicBezTo>
                  <a:pt x="683531" y="1031336"/>
                  <a:pt x="693961" y="1015734"/>
                  <a:pt x="708338" y="1004552"/>
                </a:cubicBezTo>
                <a:cubicBezTo>
                  <a:pt x="784470" y="945338"/>
                  <a:pt x="790567" y="946894"/>
                  <a:pt x="888642" y="927279"/>
                </a:cubicBezTo>
                <a:cubicBezTo>
                  <a:pt x="910107" y="922986"/>
                  <a:pt x="931801" y="919709"/>
                  <a:pt x="953037" y="914400"/>
                </a:cubicBezTo>
                <a:cubicBezTo>
                  <a:pt x="966207" y="911107"/>
                  <a:pt x="978304" y="903880"/>
                  <a:pt x="991673" y="901521"/>
                </a:cubicBezTo>
                <a:cubicBezTo>
                  <a:pt x="1051461" y="890970"/>
                  <a:pt x="1171978" y="875764"/>
                  <a:pt x="1171978" y="875764"/>
                </a:cubicBezTo>
                <a:cubicBezTo>
                  <a:pt x="1392144" y="894110"/>
                  <a:pt x="1401076" y="901004"/>
                  <a:pt x="1687133" y="875764"/>
                </a:cubicBezTo>
                <a:cubicBezTo>
                  <a:pt x="1687135" y="875764"/>
                  <a:pt x="1783723" y="843567"/>
                  <a:pt x="1803042" y="837127"/>
                </a:cubicBezTo>
                <a:lnTo>
                  <a:pt x="1841679" y="824248"/>
                </a:lnTo>
                <a:cubicBezTo>
                  <a:pt x="1854701" y="804714"/>
                  <a:pt x="1880316" y="773634"/>
                  <a:pt x="1880316" y="746975"/>
                </a:cubicBezTo>
                <a:cubicBezTo>
                  <a:pt x="1880316" y="729275"/>
                  <a:pt x="1874410" y="711728"/>
                  <a:pt x="1867437" y="695459"/>
                </a:cubicBezTo>
                <a:cubicBezTo>
                  <a:pt x="1861340" y="681232"/>
                  <a:pt x="1850265" y="669702"/>
                  <a:pt x="1841679" y="656823"/>
                </a:cubicBezTo>
                <a:cubicBezTo>
                  <a:pt x="1828398" y="616981"/>
                  <a:pt x="1827080" y="570622"/>
                  <a:pt x="1751527" y="631065"/>
                </a:cubicBezTo>
                <a:cubicBezTo>
                  <a:pt x="1740926" y="639546"/>
                  <a:pt x="1760113" y="656823"/>
                  <a:pt x="1764406" y="669702"/>
                </a:cubicBezTo>
                <a:cubicBezTo>
                  <a:pt x="1841679" y="656823"/>
                  <a:pt x="1920225" y="650065"/>
                  <a:pt x="1996225" y="631065"/>
                </a:cubicBezTo>
                <a:cubicBezTo>
                  <a:pt x="2215457" y="576256"/>
                  <a:pt x="2135118" y="601937"/>
                  <a:pt x="2240924" y="566671"/>
                </a:cubicBezTo>
                <a:cubicBezTo>
                  <a:pt x="2398194" y="619090"/>
                  <a:pt x="2225900" y="565701"/>
                  <a:pt x="2640169" y="592428"/>
                </a:cubicBezTo>
                <a:cubicBezTo>
                  <a:pt x="2653716" y="593302"/>
                  <a:pt x="2665636" y="602014"/>
                  <a:pt x="2678806" y="605307"/>
                </a:cubicBezTo>
                <a:cubicBezTo>
                  <a:pt x="2700042" y="610616"/>
                  <a:pt x="2721735" y="613893"/>
                  <a:pt x="2743200" y="618186"/>
                </a:cubicBezTo>
                <a:cubicBezTo>
                  <a:pt x="2756079" y="626772"/>
                  <a:pt x="2772167" y="631857"/>
                  <a:pt x="2781837" y="643944"/>
                </a:cubicBezTo>
                <a:cubicBezTo>
                  <a:pt x="2790318" y="654544"/>
                  <a:pt x="2794716" y="696155"/>
                  <a:pt x="2794716" y="682580"/>
                </a:cubicBezTo>
                <a:cubicBezTo>
                  <a:pt x="2794716" y="664880"/>
                  <a:pt x="2786130" y="648237"/>
                  <a:pt x="2781837" y="631065"/>
                </a:cubicBezTo>
                <a:cubicBezTo>
                  <a:pt x="2794716" y="622479"/>
                  <a:pt x="2808582" y="615216"/>
                  <a:pt x="2820473" y="605307"/>
                </a:cubicBezTo>
                <a:cubicBezTo>
                  <a:pt x="2860032" y="572341"/>
                  <a:pt x="2856157" y="554530"/>
                  <a:pt x="2910625" y="540913"/>
                </a:cubicBezTo>
                <a:cubicBezTo>
                  <a:pt x="3013393" y="515221"/>
                  <a:pt x="3114848" y="511015"/>
                  <a:pt x="3219718" y="502276"/>
                </a:cubicBezTo>
                <a:cubicBezTo>
                  <a:pt x="3339921" y="506569"/>
                  <a:pt x="3460297" y="507411"/>
                  <a:pt x="3580327" y="515155"/>
                </a:cubicBezTo>
                <a:cubicBezTo>
                  <a:pt x="3593874" y="516029"/>
                  <a:pt x="3605388" y="528034"/>
                  <a:pt x="3618964" y="528034"/>
                </a:cubicBezTo>
                <a:cubicBezTo>
                  <a:pt x="3670658" y="528034"/>
                  <a:pt x="3721995" y="519448"/>
                  <a:pt x="3773510" y="515155"/>
                </a:cubicBezTo>
                <a:cubicBezTo>
                  <a:pt x="3786389" y="506569"/>
                  <a:pt x="3801202" y="500342"/>
                  <a:pt x="3812147" y="489397"/>
                </a:cubicBezTo>
                <a:cubicBezTo>
                  <a:pt x="3823092" y="478452"/>
                  <a:pt x="3827995" y="462652"/>
                  <a:pt x="3837904" y="450761"/>
                </a:cubicBezTo>
                <a:cubicBezTo>
                  <a:pt x="3849564" y="436769"/>
                  <a:pt x="3863662" y="425003"/>
                  <a:pt x="3876541" y="412124"/>
                </a:cubicBezTo>
                <a:cubicBezTo>
                  <a:pt x="3872248" y="399245"/>
                  <a:pt x="3874263" y="381968"/>
                  <a:pt x="3863662" y="373487"/>
                </a:cubicBezTo>
                <a:cubicBezTo>
                  <a:pt x="3822081" y="340222"/>
                  <a:pt x="3805056" y="365336"/>
                  <a:pt x="3773510" y="386366"/>
                </a:cubicBezTo>
                <a:cubicBezTo>
                  <a:pt x="3839648" y="430458"/>
                  <a:pt x="3787138" y="403085"/>
                  <a:pt x="3889420" y="425003"/>
                </a:cubicBezTo>
                <a:cubicBezTo>
                  <a:pt x="3924035" y="432421"/>
                  <a:pt x="3992451" y="450761"/>
                  <a:pt x="3992451" y="450761"/>
                </a:cubicBezTo>
                <a:cubicBezTo>
                  <a:pt x="4035381" y="446468"/>
                  <a:pt x="4080004" y="450570"/>
                  <a:pt x="4121240" y="437882"/>
                </a:cubicBezTo>
                <a:cubicBezTo>
                  <a:pt x="4172926" y="421979"/>
                  <a:pt x="4151544" y="392424"/>
                  <a:pt x="4172755" y="360609"/>
                </a:cubicBezTo>
                <a:cubicBezTo>
                  <a:pt x="4182858" y="345454"/>
                  <a:pt x="4198513" y="334851"/>
                  <a:pt x="4211392" y="321972"/>
                </a:cubicBezTo>
                <a:cubicBezTo>
                  <a:pt x="4229205" y="268532"/>
                  <a:pt x="4224046" y="257653"/>
                  <a:pt x="4301544" y="231820"/>
                </a:cubicBezTo>
                <a:lnTo>
                  <a:pt x="4378817" y="206062"/>
                </a:lnTo>
                <a:lnTo>
                  <a:pt x="4417454" y="193183"/>
                </a:lnTo>
                <a:cubicBezTo>
                  <a:pt x="4430333" y="184597"/>
                  <a:pt x="4442246" y="174347"/>
                  <a:pt x="4456090" y="167425"/>
                </a:cubicBezTo>
                <a:cubicBezTo>
                  <a:pt x="4489929" y="150506"/>
                  <a:pt x="4556411" y="144040"/>
                  <a:pt x="4584879" y="141668"/>
                </a:cubicBezTo>
                <a:cubicBezTo>
                  <a:pt x="4657733" y="135597"/>
                  <a:pt x="4730840" y="133082"/>
                  <a:pt x="4803820" y="128789"/>
                </a:cubicBezTo>
                <a:cubicBezTo>
                  <a:pt x="4808113" y="115910"/>
                  <a:pt x="4816699" y="103728"/>
                  <a:pt x="4816699" y="90152"/>
                </a:cubicBezTo>
                <a:cubicBezTo>
                  <a:pt x="4816699" y="59796"/>
                  <a:pt x="4803820" y="0"/>
                  <a:pt x="4803820" y="0"/>
                </a:cubicBezTo>
              </a:path>
            </a:pathLst>
          </a:custGeom>
          <a:solidFill>
            <a:schemeClr val="tx2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9913" y="2588654"/>
            <a:ext cx="41078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scaling to a range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clipping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log scaling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z-score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8" y="1558343"/>
            <a:ext cx="10454135" cy="36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5172" y="2910625"/>
            <a:ext cx="55194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263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3771" y="1404543"/>
            <a:ext cx="9674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Neural Networks are powerful methods for mapping </a:t>
            </a:r>
          </a:p>
          <a:p>
            <a:r>
              <a:rPr lang="en-US" sz="2800" dirty="0" smtClean="0"/>
              <a:t>unknown relationships in data and making predictions.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93771" y="2756452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Application: Pattern Recognition Problems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47" y="3470145"/>
            <a:ext cx="8103290" cy="2924175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0" y="12879"/>
            <a:ext cx="5486400" cy="1403797"/>
          </a:xfrm>
          <a:custGeom>
            <a:avLst/>
            <a:gdLst>
              <a:gd name="connsiteX0" fmla="*/ 0 w 5486400"/>
              <a:gd name="connsiteY0" fmla="*/ 1287887 h 1403797"/>
              <a:gd name="connsiteX1" fmla="*/ 38637 w 5486400"/>
              <a:gd name="connsiteY1" fmla="*/ 1210614 h 1403797"/>
              <a:gd name="connsiteX2" fmla="*/ 103031 w 5486400"/>
              <a:gd name="connsiteY2" fmla="*/ 1120462 h 1403797"/>
              <a:gd name="connsiteX3" fmla="*/ 128789 w 5486400"/>
              <a:gd name="connsiteY3" fmla="*/ 1081825 h 1403797"/>
              <a:gd name="connsiteX4" fmla="*/ 218941 w 5486400"/>
              <a:gd name="connsiteY4" fmla="*/ 1030310 h 1403797"/>
              <a:gd name="connsiteX5" fmla="*/ 257577 w 5486400"/>
              <a:gd name="connsiteY5" fmla="*/ 1004552 h 1403797"/>
              <a:gd name="connsiteX6" fmla="*/ 296214 w 5486400"/>
              <a:gd name="connsiteY6" fmla="*/ 991673 h 1403797"/>
              <a:gd name="connsiteX7" fmla="*/ 360608 w 5486400"/>
              <a:gd name="connsiteY7" fmla="*/ 965915 h 1403797"/>
              <a:gd name="connsiteX8" fmla="*/ 463639 w 5486400"/>
              <a:gd name="connsiteY8" fmla="*/ 953036 h 1403797"/>
              <a:gd name="connsiteX9" fmla="*/ 515155 w 5486400"/>
              <a:gd name="connsiteY9" fmla="*/ 940158 h 1403797"/>
              <a:gd name="connsiteX10" fmla="*/ 746975 w 5486400"/>
              <a:gd name="connsiteY10" fmla="*/ 953036 h 1403797"/>
              <a:gd name="connsiteX11" fmla="*/ 850006 w 5486400"/>
              <a:gd name="connsiteY11" fmla="*/ 1017431 h 1403797"/>
              <a:gd name="connsiteX12" fmla="*/ 901521 w 5486400"/>
              <a:gd name="connsiteY12" fmla="*/ 1043189 h 1403797"/>
              <a:gd name="connsiteX13" fmla="*/ 991673 w 5486400"/>
              <a:gd name="connsiteY13" fmla="*/ 1120462 h 1403797"/>
              <a:gd name="connsiteX14" fmla="*/ 1043189 w 5486400"/>
              <a:gd name="connsiteY14" fmla="*/ 1159098 h 1403797"/>
              <a:gd name="connsiteX15" fmla="*/ 1043189 w 5486400"/>
              <a:gd name="connsiteY15" fmla="*/ 1390918 h 1403797"/>
              <a:gd name="connsiteX16" fmla="*/ 1004552 w 5486400"/>
              <a:gd name="connsiteY16" fmla="*/ 1403797 h 1403797"/>
              <a:gd name="connsiteX17" fmla="*/ 991673 w 5486400"/>
              <a:gd name="connsiteY17" fmla="*/ 1365160 h 1403797"/>
              <a:gd name="connsiteX18" fmla="*/ 1004552 w 5486400"/>
              <a:gd name="connsiteY18" fmla="*/ 1287887 h 1403797"/>
              <a:gd name="connsiteX19" fmla="*/ 1043189 w 5486400"/>
              <a:gd name="connsiteY19" fmla="*/ 1262129 h 1403797"/>
              <a:gd name="connsiteX20" fmla="*/ 1107583 w 5486400"/>
              <a:gd name="connsiteY20" fmla="*/ 1223493 h 1403797"/>
              <a:gd name="connsiteX21" fmla="*/ 1146220 w 5486400"/>
              <a:gd name="connsiteY21" fmla="*/ 1210614 h 1403797"/>
              <a:gd name="connsiteX22" fmla="*/ 1249251 w 5486400"/>
              <a:gd name="connsiteY22" fmla="*/ 1184856 h 1403797"/>
              <a:gd name="connsiteX23" fmla="*/ 1339403 w 5486400"/>
              <a:gd name="connsiteY23" fmla="*/ 1146220 h 1403797"/>
              <a:gd name="connsiteX24" fmla="*/ 1738648 w 5486400"/>
              <a:gd name="connsiteY24" fmla="*/ 1120462 h 1403797"/>
              <a:gd name="connsiteX25" fmla="*/ 1790163 w 5486400"/>
              <a:gd name="connsiteY25" fmla="*/ 1107583 h 1403797"/>
              <a:gd name="connsiteX26" fmla="*/ 1867437 w 5486400"/>
              <a:gd name="connsiteY26" fmla="*/ 1094704 h 1403797"/>
              <a:gd name="connsiteX27" fmla="*/ 1957589 w 5486400"/>
              <a:gd name="connsiteY27" fmla="*/ 1068946 h 1403797"/>
              <a:gd name="connsiteX28" fmla="*/ 2150772 w 5486400"/>
              <a:gd name="connsiteY28" fmla="*/ 1017431 h 1403797"/>
              <a:gd name="connsiteX29" fmla="*/ 2266682 w 5486400"/>
              <a:gd name="connsiteY29" fmla="*/ 940158 h 1403797"/>
              <a:gd name="connsiteX30" fmla="*/ 2331076 w 5486400"/>
              <a:gd name="connsiteY30" fmla="*/ 914400 h 1403797"/>
              <a:gd name="connsiteX31" fmla="*/ 2369713 w 5486400"/>
              <a:gd name="connsiteY31" fmla="*/ 888642 h 1403797"/>
              <a:gd name="connsiteX32" fmla="*/ 2421228 w 5486400"/>
              <a:gd name="connsiteY32" fmla="*/ 862884 h 1403797"/>
              <a:gd name="connsiteX33" fmla="*/ 2472744 w 5486400"/>
              <a:gd name="connsiteY33" fmla="*/ 811369 h 1403797"/>
              <a:gd name="connsiteX34" fmla="*/ 2524259 w 5486400"/>
              <a:gd name="connsiteY34" fmla="*/ 772732 h 1403797"/>
              <a:gd name="connsiteX35" fmla="*/ 2459865 w 5486400"/>
              <a:gd name="connsiteY35" fmla="*/ 708338 h 1403797"/>
              <a:gd name="connsiteX36" fmla="*/ 2421228 w 5486400"/>
              <a:gd name="connsiteY36" fmla="*/ 721217 h 1403797"/>
              <a:gd name="connsiteX37" fmla="*/ 2434107 w 5486400"/>
              <a:gd name="connsiteY37" fmla="*/ 759853 h 1403797"/>
              <a:gd name="connsiteX38" fmla="*/ 2665927 w 5486400"/>
              <a:gd name="connsiteY38" fmla="*/ 734096 h 1403797"/>
              <a:gd name="connsiteX39" fmla="*/ 2768958 w 5486400"/>
              <a:gd name="connsiteY39" fmla="*/ 656822 h 1403797"/>
              <a:gd name="connsiteX40" fmla="*/ 2807594 w 5486400"/>
              <a:gd name="connsiteY40" fmla="*/ 631065 h 1403797"/>
              <a:gd name="connsiteX41" fmla="*/ 2910625 w 5486400"/>
              <a:gd name="connsiteY41" fmla="*/ 592428 h 1403797"/>
              <a:gd name="connsiteX42" fmla="*/ 2975020 w 5486400"/>
              <a:gd name="connsiteY42" fmla="*/ 566670 h 1403797"/>
              <a:gd name="connsiteX43" fmla="*/ 3078051 w 5486400"/>
              <a:gd name="connsiteY43" fmla="*/ 515155 h 1403797"/>
              <a:gd name="connsiteX44" fmla="*/ 3103808 w 5486400"/>
              <a:gd name="connsiteY44" fmla="*/ 476518 h 1403797"/>
              <a:gd name="connsiteX45" fmla="*/ 3155324 w 5486400"/>
              <a:gd name="connsiteY45" fmla="*/ 450760 h 1403797"/>
              <a:gd name="connsiteX46" fmla="*/ 3322749 w 5486400"/>
              <a:gd name="connsiteY46" fmla="*/ 399245 h 1403797"/>
              <a:gd name="connsiteX47" fmla="*/ 3412901 w 5486400"/>
              <a:gd name="connsiteY47" fmla="*/ 373487 h 1403797"/>
              <a:gd name="connsiteX48" fmla="*/ 3477296 w 5486400"/>
              <a:gd name="connsiteY48" fmla="*/ 360608 h 1403797"/>
              <a:gd name="connsiteX49" fmla="*/ 3580327 w 5486400"/>
              <a:gd name="connsiteY49" fmla="*/ 321972 h 1403797"/>
              <a:gd name="connsiteX50" fmla="*/ 3644721 w 5486400"/>
              <a:gd name="connsiteY50" fmla="*/ 309093 h 1403797"/>
              <a:gd name="connsiteX51" fmla="*/ 3683358 w 5486400"/>
              <a:gd name="connsiteY51" fmla="*/ 296214 h 1403797"/>
              <a:gd name="connsiteX52" fmla="*/ 3747752 w 5486400"/>
              <a:gd name="connsiteY52" fmla="*/ 283335 h 1403797"/>
              <a:gd name="connsiteX53" fmla="*/ 3915177 w 5486400"/>
              <a:gd name="connsiteY53" fmla="*/ 296214 h 1403797"/>
              <a:gd name="connsiteX54" fmla="*/ 3966693 w 5486400"/>
              <a:gd name="connsiteY54" fmla="*/ 334851 h 1403797"/>
              <a:gd name="connsiteX55" fmla="*/ 4018208 w 5486400"/>
              <a:gd name="connsiteY55" fmla="*/ 360608 h 1403797"/>
              <a:gd name="connsiteX56" fmla="*/ 4056845 w 5486400"/>
              <a:gd name="connsiteY56" fmla="*/ 386366 h 1403797"/>
              <a:gd name="connsiteX57" fmla="*/ 4082603 w 5486400"/>
              <a:gd name="connsiteY57" fmla="*/ 386366 h 1403797"/>
              <a:gd name="connsiteX58" fmla="*/ 4134118 w 5486400"/>
              <a:gd name="connsiteY58" fmla="*/ 373487 h 1403797"/>
              <a:gd name="connsiteX59" fmla="*/ 4172755 w 5486400"/>
              <a:gd name="connsiteY59" fmla="*/ 347729 h 1403797"/>
              <a:gd name="connsiteX60" fmla="*/ 4327301 w 5486400"/>
              <a:gd name="connsiteY60" fmla="*/ 309093 h 1403797"/>
              <a:gd name="connsiteX61" fmla="*/ 4546242 w 5486400"/>
              <a:gd name="connsiteY61" fmla="*/ 321972 h 1403797"/>
              <a:gd name="connsiteX62" fmla="*/ 4881093 w 5486400"/>
              <a:gd name="connsiteY62" fmla="*/ 296214 h 1403797"/>
              <a:gd name="connsiteX63" fmla="*/ 5022761 w 5486400"/>
              <a:gd name="connsiteY63" fmla="*/ 244698 h 1403797"/>
              <a:gd name="connsiteX64" fmla="*/ 5061397 w 5486400"/>
              <a:gd name="connsiteY64" fmla="*/ 218941 h 1403797"/>
              <a:gd name="connsiteX65" fmla="*/ 5100034 w 5486400"/>
              <a:gd name="connsiteY65" fmla="*/ 206062 h 1403797"/>
              <a:gd name="connsiteX66" fmla="*/ 5061397 w 5486400"/>
              <a:gd name="connsiteY66" fmla="*/ 180304 h 1403797"/>
              <a:gd name="connsiteX67" fmla="*/ 4984124 w 5486400"/>
              <a:gd name="connsiteY67" fmla="*/ 206062 h 1403797"/>
              <a:gd name="connsiteX68" fmla="*/ 5022761 w 5486400"/>
              <a:gd name="connsiteY68" fmla="*/ 231820 h 1403797"/>
              <a:gd name="connsiteX69" fmla="*/ 5203065 w 5486400"/>
              <a:gd name="connsiteY69" fmla="*/ 218941 h 1403797"/>
              <a:gd name="connsiteX70" fmla="*/ 5267459 w 5486400"/>
              <a:gd name="connsiteY70" fmla="*/ 193183 h 1403797"/>
              <a:gd name="connsiteX71" fmla="*/ 5409127 w 5486400"/>
              <a:gd name="connsiteY71" fmla="*/ 115910 h 1403797"/>
              <a:gd name="connsiteX72" fmla="*/ 5460642 w 5486400"/>
              <a:gd name="connsiteY72" fmla="*/ 38636 h 1403797"/>
              <a:gd name="connsiteX73" fmla="*/ 5486400 w 5486400"/>
              <a:gd name="connsiteY73" fmla="*/ 0 h 1403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486400" h="1403797">
                <a:moveTo>
                  <a:pt x="0" y="1287887"/>
                </a:moveTo>
                <a:cubicBezTo>
                  <a:pt x="12879" y="1262129"/>
                  <a:pt x="24652" y="1235788"/>
                  <a:pt x="38637" y="1210614"/>
                </a:cubicBezTo>
                <a:cubicBezTo>
                  <a:pt x="53819" y="1183286"/>
                  <a:pt x="86282" y="1143910"/>
                  <a:pt x="103031" y="1120462"/>
                </a:cubicBezTo>
                <a:cubicBezTo>
                  <a:pt x="112028" y="1107867"/>
                  <a:pt x="117844" y="1092770"/>
                  <a:pt x="128789" y="1081825"/>
                </a:cubicBezTo>
                <a:cubicBezTo>
                  <a:pt x="149711" y="1060903"/>
                  <a:pt x="195367" y="1043781"/>
                  <a:pt x="218941" y="1030310"/>
                </a:cubicBezTo>
                <a:cubicBezTo>
                  <a:pt x="232380" y="1022631"/>
                  <a:pt x="243733" y="1011474"/>
                  <a:pt x="257577" y="1004552"/>
                </a:cubicBezTo>
                <a:cubicBezTo>
                  <a:pt x="269719" y="998481"/>
                  <a:pt x="283503" y="996440"/>
                  <a:pt x="296214" y="991673"/>
                </a:cubicBezTo>
                <a:cubicBezTo>
                  <a:pt x="317860" y="983556"/>
                  <a:pt x="338082" y="971113"/>
                  <a:pt x="360608" y="965915"/>
                </a:cubicBezTo>
                <a:cubicBezTo>
                  <a:pt x="394333" y="958132"/>
                  <a:pt x="429499" y="958726"/>
                  <a:pt x="463639" y="953036"/>
                </a:cubicBezTo>
                <a:cubicBezTo>
                  <a:pt x="481099" y="950126"/>
                  <a:pt x="497983" y="944451"/>
                  <a:pt x="515155" y="940158"/>
                </a:cubicBezTo>
                <a:cubicBezTo>
                  <a:pt x="592428" y="944451"/>
                  <a:pt x="670292" y="942579"/>
                  <a:pt x="746975" y="953036"/>
                </a:cubicBezTo>
                <a:cubicBezTo>
                  <a:pt x="780364" y="957589"/>
                  <a:pt x="824862" y="1001716"/>
                  <a:pt x="850006" y="1017431"/>
                </a:cubicBezTo>
                <a:cubicBezTo>
                  <a:pt x="866286" y="1027606"/>
                  <a:pt x="885241" y="1033014"/>
                  <a:pt x="901521" y="1043189"/>
                </a:cubicBezTo>
                <a:cubicBezTo>
                  <a:pt x="971062" y="1086652"/>
                  <a:pt x="934928" y="1071823"/>
                  <a:pt x="991673" y="1120462"/>
                </a:cubicBezTo>
                <a:cubicBezTo>
                  <a:pt x="1007970" y="1134431"/>
                  <a:pt x="1026017" y="1146219"/>
                  <a:pt x="1043189" y="1159098"/>
                </a:cubicBezTo>
                <a:cubicBezTo>
                  <a:pt x="1088893" y="1250510"/>
                  <a:pt x="1094439" y="1237166"/>
                  <a:pt x="1043189" y="1390918"/>
                </a:cubicBezTo>
                <a:cubicBezTo>
                  <a:pt x="1038896" y="1403797"/>
                  <a:pt x="1017431" y="1399504"/>
                  <a:pt x="1004552" y="1403797"/>
                </a:cubicBezTo>
                <a:cubicBezTo>
                  <a:pt x="1000259" y="1390918"/>
                  <a:pt x="991673" y="1378736"/>
                  <a:pt x="991673" y="1365160"/>
                </a:cubicBezTo>
                <a:cubicBezTo>
                  <a:pt x="991673" y="1339047"/>
                  <a:pt x="992874" y="1311243"/>
                  <a:pt x="1004552" y="1287887"/>
                </a:cubicBezTo>
                <a:cubicBezTo>
                  <a:pt x="1011474" y="1274043"/>
                  <a:pt x="1030063" y="1270333"/>
                  <a:pt x="1043189" y="1262129"/>
                </a:cubicBezTo>
                <a:cubicBezTo>
                  <a:pt x="1064416" y="1248862"/>
                  <a:pt x="1085194" y="1234687"/>
                  <a:pt x="1107583" y="1223493"/>
                </a:cubicBezTo>
                <a:cubicBezTo>
                  <a:pt x="1119725" y="1217422"/>
                  <a:pt x="1133123" y="1214186"/>
                  <a:pt x="1146220" y="1210614"/>
                </a:cubicBezTo>
                <a:cubicBezTo>
                  <a:pt x="1180373" y="1201299"/>
                  <a:pt x="1216713" y="1198801"/>
                  <a:pt x="1249251" y="1184856"/>
                </a:cubicBezTo>
                <a:cubicBezTo>
                  <a:pt x="1279302" y="1171977"/>
                  <a:pt x="1306988" y="1150485"/>
                  <a:pt x="1339403" y="1146220"/>
                </a:cubicBezTo>
                <a:cubicBezTo>
                  <a:pt x="1471622" y="1128823"/>
                  <a:pt x="1605566" y="1129048"/>
                  <a:pt x="1738648" y="1120462"/>
                </a:cubicBezTo>
                <a:cubicBezTo>
                  <a:pt x="1755820" y="1116169"/>
                  <a:pt x="1772807" y="1111054"/>
                  <a:pt x="1790163" y="1107583"/>
                </a:cubicBezTo>
                <a:cubicBezTo>
                  <a:pt x="1815769" y="1102462"/>
                  <a:pt x="1841992" y="1100576"/>
                  <a:pt x="1867437" y="1094704"/>
                </a:cubicBezTo>
                <a:cubicBezTo>
                  <a:pt x="1897890" y="1087676"/>
                  <a:pt x="1927269" y="1076526"/>
                  <a:pt x="1957589" y="1068946"/>
                </a:cubicBezTo>
                <a:cubicBezTo>
                  <a:pt x="2020161" y="1053303"/>
                  <a:pt x="2090723" y="1044727"/>
                  <a:pt x="2150772" y="1017431"/>
                </a:cubicBezTo>
                <a:cubicBezTo>
                  <a:pt x="2274934" y="960993"/>
                  <a:pt x="2159672" y="999607"/>
                  <a:pt x="2266682" y="940158"/>
                </a:cubicBezTo>
                <a:cubicBezTo>
                  <a:pt x="2286891" y="928931"/>
                  <a:pt x="2310398" y="924739"/>
                  <a:pt x="2331076" y="914400"/>
                </a:cubicBezTo>
                <a:cubicBezTo>
                  <a:pt x="2344920" y="907478"/>
                  <a:pt x="2356274" y="896322"/>
                  <a:pt x="2369713" y="888642"/>
                </a:cubicBezTo>
                <a:cubicBezTo>
                  <a:pt x="2386382" y="879117"/>
                  <a:pt x="2405869" y="874403"/>
                  <a:pt x="2421228" y="862884"/>
                </a:cubicBezTo>
                <a:cubicBezTo>
                  <a:pt x="2440656" y="848313"/>
                  <a:pt x="2454468" y="827361"/>
                  <a:pt x="2472744" y="811369"/>
                </a:cubicBezTo>
                <a:cubicBezTo>
                  <a:pt x="2488898" y="797234"/>
                  <a:pt x="2507087" y="785611"/>
                  <a:pt x="2524259" y="772732"/>
                </a:cubicBezTo>
                <a:cubicBezTo>
                  <a:pt x="2559616" y="666661"/>
                  <a:pt x="2576895" y="691619"/>
                  <a:pt x="2459865" y="708338"/>
                </a:cubicBezTo>
                <a:cubicBezTo>
                  <a:pt x="2446986" y="712631"/>
                  <a:pt x="2427299" y="709075"/>
                  <a:pt x="2421228" y="721217"/>
                </a:cubicBezTo>
                <a:cubicBezTo>
                  <a:pt x="2415157" y="733359"/>
                  <a:pt x="2420550" y="759139"/>
                  <a:pt x="2434107" y="759853"/>
                </a:cubicBezTo>
                <a:cubicBezTo>
                  <a:pt x="2511748" y="763939"/>
                  <a:pt x="2588654" y="742682"/>
                  <a:pt x="2665927" y="734096"/>
                </a:cubicBezTo>
                <a:cubicBezTo>
                  <a:pt x="2700271" y="708338"/>
                  <a:pt x="2733238" y="680635"/>
                  <a:pt x="2768958" y="656822"/>
                </a:cubicBezTo>
                <a:cubicBezTo>
                  <a:pt x="2781837" y="648236"/>
                  <a:pt x="2793750" y="637987"/>
                  <a:pt x="2807594" y="631065"/>
                </a:cubicBezTo>
                <a:cubicBezTo>
                  <a:pt x="2857373" y="606176"/>
                  <a:pt x="2866041" y="609147"/>
                  <a:pt x="2910625" y="592428"/>
                </a:cubicBezTo>
                <a:cubicBezTo>
                  <a:pt x="2932272" y="584310"/>
                  <a:pt x="2953555" y="575256"/>
                  <a:pt x="2975020" y="566670"/>
                </a:cubicBezTo>
                <a:cubicBezTo>
                  <a:pt x="3088450" y="453240"/>
                  <a:pt x="2924507" y="602895"/>
                  <a:pt x="3078051" y="515155"/>
                </a:cubicBezTo>
                <a:cubicBezTo>
                  <a:pt x="3091490" y="507475"/>
                  <a:pt x="3091917" y="486427"/>
                  <a:pt x="3103808" y="476518"/>
                </a:cubicBezTo>
                <a:cubicBezTo>
                  <a:pt x="3118557" y="464227"/>
                  <a:pt x="3137405" y="457652"/>
                  <a:pt x="3155324" y="450760"/>
                </a:cubicBezTo>
                <a:cubicBezTo>
                  <a:pt x="3294843" y="397099"/>
                  <a:pt x="3228761" y="426099"/>
                  <a:pt x="3322749" y="399245"/>
                </a:cubicBezTo>
                <a:cubicBezTo>
                  <a:pt x="3398039" y="377733"/>
                  <a:pt x="3322321" y="393616"/>
                  <a:pt x="3412901" y="373487"/>
                </a:cubicBezTo>
                <a:cubicBezTo>
                  <a:pt x="3434270" y="368738"/>
                  <a:pt x="3456060" y="365917"/>
                  <a:pt x="3477296" y="360608"/>
                </a:cubicBezTo>
                <a:cubicBezTo>
                  <a:pt x="3527329" y="348100"/>
                  <a:pt x="3521269" y="339689"/>
                  <a:pt x="3580327" y="321972"/>
                </a:cubicBezTo>
                <a:cubicBezTo>
                  <a:pt x="3601294" y="315682"/>
                  <a:pt x="3623485" y="314402"/>
                  <a:pt x="3644721" y="309093"/>
                </a:cubicBezTo>
                <a:cubicBezTo>
                  <a:pt x="3657891" y="305800"/>
                  <a:pt x="3670188" y="299507"/>
                  <a:pt x="3683358" y="296214"/>
                </a:cubicBezTo>
                <a:cubicBezTo>
                  <a:pt x="3704594" y="290905"/>
                  <a:pt x="3726287" y="287628"/>
                  <a:pt x="3747752" y="283335"/>
                </a:cubicBezTo>
                <a:cubicBezTo>
                  <a:pt x="3803560" y="287628"/>
                  <a:pt x="3860692" y="283394"/>
                  <a:pt x="3915177" y="296214"/>
                </a:cubicBezTo>
                <a:cubicBezTo>
                  <a:pt x="3936071" y="301130"/>
                  <a:pt x="3948491" y="323475"/>
                  <a:pt x="3966693" y="334851"/>
                </a:cubicBezTo>
                <a:cubicBezTo>
                  <a:pt x="3982973" y="345026"/>
                  <a:pt x="4001539" y="351083"/>
                  <a:pt x="4018208" y="360608"/>
                </a:cubicBezTo>
                <a:cubicBezTo>
                  <a:pt x="4031647" y="368288"/>
                  <a:pt x="4043966" y="377780"/>
                  <a:pt x="4056845" y="386366"/>
                </a:cubicBezTo>
                <a:cubicBezTo>
                  <a:pt x="4083959" y="467707"/>
                  <a:pt x="4055489" y="408057"/>
                  <a:pt x="4082603" y="386366"/>
                </a:cubicBezTo>
                <a:cubicBezTo>
                  <a:pt x="4096424" y="375309"/>
                  <a:pt x="4116946" y="377780"/>
                  <a:pt x="4134118" y="373487"/>
                </a:cubicBezTo>
                <a:cubicBezTo>
                  <a:pt x="4146997" y="364901"/>
                  <a:pt x="4158383" y="353478"/>
                  <a:pt x="4172755" y="347729"/>
                </a:cubicBezTo>
                <a:cubicBezTo>
                  <a:pt x="4220408" y="328668"/>
                  <a:pt x="4276769" y="319200"/>
                  <a:pt x="4327301" y="309093"/>
                </a:cubicBezTo>
                <a:cubicBezTo>
                  <a:pt x="4400281" y="313386"/>
                  <a:pt x="4473136" y="321972"/>
                  <a:pt x="4546242" y="321972"/>
                </a:cubicBezTo>
                <a:cubicBezTo>
                  <a:pt x="4768964" y="321972"/>
                  <a:pt x="4745078" y="323418"/>
                  <a:pt x="4881093" y="296214"/>
                </a:cubicBezTo>
                <a:cubicBezTo>
                  <a:pt x="5036798" y="218360"/>
                  <a:pt x="4790042" y="337785"/>
                  <a:pt x="5022761" y="244698"/>
                </a:cubicBezTo>
                <a:cubicBezTo>
                  <a:pt x="5037132" y="238950"/>
                  <a:pt x="5047553" y="225863"/>
                  <a:pt x="5061397" y="218941"/>
                </a:cubicBezTo>
                <a:cubicBezTo>
                  <a:pt x="5073539" y="212870"/>
                  <a:pt x="5087155" y="210355"/>
                  <a:pt x="5100034" y="206062"/>
                </a:cubicBezTo>
                <a:cubicBezTo>
                  <a:pt x="5087155" y="197476"/>
                  <a:pt x="5076876" y="180304"/>
                  <a:pt x="5061397" y="180304"/>
                </a:cubicBezTo>
                <a:cubicBezTo>
                  <a:pt x="5034246" y="180304"/>
                  <a:pt x="4984124" y="206062"/>
                  <a:pt x="4984124" y="206062"/>
                </a:cubicBezTo>
                <a:cubicBezTo>
                  <a:pt x="4997003" y="214648"/>
                  <a:pt x="5007309" y="230911"/>
                  <a:pt x="5022761" y="231820"/>
                </a:cubicBezTo>
                <a:cubicBezTo>
                  <a:pt x="5082911" y="235358"/>
                  <a:pt x="5143548" y="228339"/>
                  <a:pt x="5203065" y="218941"/>
                </a:cubicBezTo>
                <a:cubicBezTo>
                  <a:pt x="5225900" y="215335"/>
                  <a:pt x="5246469" y="202871"/>
                  <a:pt x="5267459" y="193183"/>
                </a:cubicBezTo>
                <a:cubicBezTo>
                  <a:pt x="5362417" y="149356"/>
                  <a:pt x="5347376" y="157076"/>
                  <a:pt x="5409127" y="115910"/>
                </a:cubicBezTo>
                <a:lnTo>
                  <a:pt x="5460642" y="38636"/>
                </a:lnTo>
                <a:lnTo>
                  <a:pt x="5486400" y="0"/>
                </a:lnTo>
              </a:path>
            </a:pathLst>
          </a:cu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223" y="1841679"/>
            <a:ext cx="84160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Rarely neural networks are applied “directly” to</a:t>
            </a:r>
          </a:p>
          <a:p>
            <a:r>
              <a:rPr lang="en-US" sz="2800" dirty="0" smtClean="0"/>
              <a:t>the raw data of a dataset.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71223" y="3387144"/>
            <a:ext cx="657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need a preparation that aims to: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71223" y="4192628"/>
            <a:ext cx="845295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Facilitate the network optimization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Maximize probability of obtaining good results</a:t>
            </a:r>
          </a:p>
          <a:p>
            <a:endParaRPr lang="en-US" dirty="0"/>
          </a:p>
        </p:txBody>
      </p:sp>
      <p:sp>
        <p:nvSpPr>
          <p:cNvPr id="6" name="Regular Pentagon 5"/>
          <p:cNvSpPr/>
          <p:nvPr/>
        </p:nvSpPr>
        <p:spPr>
          <a:xfrm rot="8099184">
            <a:off x="77274" y="267937"/>
            <a:ext cx="1880316" cy="1571223"/>
          </a:xfrm>
          <a:prstGeom prst="pentag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 rot="8099184">
            <a:off x="10103059" y="2795845"/>
            <a:ext cx="1267841" cy="1111261"/>
          </a:xfrm>
          <a:prstGeom prst="pentag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0022" y="1275008"/>
            <a:ext cx="6387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Data Processing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92818" y="2923506"/>
            <a:ext cx="8693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Data Processing is the task of converting data from a given form to a much </a:t>
            </a:r>
            <a:r>
              <a:rPr lang="en-GB" sz="2800" dirty="0" smtClean="0"/>
              <a:t>more </a:t>
            </a:r>
            <a:r>
              <a:rPr lang="en-GB" sz="2800" dirty="0"/>
              <a:t>usable and desired form i.e. making it more meaningful and informative.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643943" y="3155324"/>
            <a:ext cx="1287887" cy="103031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62519" y="5048610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automated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31098" y="5048610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tructured manner</a:t>
            </a:r>
            <a:endParaRPr lang="en-US" sz="2800" dirty="0"/>
          </a:p>
        </p:txBody>
      </p:sp>
      <p:sp>
        <p:nvSpPr>
          <p:cNvPr id="8" name="Freeform 7"/>
          <p:cNvSpPr/>
          <p:nvPr/>
        </p:nvSpPr>
        <p:spPr>
          <a:xfrm>
            <a:off x="3065172" y="5666704"/>
            <a:ext cx="2137893" cy="51516"/>
          </a:xfrm>
          <a:custGeom>
            <a:avLst/>
            <a:gdLst>
              <a:gd name="connsiteX0" fmla="*/ 0 w 2137893"/>
              <a:gd name="connsiteY0" fmla="*/ 51516 h 51516"/>
              <a:gd name="connsiteX1" fmla="*/ 103031 w 2137893"/>
              <a:gd name="connsiteY1" fmla="*/ 38637 h 51516"/>
              <a:gd name="connsiteX2" fmla="*/ 193183 w 2137893"/>
              <a:gd name="connsiteY2" fmla="*/ 25758 h 51516"/>
              <a:gd name="connsiteX3" fmla="*/ 862884 w 2137893"/>
              <a:gd name="connsiteY3" fmla="*/ 38637 h 51516"/>
              <a:gd name="connsiteX4" fmla="*/ 1184856 w 2137893"/>
              <a:gd name="connsiteY4" fmla="*/ 25758 h 51516"/>
              <a:gd name="connsiteX5" fmla="*/ 1275008 w 2137893"/>
              <a:gd name="connsiteY5" fmla="*/ 0 h 51516"/>
              <a:gd name="connsiteX6" fmla="*/ 1468191 w 2137893"/>
              <a:gd name="connsiteY6" fmla="*/ 12879 h 51516"/>
              <a:gd name="connsiteX7" fmla="*/ 1506828 w 2137893"/>
              <a:gd name="connsiteY7" fmla="*/ 25758 h 51516"/>
              <a:gd name="connsiteX8" fmla="*/ 2137893 w 2137893"/>
              <a:gd name="connsiteY8" fmla="*/ 38637 h 5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7893" h="51516">
                <a:moveTo>
                  <a:pt x="0" y="51516"/>
                </a:moveTo>
                <a:lnTo>
                  <a:pt x="103031" y="38637"/>
                </a:lnTo>
                <a:cubicBezTo>
                  <a:pt x="133120" y="34625"/>
                  <a:pt x="162827" y="25758"/>
                  <a:pt x="193183" y="25758"/>
                </a:cubicBezTo>
                <a:cubicBezTo>
                  <a:pt x="416458" y="25758"/>
                  <a:pt x="639650" y="34344"/>
                  <a:pt x="862884" y="38637"/>
                </a:cubicBezTo>
                <a:cubicBezTo>
                  <a:pt x="970208" y="34344"/>
                  <a:pt x="1077701" y="33148"/>
                  <a:pt x="1184856" y="25758"/>
                </a:cubicBezTo>
                <a:cubicBezTo>
                  <a:pt x="1205248" y="24352"/>
                  <a:pt x="1253551" y="7152"/>
                  <a:pt x="1275008" y="0"/>
                </a:cubicBezTo>
                <a:cubicBezTo>
                  <a:pt x="1339402" y="4293"/>
                  <a:pt x="1404048" y="5752"/>
                  <a:pt x="1468191" y="12879"/>
                </a:cubicBezTo>
                <a:cubicBezTo>
                  <a:pt x="1481684" y="14378"/>
                  <a:pt x="1493285" y="24824"/>
                  <a:pt x="1506828" y="25758"/>
                </a:cubicBezTo>
                <a:cubicBezTo>
                  <a:pt x="1748597" y="42432"/>
                  <a:pt x="1899477" y="38637"/>
                  <a:pt x="2137893" y="38637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078828" y="5597833"/>
            <a:ext cx="3258355" cy="107508"/>
          </a:xfrm>
          <a:custGeom>
            <a:avLst/>
            <a:gdLst>
              <a:gd name="connsiteX0" fmla="*/ 0 w 3258355"/>
              <a:gd name="connsiteY0" fmla="*/ 68871 h 107508"/>
              <a:gd name="connsiteX1" fmla="*/ 386366 w 3258355"/>
              <a:gd name="connsiteY1" fmla="*/ 43113 h 107508"/>
              <a:gd name="connsiteX2" fmla="*/ 772733 w 3258355"/>
              <a:gd name="connsiteY2" fmla="*/ 55992 h 107508"/>
              <a:gd name="connsiteX3" fmla="*/ 927279 w 3258355"/>
              <a:gd name="connsiteY3" fmla="*/ 81750 h 107508"/>
              <a:gd name="connsiteX4" fmla="*/ 1081826 w 3258355"/>
              <a:gd name="connsiteY4" fmla="*/ 107508 h 107508"/>
              <a:gd name="connsiteX5" fmla="*/ 1390918 w 3258355"/>
              <a:gd name="connsiteY5" fmla="*/ 94629 h 107508"/>
              <a:gd name="connsiteX6" fmla="*/ 1429555 w 3258355"/>
              <a:gd name="connsiteY6" fmla="*/ 81750 h 107508"/>
              <a:gd name="connsiteX7" fmla="*/ 1609859 w 3258355"/>
              <a:gd name="connsiteY7" fmla="*/ 68871 h 107508"/>
              <a:gd name="connsiteX8" fmla="*/ 2150772 w 3258355"/>
              <a:gd name="connsiteY8" fmla="*/ 43113 h 107508"/>
              <a:gd name="connsiteX9" fmla="*/ 2331076 w 3258355"/>
              <a:gd name="connsiteY9" fmla="*/ 30235 h 107508"/>
              <a:gd name="connsiteX10" fmla="*/ 3258355 w 3258355"/>
              <a:gd name="connsiteY10" fmla="*/ 17356 h 10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8355" h="107508">
                <a:moveTo>
                  <a:pt x="0" y="68871"/>
                </a:moveTo>
                <a:cubicBezTo>
                  <a:pt x="170320" y="-16288"/>
                  <a:pt x="45588" y="30492"/>
                  <a:pt x="386366" y="43113"/>
                </a:cubicBezTo>
                <a:lnTo>
                  <a:pt x="772733" y="55992"/>
                </a:lnTo>
                <a:cubicBezTo>
                  <a:pt x="849618" y="81621"/>
                  <a:pt x="793955" y="66065"/>
                  <a:pt x="927279" y="81750"/>
                </a:cubicBezTo>
                <a:cubicBezTo>
                  <a:pt x="1041174" y="95150"/>
                  <a:pt x="1000159" y="87091"/>
                  <a:pt x="1081826" y="107508"/>
                </a:cubicBezTo>
                <a:cubicBezTo>
                  <a:pt x="1184857" y="103215"/>
                  <a:pt x="1288080" y="102247"/>
                  <a:pt x="1390918" y="94629"/>
                </a:cubicBezTo>
                <a:cubicBezTo>
                  <a:pt x="1404457" y="93626"/>
                  <a:pt x="1416072" y="83336"/>
                  <a:pt x="1429555" y="81750"/>
                </a:cubicBezTo>
                <a:cubicBezTo>
                  <a:pt x="1489397" y="74710"/>
                  <a:pt x="1549697" y="72213"/>
                  <a:pt x="1609859" y="68871"/>
                </a:cubicBezTo>
                <a:cubicBezTo>
                  <a:pt x="2075394" y="43008"/>
                  <a:pt x="1711187" y="68970"/>
                  <a:pt x="2150772" y="43113"/>
                </a:cubicBezTo>
                <a:cubicBezTo>
                  <a:pt x="2210922" y="39575"/>
                  <a:pt x="2270975" y="34528"/>
                  <a:pt x="2331076" y="30235"/>
                </a:cubicBezTo>
                <a:cubicBezTo>
                  <a:pt x="2687829" y="-29225"/>
                  <a:pt x="2382236" y="17356"/>
                  <a:pt x="3258355" y="17356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30" y="1420026"/>
            <a:ext cx="5210902" cy="4867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0625" y="399245"/>
            <a:ext cx="6143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Stages of Data Processing</a:t>
            </a:r>
            <a:endParaRPr lang="en-US" sz="3200" b="1" dirty="0"/>
          </a:p>
        </p:txBody>
      </p:sp>
      <p:sp>
        <p:nvSpPr>
          <p:cNvPr id="4" name="Right Triangle 3"/>
          <p:cNvSpPr/>
          <p:nvPr/>
        </p:nvSpPr>
        <p:spPr>
          <a:xfrm>
            <a:off x="0" y="2270031"/>
            <a:ext cx="2691685" cy="4587969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107583"/>
            <a:ext cx="1622738" cy="5750417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4284" y="865496"/>
            <a:ext cx="5226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Data Transformation</a:t>
            </a:r>
            <a:endParaRPr lang="en-US" sz="4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29556" y="2189406"/>
            <a:ext cx="3400022" cy="12621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Mandatory Transformation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17465" y="2189408"/>
            <a:ext cx="3271234" cy="12621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Optional Quality Transformation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22750" y="1625125"/>
            <a:ext cx="472918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3" idx="3"/>
          </p:cNvCxnSpPr>
          <p:nvPr/>
        </p:nvCxnSpPr>
        <p:spPr>
          <a:xfrm rot="5400000">
            <a:off x="4495921" y="1958780"/>
            <a:ext cx="1195348" cy="528034"/>
          </a:xfrm>
          <a:prstGeom prst="bentConnector2">
            <a:avLst/>
          </a:prstGeom>
          <a:ln>
            <a:solidFill>
              <a:schemeClr val="accent4">
                <a:lumMod val="20000"/>
                <a:lumOff val="8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4" idx="1"/>
          </p:cNvCxnSpPr>
          <p:nvPr/>
        </p:nvCxnSpPr>
        <p:spPr>
          <a:xfrm rot="16200000" flipH="1">
            <a:off x="5139864" y="1842871"/>
            <a:ext cx="1195349" cy="759854"/>
          </a:xfrm>
          <a:prstGeom prst="bentConnector2">
            <a:avLst/>
          </a:prstGeom>
          <a:ln>
            <a:solidFill>
              <a:schemeClr val="accent4">
                <a:lumMod val="20000"/>
                <a:lumOff val="8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2717442" y="3618963"/>
            <a:ext cx="605308" cy="811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469746" y="3618962"/>
            <a:ext cx="582184" cy="8113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85339" y="4597759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Data Compatibility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31283" y="4430331"/>
            <a:ext cx="3057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Help the model perform better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5651" y="5568243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Normalization</a:t>
            </a:r>
            <a:endParaRPr lang="en-US" sz="2000" b="1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6478073" y="5619758"/>
            <a:ext cx="257578" cy="24013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793" y="1599967"/>
            <a:ext cx="104365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What is data normalization</a:t>
            </a:r>
            <a:r>
              <a:rPr lang="en-GB" sz="4400" b="1" dirty="0" smtClean="0"/>
              <a:t>?</a:t>
            </a:r>
          </a:p>
          <a:p>
            <a:endParaRPr lang="en-GB" sz="4400" dirty="0"/>
          </a:p>
          <a:p>
            <a:r>
              <a:rPr lang="en-GB" sz="2800" dirty="0"/>
              <a:t>Data normalization is changing the values of </a:t>
            </a:r>
            <a:endParaRPr lang="en-GB" sz="2800" dirty="0" smtClean="0"/>
          </a:p>
          <a:p>
            <a:r>
              <a:rPr lang="en-GB" sz="2800" dirty="0" smtClean="0"/>
              <a:t>numeric </a:t>
            </a:r>
            <a:r>
              <a:rPr lang="en-GB" sz="2800" dirty="0"/>
              <a:t>columns in the dataset to a common scale</a:t>
            </a:r>
            <a:r>
              <a:rPr lang="en-GB" sz="2800" dirty="0" smtClean="0"/>
              <a:t>,</a:t>
            </a:r>
          </a:p>
          <a:p>
            <a:r>
              <a:rPr lang="en-GB" sz="2800" dirty="0" smtClean="0"/>
              <a:t>without </a:t>
            </a:r>
            <a:r>
              <a:rPr lang="en-GB" sz="2800" dirty="0"/>
              <a:t>distorting the differences in the ranges of values or losing information.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9131121" y="914400"/>
            <a:ext cx="2537138" cy="1700011"/>
          </a:xfrm>
          <a:prstGeom prst="clou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865" y="1390918"/>
            <a:ext cx="10259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Why data normalization</a:t>
            </a:r>
            <a:r>
              <a:rPr lang="en-GB" sz="4400" b="1" dirty="0" smtClean="0"/>
              <a:t>?</a:t>
            </a:r>
          </a:p>
          <a:p>
            <a:endParaRPr lang="en-GB" dirty="0"/>
          </a:p>
          <a:p>
            <a:r>
              <a:rPr lang="en-GB" sz="2800" dirty="0"/>
              <a:t>Some Machine Learning algorithms like Linear Regression, </a:t>
            </a:r>
            <a:endParaRPr lang="en-GB" sz="2800" dirty="0" smtClean="0"/>
          </a:p>
          <a:p>
            <a:r>
              <a:rPr lang="en-GB" sz="2800" dirty="0" smtClean="0"/>
              <a:t>Logistic Regression, and </a:t>
            </a:r>
            <a:r>
              <a:rPr lang="en-GB" sz="2800" dirty="0"/>
              <a:t>Neural Networks </a:t>
            </a:r>
            <a:endParaRPr lang="en-GB" sz="2800" dirty="0" smtClean="0"/>
          </a:p>
          <a:p>
            <a:r>
              <a:rPr lang="en-GB" sz="2800" dirty="0" smtClean="0"/>
              <a:t>require </a:t>
            </a:r>
            <a:r>
              <a:rPr lang="en-GB" sz="2800" dirty="0"/>
              <a:t>data to be scaled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/>
              <a:t>Distance algorithms like k-means and SVM are affected </a:t>
            </a:r>
            <a:endParaRPr lang="en-GB" sz="2800" dirty="0" smtClean="0"/>
          </a:p>
          <a:p>
            <a:r>
              <a:rPr lang="en-GB" sz="2800" dirty="0" smtClean="0"/>
              <a:t>by </a:t>
            </a:r>
            <a:r>
              <a:rPr lang="en-GB" sz="2800" dirty="0"/>
              <a:t>the range in the </a:t>
            </a:r>
            <a:r>
              <a:rPr lang="en-GB" sz="2800" dirty="0" smtClean="0"/>
              <a:t>feature values</a:t>
            </a:r>
            <a:r>
              <a:rPr lang="en-GB" sz="2800" dirty="0"/>
              <a:t>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8843493" y="0"/>
            <a:ext cx="3348507" cy="2434107"/>
          </a:xfrm>
          <a:custGeom>
            <a:avLst/>
            <a:gdLst>
              <a:gd name="connsiteX0" fmla="*/ 0 w 3348507"/>
              <a:gd name="connsiteY0" fmla="*/ 77273 h 2434107"/>
              <a:gd name="connsiteX1" fmla="*/ 51516 w 3348507"/>
              <a:gd name="connsiteY1" fmla="*/ 12879 h 2434107"/>
              <a:gd name="connsiteX2" fmla="*/ 90152 w 3348507"/>
              <a:gd name="connsiteY2" fmla="*/ 0 h 2434107"/>
              <a:gd name="connsiteX3" fmla="*/ 257577 w 3348507"/>
              <a:gd name="connsiteY3" fmla="*/ 12879 h 2434107"/>
              <a:gd name="connsiteX4" fmla="*/ 296214 w 3348507"/>
              <a:gd name="connsiteY4" fmla="*/ 38637 h 2434107"/>
              <a:gd name="connsiteX5" fmla="*/ 334851 w 3348507"/>
              <a:gd name="connsiteY5" fmla="*/ 51516 h 2434107"/>
              <a:gd name="connsiteX6" fmla="*/ 437882 w 3348507"/>
              <a:gd name="connsiteY6" fmla="*/ 90152 h 2434107"/>
              <a:gd name="connsiteX7" fmla="*/ 476518 w 3348507"/>
              <a:gd name="connsiteY7" fmla="*/ 115910 h 2434107"/>
              <a:gd name="connsiteX8" fmla="*/ 553792 w 3348507"/>
              <a:gd name="connsiteY8" fmla="*/ 193183 h 2434107"/>
              <a:gd name="connsiteX9" fmla="*/ 579549 w 3348507"/>
              <a:gd name="connsiteY9" fmla="*/ 244699 h 2434107"/>
              <a:gd name="connsiteX10" fmla="*/ 618186 w 3348507"/>
              <a:gd name="connsiteY10" fmla="*/ 296214 h 2434107"/>
              <a:gd name="connsiteX11" fmla="*/ 643944 w 3348507"/>
              <a:gd name="connsiteY11" fmla="*/ 334851 h 2434107"/>
              <a:gd name="connsiteX12" fmla="*/ 631065 w 3348507"/>
              <a:gd name="connsiteY12" fmla="*/ 373487 h 2434107"/>
              <a:gd name="connsiteX13" fmla="*/ 566670 w 3348507"/>
              <a:gd name="connsiteY13" fmla="*/ 399245 h 2434107"/>
              <a:gd name="connsiteX14" fmla="*/ 476518 w 3348507"/>
              <a:gd name="connsiteY14" fmla="*/ 425003 h 2434107"/>
              <a:gd name="connsiteX15" fmla="*/ 386366 w 3348507"/>
              <a:gd name="connsiteY15" fmla="*/ 412124 h 2434107"/>
              <a:gd name="connsiteX16" fmla="*/ 399245 w 3348507"/>
              <a:gd name="connsiteY16" fmla="*/ 373487 h 2434107"/>
              <a:gd name="connsiteX17" fmla="*/ 437882 w 3348507"/>
              <a:gd name="connsiteY17" fmla="*/ 347730 h 2434107"/>
              <a:gd name="connsiteX18" fmla="*/ 862885 w 3348507"/>
              <a:gd name="connsiteY18" fmla="*/ 373487 h 2434107"/>
              <a:gd name="connsiteX19" fmla="*/ 965916 w 3348507"/>
              <a:gd name="connsiteY19" fmla="*/ 463640 h 2434107"/>
              <a:gd name="connsiteX20" fmla="*/ 991673 w 3348507"/>
              <a:gd name="connsiteY20" fmla="*/ 502276 h 2434107"/>
              <a:gd name="connsiteX21" fmla="*/ 1030310 w 3348507"/>
              <a:gd name="connsiteY21" fmla="*/ 631065 h 2434107"/>
              <a:gd name="connsiteX22" fmla="*/ 1043189 w 3348507"/>
              <a:gd name="connsiteY22" fmla="*/ 708338 h 2434107"/>
              <a:gd name="connsiteX23" fmla="*/ 1056068 w 3348507"/>
              <a:gd name="connsiteY23" fmla="*/ 746975 h 2434107"/>
              <a:gd name="connsiteX24" fmla="*/ 1068946 w 3348507"/>
              <a:gd name="connsiteY24" fmla="*/ 811369 h 2434107"/>
              <a:gd name="connsiteX25" fmla="*/ 1081825 w 3348507"/>
              <a:gd name="connsiteY25" fmla="*/ 953037 h 2434107"/>
              <a:gd name="connsiteX26" fmla="*/ 1094704 w 3348507"/>
              <a:gd name="connsiteY26" fmla="*/ 1004552 h 2434107"/>
              <a:gd name="connsiteX27" fmla="*/ 1107583 w 3348507"/>
              <a:gd name="connsiteY27" fmla="*/ 1068947 h 2434107"/>
              <a:gd name="connsiteX28" fmla="*/ 1133341 w 3348507"/>
              <a:gd name="connsiteY28" fmla="*/ 1146220 h 2434107"/>
              <a:gd name="connsiteX29" fmla="*/ 1197735 w 3348507"/>
              <a:gd name="connsiteY29" fmla="*/ 1171978 h 2434107"/>
              <a:gd name="connsiteX30" fmla="*/ 1390918 w 3348507"/>
              <a:gd name="connsiteY30" fmla="*/ 1146220 h 2434107"/>
              <a:gd name="connsiteX31" fmla="*/ 1609859 w 3348507"/>
              <a:gd name="connsiteY31" fmla="*/ 1120462 h 2434107"/>
              <a:gd name="connsiteX32" fmla="*/ 1751527 w 3348507"/>
              <a:gd name="connsiteY32" fmla="*/ 1081825 h 2434107"/>
              <a:gd name="connsiteX33" fmla="*/ 1854558 w 3348507"/>
              <a:gd name="connsiteY33" fmla="*/ 1056068 h 2434107"/>
              <a:gd name="connsiteX34" fmla="*/ 1893194 w 3348507"/>
              <a:gd name="connsiteY34" fmla="*/ 1030310 h 2434107"/>
              <a:gd name="connsiteX35" fmla="*/ 1880316 w 3348507"/>
              <a:gd name="connsiteY35" fmla="*/ 991673 h 2434107"/>
              <a:gd name="connsiteX36" fmla="*/ 1828800 w 3348507"/>
              <a:gd name="connsiteY36" fmla="*/ 1030310 h 2434107"/>
              <a:gd name="connsiteX37" fmla="*/ 1803042 w 3348507"/>
              <a:gd name="connsiteY37" fmla="*/ 1146220 h 2434107"/>
              <a:gd name="connsiteX38" fmla="*/ 1777285 w 3348507"/>
              <a:gd name="connsiteY38" fmla="*/ 1223493 h 2434107"/>
              <a:gd name="connsiteX39" fmla="*/ 1764406 w 3348507"/>
              <a:gd name="connsiteY39" fmla="*/ 1262130 h 2434107"/>
              <a:gd name="connsiteX40" fmla="*/ 1725769 w 3348507"/>
              <a:gd name="connsiteY40" fmla="*/ 1365161 h 2434107"/>
              <a:gd name="connsiteX41" fmla="*/ 1738648 w 3348507"/>
              <a:gd name="connsiteY41" fmla="*/ 1416676 h 2434107"/>
              <a:gd name="connsiteX42" fmla="*/ 1790163 w 3348507"/>
              <a:gd name="connsiteY42" fmla="*/ 1429555 h 2434107"/>
              <a:gd name="connsiteX43" fmla="*/ 1983346 w 3348507"/>
              <a:gd name="connsiteY43" fmla="*/ 1442434 h 2434107"/>
              <a:gd name="connsiteX44" fmla="*/ 2060620 w 3348507"/>
              <a:gd name="connsiteY44" fmla="*/ 1455313 h 2434107"/>
              <a:gd name="connsiteX45" fmla="*/ 2215166 w 3348507"/>
              <a:gd name="connsiteY45" fmla="*/ 1519707 h 2434107"/>
              <a:gd name="connsiteX46" fmla="*/ 2279561 w 3348507"/>
              <a:gd name="connsiteY46" fmla="*/ 1584102 h 2434107"/>
              <a:gd name="connsiteX47" fmla="*/ 2331076 w 3348507"/>
              <a:gd name="connsiteY47" fmla="*/ 1609859 h 2434107"/>
              <a:gd name="connsiteX48" fmla="*/ 2369713 w 3348507"/>
              <a:gd name="connsiteY48" fmla="*/ 1661375 h 2434107"/>
              <a:gd name="connsiteX49" fmla="*/ 2459865 w 3348507"/>
              <a:gd name="connsiteY49" fmla="*/ 1738648 h 2434107"/>
              <a:gd name="connsiteX50" fmla="*/ 2485623 w 3348507"/>
              <a:gd name="connsiteY50" fmla="*/ 1790164 h 2434107"/>
              <a:gd name="connsiteX51" fmla="*/ 2524259 w 3348507"/>
              <a:gd name="connsiteY51" fmla="*/ 1828800 h 2434107"/>
              <a:gd name="connsiteX52" fmla="*/ 2562896 w 3348507"/>
              <a:gd name="connsiteY52" fmla="*/ 1918952 h 2434107"/>
              <a:gd name="connsiteX53" fmla="*/ 2550017 w 3348507"/>
              <a:gd name="connsiteY53" fmla="*/ 1983347 h 2434107"/>
              <a:gd name="connsiteX54" fmla="*/ 2434107 w 3348507"/>
              <a:gd name="connsiteY54" fmla="*/ 2086378 h 2434107"/>
              <a:gd name="connsiteX55" fmla="*/ 2395470 w 3348507"/>
              <a:gd name="connsiteY55" fmla="*/ 2073499 h 2434107"/>
              <a:gd name="connsiteX56" fmla="*/ 2408349 w 3348507"/>
              <a:gd name="connsiteY56" fmla="*/ 2021983 h 2434107"/>
              <a:gd name="connsiteX57" fmla="*/ 2434107 w 3348507"/>
              <a:gd name="connsiteY57" fmla="*/ 1944710 h 2434107"/>
              <a:gd name="connsiteX58" fmla="*/ 2588654 w 3348507"/>
              <a:gd name="connsiteY58" fmla="*/ 1957589 h 2434107"/>
              <a:gd name="connsiteX59" fmla="*/ 2678806 w 3348507"/>
              <a:gd name="connsiteY59" fmla="*/ 2009104 h 2434107"/>
              <a:gd name="connsiteX60" fmla="*/ 2704563 w 3348507"/>
              <a:gd name="connsiteY60" fmla="*/ 2047741 h 2434107"/>
              <a:gd name="connsiteX61" fmla="*/ 2730321 w 3348507"/>
              <a:gd name="connsiteY61" fmla="*/ 2099256 h 2434107"/>
              <a:gd name="connsiteX62" fmla="*/ 2768958 w 3348507"/>
              <a:gd name="connsiteY62" fmla="*/ 2137893 h 2434107"/>
              <a:gd name="connsiteX63" fmla="*/ 2794716 w 3348507"/>
              <a:gd name="connsiteY63" fmla="*/ 2176530 h 2434107"/>
              <a:gd name="connsiteX64" fmla="*/ 2833352 w 3348507"/>
              <a:gd name="connsiteY64" fmla="*/ 2215166 h 2434107"/>
              <a:gd name="connsiteX65" fmla="*/ 2871989 w 3348507"/>
              <a:gd name="connsiteY65" fmla="*/ 2266682 h 2434107"/>
              <a:gd name="connsiteX66" fmla="*/ 2936383 w 3348507"/>
              <a:gd name="connsiteY66" fmla="*/ 2305318 h 2434107"/>
              <a:gd name="connsiteX67" fmla="*/ 2987899 w 3348507"/>
              <a:gd name="connsiteY67" fmla="*/ 2343955 h 2434107"/>
              <a:gd name="connsiteX68" fmla="*/ 3103808 w 3348507"/>
              <a:gd name="connsiteY68" fmla="*/ 2408349 h 2434107"/>
              <a:gd name="connsiteX69" fmla="*/ 3142445 w 3348507"/>
              <a:gd name="connsiteY69" fmla="*/ 2434107 h 2434107"/>
              <a:gd name="connsiteX70" fmla="*/ 3232597 w 3348507"/>
              <a:gd name="connsiteY70" fmla="*/ 2421228 h 2434107"/>
              <a:gd name="connsiteX71" fmla="*/ 3296992 w 3348507"/>
              <a:gd name="connsiteY71" fmla="*/ 2343955 h 2434107"/>
              <a:gd name="connsiteX72" fmla="*/ 3348507 w 3348507"/>
              <a:gd name="connsiteY72" fmla="*/ 2305318 h 243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348507" h="2434107">
                <a:moveTo>
                  <a:pt x="0" y="77273"/>
                </a:moveTo>
                <a:cubicBezTo>
                  <a:pt x="17172" y="55808"/>
                  <a:pt x="30645" y="30768"/>
                  <a:pt x="51516" y="12879"/>
                </a:cubicBezTo>
                <a:cubicBezTo>
                  <a:pt x="61823" y="4044"/>
                  <a:pt x="76577" y="0"/>
                  <a:pt x="90152" y="0"/>
                </a:cubicBezTo>
                <a:cubicBezTo>
                  <a:pt x="146125" y="0"/>
                  <a:pt x="201769" y="8586"/>
                  <a:pt x="257577" y="12879"/>
                </a:cubicBezTo>
                <a:cubicBezTo>
                  <a:pt x="270456" y="21465"/>
                  <a:pt x="282369" y="31715"/>
                  <a:pt x="296214" y="38637"/>
                </a:cubicBezTo>
                <a:cubicBezTo>
                  <a:pt x="308356" y="44708"/>
                  <a:pt x="322140" y="46749"/>
                  <a:pt x="334851" y="51516"/>
                </a:cubicBezTo>
                <a:cubicBezTo>
                  <a:pt x="458050" y="97715"/>
                  <a:pt x="350183" y="60919"/>
                  <a:pt x="437882" y="90152"/>
                </a:cubicBezTo>
                <a:cubicBezTo>
                  <a:pt x="450761" y="98738"/>
                  <a:pt x="464949" y="105627"/>
                  <a:pt x="476518" y="115910"/>
                </a:cubicBezTo>
                <a:cubicBezTo>
                  <a:pt x="503744" y="140111"/>
                  <a:pt x="553792" y="193183"/>
                  <a:pt x="553792" y="193183"/>
                </a:cubicBezTo>
                <a:cubicBezTo>
                  <a:pt x="562378" y="210355"/>
                  <a:pt x="569374" y="228418"/>
                  <a:pt x="579549" y="244699"/>
                </a:cubicBezTo>
                <a:cubicBezTo>
                  <a:pt x="590925" y="262901"/>
                  <a:pt x="605710" y="278747"/>
                  <a:pt x="618186" y="296214"/>
                </a:cubicBezTo>
                <a:cubicBezTo>
                  <a:pt x="627183" y="308809"/>
                  <a:pt x="635358" y="321972"/>
                  <a:pt x="643944" y="334851"/>
                </a:cubicBezTo>
                <a:cubicBezTo>
                  <a:pt x="639651" y="347730"/>
                  <a:pt x="641494" y="364796"/>
                  <a:pt x="631065" y="373487"/>
                </a:cubicBezTo>
                <a:cubicBezTo>
                  <a:pt x="613305" y="388287"/>
                  <a:pt x="588317" y="391127"/>
                  <a:pt x="566670" y="399245"/>
                </a:cubicBezTo>
                <a:cubicBezTo>
                  <a:pt x="529715" y="413103"/>
                  <a:pt x="517117" y="414853"/>
                  <a:pt x="476518" y="425003"/>
                </a:cubicBezTo>
                <a:cubicBezTo>
                  <a:pt x="446467" y="420710"/>
                  <a:pt x="411623" y="428962"/>
                  <a:pt x="386366" y="412124"/>
                </a:cubicBezTo>
                <a:cubicBezTo>
                  <a:pt x="375070" y="404594"/>
                  <a:pt x="390764" y="384088"/>
                  <a:pt x="399245" y="373487"/>
                </a:cubicBezTo>
                <a:cubicBezTo>
                  <a:pt x="408914" y="361400"/>
                  <a:pt x="425003" y="356316"/>
                  <a:pt x="437882" y="347730"/>
                </a:cubicBezTo>
                <a:cubicBezTo>
                  <a:pt x="579550" y="356316"/>
                  <a:pt x="722110" y="355439"/>
                  <a:pt x="862885" y="373487"/>
                </a:cubicBezTo>
                <a:cubicBezTo>
                  <a:pt x="944611" y="383965"/>
                  <a:pt x="935758" y="410863"/>
                  <a:pt x="965916" y="463640"/>
                </a:cubicBezTo>
                <a:cubicBezTo>
                  <a:pt x="973595" y="477079"/>
                  <a:pt x="985387" y="488132"/>
                  <a:pt x="991673" y="502276"/>
                </a:cubicBezTo>
                <a:cubicBezTo>
                  <a:pt x="1003621" y="529159"/>
                  <a:pt x="1023498" y="597007"/>
                  <a:pt x="1030310" y="631065"/>
                </a:cubicBezTo>
                <a:cubicBezTo>
                  <a:pt x="1035431" y="656671"/>
                  <a:pt x="1037524" y="682847"/>
                  <a:pt x="1043189" y="708338"/>
                </a:cubicBezTo>
                <a:cubicBezTo>
                  <a:pt x="1046134" y="721590"/>
                  <a:pt x="1052776" y="733805"/>
                  <a:pt x="1056068" y="746975"/>
                </a:cubicBezTo>
                <a:cubicBezTo>
                  <a:pt x="1061377" y="768211"/>
                  <a:pt x="1064653" y="789904"/>
                  <a:pt x="1068946" y="811369"/>
                </a:cubicBezTo>
                <a:cubicBezTo>
                  <a:pt x="1073239" y="858592"/>
                  <a:pt x="1075558" y="906036"/>
                  <a:pt x="1081825" y="953037"/>
                </a:cubicBezTo>
                <a:cubicBezTo>
                  <a:pt x="1084164" y="970582"/>
                  <a:pt x="1090864" y="987273"/>
                  <a:pt x="1094704" y="1004552"/>
                </a:cubicBezTo>
                <a:cubicBezTo>
                  <a:pt x="1099453" y="1025921"/>
                  <a:pt x="1101823" y="1047828"/>
                  <a:pt x="1107583" y="1068947"/>
                </a:cubicBezTo>
                <a:cubicBezTo>
                  <a:pt x="1114727" y="1095141"/>
                  <a:pt x="1108132" y="1136136"/>
                  <a:pt x="1133341" y="1146220"/>
                </a:cubicBezTo>
                <a:lnTo>
                  <a:pt x="1197735" y="1171978"/>
                </a:lnTo>
                <a:lnTo>
                  <a:pt x="1390918" y="1146220"/>
                </a:lnTo>
                <a:lnTo>
                  <a:pt x="1609859" y="1120462"/>
                </a:lnTo>
                <a:cubicBezTo>
                  <a:pt x="1687302" y="1109902"/>
                  <a:pt x="1670326" y="1105025"/>
                  <a:pt x="1751527" y="1081825"/>
                </a:cubicBezTo>
                <a:cubicBezTo>
                  <a:pt x="1785566" y="1072100"/>
                  <a:pt x="1854558" y="1056068"/>
                  <a:pt x="1854558" y="1056068"/>
                </a:cubicBezTo>
                <a:cubicBezTo>
                  <a:pt x="1867437" y="1047482"/>
                  <a:pt x="1887445" y="1044681"/>
                  <a:pt x="1893194" y="1030310"/>
                </a:cubicBezTo>
                <a:cubicBezTo>
                  <a:pt x="1898236" y="1017705"/>
                  <a:pt x="1893892" y="991673"/>
                  <a:pt x="1880316" y="991673"/>
                </a:cubicBezTo>
                <a:cubicBezTo>
                  <a:pt x="1858851" y="991673"/>
                  <a:pt x="1845972" y="1017431"/>
                  <a:pt x="1828800" y="1030310"/>
                </a:cubicBezTo>
                <a:cubicBezTo>
                  <a:pt x="1820214" y="1068947"/>
                  <a:pt x="1813240" y="1107977"/>
                  <a:pt x="1803042" y="1146220"/>
                </a:cubicBezTo>
                <a:cubicBezTo>
                  <a:pt x="1796046" y="1172454"/>
                  <a:pt x="1785871" y="1197735"/>
                  <a:pt x="1777285" y="1223493"/>
                </a:cubicBezTo>
                <a:cubicBezTo>
                  <a:pt x="1772992" y="1236372"/>
                  <a:pt x="1767068" y="1248818"/>
                  <a:pt x="1764406" y="1262130"/>
                </a:cubicBezTo>
                <a:cubicBezTo>
                  <a:pt x="1748491" y="1341702"/>
                  <a:pt x="1763669" y="1308311"/>
                  <a:pt x="1725769" y="1365161"/>
                </a:cubicBezTo>
                <a:cubicBezTo>
                  <a:pt x="1730062" y="1382333"/>
                  <a:pt x="1726132" y="1404160"/>
                  <a:pt x="1738648" y="1416676"/>
                </a:cubicBezTo>
                <a:cubicBezTo>
                  <a:pt x="1751164" y="1429192"/>
                  <a:pt x="1772560" y="1427702"/>
                  <a:pt x="1790163" y="1429555"/>
                </a:cubicBezTo>
                <a:cubicBezTo>
                  <a:pt x="1854346" y="1436311"/>
                  <a:pt x="1918952" y="1438141"/>
                  <a:pt x="1983346" y="1442434"/>
                </a:cubicBezTo>
                <a:cubicBezTo>
                  <a:pt x="2009104" y="1446727"/>
                  <a:pt x="2035847" y="1447055"/>
                  <a:pt x="2060620" y="1455313"/>
                </a:cubicBezTo>
                <a:cubicBezTo>
                  <a:pt x="2113564" y="1472961"/>
                  <a:pt x="2215166" y="1519707"/>
                  <a:pt x="2215166" y="1519707"/>
                </a:cubicBezTo>
                <a:cubicBezTo>
                  <a:pt x="2236631" y="1541172"/>
                  <a:pt x="2255599" y="1565465"/>
                  <a:pt x="2279561" y="1584102"/>
                </a:cubicBezTo>
                <a:cubicBezTo>
                  <a:pt x="2294715" y="1595889"/>
                  <a:pt x="2316499" y="1597365"/>
                  <a:pt x="2331076" y="1609859"/>
                </a:cubicBezTo>
                <a:cubicBezTo>
                  <a:pt x="2347373" y="1623828"/>
                  <a:pt x="2354535" y="1646197"/>
                  <a:pt x="2369713" y="1661375"/>
                </a:cubicBezTo>
                <a:cubicBezTo>
                  <a:pt x="2413684" y="1705346"/>
                  <a:pt x="2424816" y="1689580"/>
                  <a:pt x="2459865" y="1738648"/>
                </a:cubicBezTo>
                <a:cubicBezTo>
                  <a:pt x="2471024" y="1754271"/>
                  <a:pt x="2474464" y="1774541"/>
                  <a:pt x="2485623" y="1790164"/>
                </a:cubicBezTo>
                <a:cubicBezTo>
                  <a:pt x="2496209" y="1804985"/>
                  <a:pt x="2513673" y="1813979"/>
                  <a:pt x="2524259" y="1828800"/>
                </a:cubicBezTo>
                <a:cubicBezTo>
                  <a:pt x="2544152" y="1856650"/>
                  <a:pt x="2552386" y="1887422"/>
                  <a:pt x="2562896" y="1918952"/>
                </a:cubicBezTo>
                <a:cubicBezTo>
                  <a:pt x="2558603" y="1940417"/>
                  <a:pt x="2561769" y="1964879"/>
                  <a:pt x="2550017" y="1983347"/>
                </a:cubicBezTo>
                <a:cubicBezTo>
                  <a:pt x="2517516" y="2034420"/>
                  <a:pt x="2479378" y="2056198"/>
                  <a:pt x="2434107" y="2086378"/>
                </a:cubicBezTo>
                <a:cubicBezTo>
                  <a:pt x="2421228" y="2082085"/>
                  <a:pt x="2400512" y="2086104"/>
                  <a:pt x="2395470" y="2073499"/>
                </a:cubicBezTo>
                <a:cubicBezTo>
                  <a:pt x="2388896" y="2057065"/>
                  <a:pt x="2403263" y="2038937"/>
                  <a:pt x="2408349" y="2021983"/>
                </a:cubicBezTo>
                <a:cubicBezTo>
                  <a:pt x="2416151" y="1995977"/>
                  <a:pt x="2434107" y="1944710"/>
                  <a:pt x="2434107" y="1944710"/>
                </a:cubicBezTo>
                <a:cubicBezTo>
                  <a:pt x="2485623" y="1949003"/>
                  <a:pt x="2537845" y="1948062"/>
                  <a:pt x="2588654" y="1957589"/>
                </a:cubicBezTo>
                <a:cubicBezTo>
                  <a:pt x="2611384" y="1961851"/>
                  <a:pt x="2658563" y="1995610"/>
                  <a:pt x="2678806" y="2009104"/>
                </a:cubicBezTo>
                <a:cubicBezTo>
                  <a:pt x="2687392" y="2021983"/>
                  <a:pt x="2696884" y="2034302"/>
                  <a:pt x="2704563" y="2047741"/>
                </a:cubicBezTo>
                <a:cubicBezTo>
                  <a:pt x="2714088" y="2064410"/>
                  <a:pt x="2719162" y="2083634"/>
                  <a:pt x="2730321" y="2099256"/>
                </a:cubicBezTo>
                <a:cubicBezTo>
                  <a:pt x="2740908" y="2114077"/>
                  <a:pt x="2757298" y="2123901"/>
                  <a:pt x="2768958" y="2137893"/>
                </a:cubicBezTo>
                <a:cubicBezTo>
                  <a:pt x="2778867" y="2149784"/>
                  <a:pt x="2784807" y="2164639"/>
                  <a:pt x="2794716" y="2176530"/>
                </a:cubicBezTo>
                <a:cubicBezTo>
                  <a:pt x="2806376" y="2190522"/>
                  <a:pt x="2821499" y="2201338"/>
                  <a:pt x="2833352" y="2215166"/>
                </a:cubicBezTo>
                <a:cubicBezTo>
                  <a:pt x="2847321" y="2231463"/>
                  <a:pt x="2855835" y="2252547"/>
                  <a:pt x="2871989" y="2266682"/>
                </a:cubicBezTo>
                <a:cubicBezTo>
                  <a:pt x="2890827" y="2283166"/>
                  <a:pt x="2915555" y="2291433"/>
                  <a:pt x="2936383" y="2305318"/>
                </a:cubicBezTo>
                <a:cubicBezTo>
                  <a:pt x="2954243" y="2317225"/>
                  <a:pt x="2970039" y="2332048"/>
                  <a:pt x="2987899" y="2343955"/>
                </a:cubicBezTo>
                <a:cubicBezTo>
                  <a:pt x="3084433" y="2408311"/>
                  <a:pt x="3017880" y="2359248"/>
                  <a:pt x="3103808" y="2408349"/>
                </a:cubicBezTo>
                <a:cubicBezTo>
                  <a:pt x="3117247" y="2416029"/>
                  <a:pt x="3129566" y="2425521"/>
                  <a:pt x="3142445" y="2434107"/>
                </a:cubicBezTo>
                <a:cubicBezTo>
                  <a:pt x="3172496" y="2429814"/>
                  <a:pt x="3204412" y="2432502"/>
                  <a:pt x="3232597" y="2421228"/>
                </a:cubicBezTo>
                <a:cubicBezTo>
                  <a:pt x="3267762" y="2407162"/>
                  <a:pt x="3273383" y="2367564"/>
                  <a:pt x="3296992" y="2343955"/>
                </a:cubicBezTo>
                <a:cubicBezTo>
                  <a:pt x="3312170" y="2328777"/>
                  <a:pt x="3348507" y="2305318"/>
                  <a:pt x="3348507" y="2305318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5975797" y="5022761"/>
            <a:ext cx="2472744" cy="1835239"/>
          </a:xfrm>
          <a:prstGeom prst="triangle">
            <a:avLst/>
          </a:prstGeom>
          <a:solidFill>
            <a:srgbClr val="156C9E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611601" y="5554141"/>
            <a:ext cx="1818068" cy="1317938"/>
          </a:xfrm>
          <a:prstGeom prst="triangle">
            <a:avLst/>
          </a:prstGeom>
          <a:solidFill>
            <a:srgbClr val="156C9E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1386" y="888643"/>
            <a:ext cx="42979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Normalization</a:t>
            </a:r>
            <a:endParaRPr lang="en-US" sz="4800" b="1" dirty="0"/>
          </a:p>
        </p:txBody>
      </p:sp>
      <p:sp>
        <p:nvSpPr>
          <p:cNvPr id="3" name="Right Arrow 2"/>
          <p:cNvSpPr/>
          <p:nvPr/>
        </p:nvSpPr>
        <p:spPr>
          <a:xfrm>
            <a:off x="837127" y="2280065"/>
            <a:ext cx="721217" cy="609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03041" y="2238017"/>
            <a:ext cx="8750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Goal: Transform features to be on a similar scale. </a:t>
            </a:r>
            <a:r>
              <a:rPr lang="en-GB" sz="2800" dirty="0"/>
              <a:t>Normalizing features so that they use a common scale is a general requirement for many machine learning algorithms.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837126" y="4542674"/>
            <a:ext cx="721217" cy="609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03041" y="4542674"/>
            <a:ext cx="8615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Improves the performance and training stability </a:t>
            </a:r>
          </a:p>
          <a:p>
            <a:r>
              <a:rPr lang="en-US" sz="2800" dirty="0" smtClean="0"/>
              <a:t>of the model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0"/>
            <a:ext cx="4365938" cy="218940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558344" y="5422006"/>
            <a:ext cx="10633656" cy="1435994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1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281</TotalTime>
  <Words>289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Slice</vt:lpstr>
      <vt:lpstr>Why Normalization is needed in the Data Processing of Neural Networks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Normalization is needed in the Data Processing of Neural Networks</dc:title>
  <dc:creator>Subhi Bhuiyan</dc:creator>
  <cp:lastModifiedBy>Subhi Bhuiyan</cp:lastModifiedBy>
  <cp:revision>32</cp:revision>
  <dcterms:created xsi:type="dcterms:W3CDTF">2021-08-01T11:46:01Z</dcterms:created>
  <dcterms:modified xsi:type="dcterms:W3CDTF">2021-08-02T04:25:02Z</dcterms:modified>
</cp:coreProperties>
</file>