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35504-F5E4-4E5C-BCCE-4CD7F0FB7736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9CC51-79D0-4133-BFAF-7C6B4545A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88D83E-345D-4764-A62A-2B8743155EAC}" type="datetime1">
              <a:rPr lang="en-US" smtClean="0"/>
              <a:t>7/17/20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F9BB-6E24-4EDD-92E3-A8B5E74430C1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082E5-A1F2-47B4-A4BA-3F95EC56D543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5E44-A936-426C-B182-2CB23227BAFE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A6D8-FE1B-4D37-9994-C864122C5EAA}" type="datetime1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A1B5-9DAD-4E46-9DFB-AB696C721D95}" type="datetime1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3F5E-2327-4550-BB68-0935F1F489C1}" type="datetime1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0A35-F485-4257-BB4C-8CF805AACC4A}" type="datetime1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B7D3-2B5D-48D8-AB3C-2CC0D0E41E0A}" type="datetime1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D3399E5-4C98-4142-A1D4-FF560B9AC423}" type="datetime1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45EB9B-CD23-41A8-9EDF-B75EA575F423}" type="datetime1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B5ABC7-8B1E-4DA4-A956-72DC056B0BB7}" type="datetime1">
              <a:rPr lang="en-US" smtClean="0"/>
              <a:t>7/17/20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4631C7-396D-4B47-8D45-482865B991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441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 Oriented Programming</a:t>
            </a:r>
            <a:br>
              <a:rPr lang="en-US" dirty="0"/>
            </a:br>
            <a:r>
              <a:rPr lang="en-US" sz="2800" dirty="0"/>
              <a:t>CSE - 310</a:t>
            </a:r>
            <a:br>
              <a:rPr lang="en-US" dirty="0"/>
            </a:br>
            <a:r>
              <a:rPr lang="en-US" sz="3100" dirty="0"/>
              <a:t>Lecture - 1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Encapsulation is data hiding(information hiding) while Abstraction is detail hiding(implementation hiding).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While encapsulation groups together data and methods that act upon the data, data abstraction deals with exposing the interface to the user and hiding the details of implementation.</a:t>
            </a:r>
          </a:p>
          <a:p>
            <a:pPr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</a:t>
            </a:r>
            <a:r>
              <a:rPr lang="en-US" dirty="0" err="1"/>
              <a:t>vs</a:t>
            </a:r>
            <a:r>
              <a:rPr lang="en-US" dirty="0"/>
              <a:t>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process by which one class acquires the properties and functionalities of another class is called </a:t>
            </a:r>
            <a:r>
              <a:rPr lang="en-US" sz="1600" b="1" dirty="0"/>
              <a:t>inheritance</a:t>
            </a:r>
            <a:r>
              <a:rPr lang="en-US" sz="1600" dirty="0"/>
              <a:t>.</a:t>
            </a:r>
          </a:p>
          <a:p>
            <a:r>
              <a:rPr lang="en-US" sz="1600" dirty="0"/>
              <a:t>Inheritance provides the idea of reusability of code and each sub class defines only those features that are unique to it.</a:t>
            </a:r>
          </a:p>
          <a:p>
            <a:r>
              <a:rPr lang="en-US" sz="1600" b="1" dirty="0"/>
              <a:t>Super Class: </a:t>
            </a:r>
            <a:r>
              <a:rPr lang="en-US" sz="1600" dirty="0"/>
              <a:t>The class whose features are inherited is known as super class(or a base class or a parent class).</a:t>
            </a:r>
          </a:p>
          <a:p>
            <a:r>
              <a:rPr lang="en-US" sz="1600" b="1" dirty="0"/>
              <a:t>Sub Class:</a:t>
            </a:r>
            <a:r>
              <a:rPr lang="en-US" sz="1600" dirty="0"/>
              <a:t> The class that inherits the other class is known as sub class(or a derived class, extended class, or child class). The subclass can add its own fields and methods in addition to the super class fields and methods.</a:t>
            </a:r>
          </a:p>
          <a:p>
            <a:r>
              <a:rPr lang="en-US" sz="1600" dirty="0"/>
              <a:t>Example: Parent- child relationship , Vehicle etc.</a:t>
            </a:r>
          </a:p>
          <a:p>
            <a:pPr>
              <a:buNone/>
            </a:pPr>
            <a:r>
              <a:rPr lang="en-US" sz="1600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4495800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B extends A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 //Write code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26720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5486400"/>
            <a:ext cx="1219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B</a:t>
            </a:r>
          </a:p>
        </p:txBody>
      </p:sp>
      <p:cxnSp>
        <p:nvCxnSpPr>
          <p:cNvPr id="13" name="Straight Arrow Connector 12"/>
          <p:cNvCxnSpPr>
            <a:stCxn id="11" idx="0"/>
            <a:endCxn id="6" idx="2"/>
          </p:cNvCxnSpPr>
          <p:nvPr/>
        </p:nvCxnSpPr>
        <p:spPr>
          <a:xfrm rot="5400000" flipH="1" flipV="1">
            <a:off x="1388477" y="5046077"/>
            <a:ext cx="8806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4876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Types of inheritance:</a:t>
            </a:r>
          </a:p>
          <a:p>
            <a:pPr>
              <a:buNone/>
            </a:pPr>
            <a:r>
              <a:rPr lang="en-US" sz="1600" dirty="0"/>
              <a:t>			- Single inheritance</a:t>
            </a:r>
          </a:p>
          <a:p>
            <a:pPr>
              <a:buNone/>
            </a:pPr>
            <a:r>
              <a:rPr lang="en-US" sz="1600" dirty="0"/>
              <a:t>			- Multilevel inheritance</a:t>
            </a:r>
          </a:p>
          <a:p>
            <a:pPr>
              <a:buNone/>
            </a:pPr>
            <a:r>
              <a:rPr lang="en-US" sz="1600" dirty="0"/>
              <a:t>			- Multiple inheritance</a:t>
            </a:r>
          </a:p>
          <a:p>
            <a:pPr>
              <a:buNone/>
            </a:pPr>
            <a:r>
              <a:rPr lang="en-US" sz="1600" dirty="0"/>
              <a:t>			- Hierarchical 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</a:t>
            </a:r>
            <a:r>
              <a:rPr lang="en-US" dirty="0" err="1"/>
              <a:t>Ctd</a:t>
            </a:r>
            <a:r>
              <a:rPr lang="en-US" dirty="0"/>
              <a:t>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Polymorphism</a:t>
            </a:r>
            <a:r>
              <a:rPr lang="en-US" sz="1600" dirty="0"/>
              <a:t> is a object oriented programming feature that allows us to perform a single action in different ways.</a:t>
            </a:r>
          </a:p>
          <a:p>
            <a:r>
              <a:rPr lang="en-US" sz="1600" dirty="0"/>
              <a:t>Define one interface and have multiple implementations.</a:t>
            </a:r>
          </a:p>
          <a:p>
            <a:r>
              <a:rPr lang="en-US" sz="1600" dirty="0"/>
              <a:t>Real life example: Air conditioner , </a:t>
            </a:r>
            <a:r>
              <a:rPr lang="en-US" sz="1600"/>
              <a:t>Human Behavior </a:t>
            </a:r>
            <a:r>
              <a:rPr lang="en-US" sz="1600" dirty="0"/>
              <a:t>etc.</a:t>
            </a:r>
          </a:p>
          <a:p>
            <a:r>
              <a:rPr lang="en-US" sz="1600" dirty="0"/>
              <a:t>Types of Polymorphism: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			</a:t>
            </a:r>
            <a:r>
              <a:rPr lang="en-US" sz="1400" dirty="0"/>
              <a:t>- Static Polymorphism (Method overloading)</a:t>
            </a:r>
          </a:p>
          <a:p>
            <a:pPr>
              <a:buNone/>
            </a:pPr>
            <a:r>
              <a:rPr lang="en-US" sz="1400" dirty="0"/>
              <a:t>			- Dynamic Polymorphism (Method overriding)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764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dirty="0"/>
          </a:p>
          <a:p>
            <a:r>
              <a:rPr lang="en-US" sz="1600" dirty="0"/>
              <a:t>Basic concept of OOP</a:t>
            </a:r>
          </a:p>
          <a:p>
            <a:pPr>
              <a:buNone/>
            </a:pPr>
            <a:r>
              <a:rPr lang="en-US" sz="1600" dirty="0"/>
              <a:t>		- Class</a:t>
            </a:r>
          </a:p>
          <a:p>
            <a:pPr>
              <a:buNone/>
            </a:pPr>
            <a:r>
              <a:rPr lang="en-US" sz="1600" dirty="0"/>
              <a:t>		- Object</a:t>
            </a:r>
          </a:p>
          <a:p>
            <a:pPr>
              <a:buNone/>
            </a:pPr>
            <a:r>
              <a:rPr lang="en-US" sz="1600" dirty="0"/>
              <a:t>		- Features of OOP</a:t>
            </a:r>
          </a:p>
          <a:p>
            <a:pPr>
              <a:buNone/>
            </a:pPr>
            <a:r>
              <a:rPr lang="en-US" sz="1600" dirty="0"/>
              <a:t>		              </a:t>
            </a:r>
            <a:r>
              <a:rPr lang="en-US" sz="1600" dirty="0" err="1"/>
              <a:t>i</a:t>
            </a:r>
            <a:r>
              <a:rPr lang="en-US" sz="1600" dirty="0"/>
              <a:t>) Abstraction</a:t>
            </a:r>
          </a:p>
          <a:p>
            <a:pPr>
              <a:buNone/>
            </a:pPr>
            <a:r>
              <a:rPr lang="en-US" sz="1600" dirty="0"/>
              <a:t>		             ii) Encapsulation</a:t>
            </a:r>
          </a:p>
          <a:p>
            <a:pPr>
              <a:buNone/>
            </a:pPr>
            <a:r>
              <a:rPr lang="en-US" sz="1600" dirty="0"/>
              <a:t>		            iii) Polymorphism</a:t>
            </a:r>
          </a:p>
          <a:p>
            <a:pPr>
              <a:buNone/>
            </a:pPr>
            <a:r>
              <a:rPr lang="en-US" sz="1600" dirty="0"/>
              <a:t>            	            iv) Inheritance</a:t>
            </a:r>
          </a:p>
          <a:p>
            <a:pPr>
              <a:buNone/>
            </a:pPr>
            <a:r>
              <a:rPr lang="en-US" sz="1600" dirty="0"/>
              <a:t>			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to be covered in this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243072"/>
          </a:xfrm>
        </p:spPr>
        <p:txBody>
          <a:bodyPr>
            <a:normAutofit/>
          </a:bodyPr>
          <a:lstStyle/>
          <a:p>
            <a:r>
              <a:rPr lang="en-US" sz="1600" dirty="0"/>
              <a:t>Modularity — </a:t>
            </a:r>
            <a:br>
              <a:rPr lang="en-US" sz="1600" dirty="0"/>
            </a:br>
            <a:r>
              <a:rPr lang="en-US" sz="1600" dirty="0"/>
              <a:t>	Separating entities into separate logical units makes them easier to 	code, understand, analyze, test, and maintain.</a:t>
            </a:r>
          </a:p>
          <a:p>
            <a:r>
              <a:rPr lang="en-US" sz="1600" dirty="0"/>
              <a:t>Data hiding (encapsulation) —</a:t>
            </a:r>
            <a:br>
              <a:rPr lang="en-US" sz="1600" dirty="0"/>
            </a:br>
            <a:r>
              <a:rPr lang="en-US" sz="1600" dirty="0"/>
              <a:t>	 The implementation of an object’s private data and actions can change 	without affecting other objects that depend on it.</a:t>
            </a:r>
          </a:p>
          <a:p>
            <a:r>
              <a:rPr lang="en-US" sz="1600" dirty="0"/>
              <a:t>Code reuse through:</a:t>
            </a:r>
          </a:p>
          <a:p>
            <a:pPr lvl="1"/>
            <a:r>
              <a:rPr lang="en-US" sz="1200" dirty="0"/>
              <a:t>Composition — Objects can contain other objects</a:t>
            </a:r>
          </a:p>
          <a:p>
            <a:pPr lvl="1"/>
            <a:r>
              <a:rPr lang="en-US" sz="1200" dirty="0"/>
              <a:t>Inheritance — Objects can inherit state and behavior of other objects</a:t>
            </a:r>
          </a:p>
          <a:p>
            <a:r>
              <a:rPr lang="en-US" sz="1600" dirty="0"/>
              <a:t>Easier design due to natural modeling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OOP?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Object-oriented programming System(OOPs) is a programming paradigm based on the concept of “objects” that contain data and methods. </a:t>
            </a:r>
          </a:p>
          <a:p>
            <a:r>
              <a:rPr lang="en-US" sz="1600" dirty="0"/>
              <a:t>Primary purpose</a:t>
            </a:r>
            <a:endParaRPr lang="en-US" sz="700" dirty="0"/>
          </a:p>
          <a:p>
            <a:pPr lvl="4">
              <a:buNone/>
            </a:pPr>
            <a:r>
              <a:rPr lang="en-US" sz="1400" dirty="0"/>
              <a:t>		- Flexibility</a:t>
            </a:r>
          </a:p>
          <a:p>
            <a:pPr lvl="4" indent="-1255713">
              <a:buNone/>
            </a:pPr>
            <a:r>
              <a:rPr lang="en-US" sz="1400" dirty="0"/>
              <a:t>		- Maintainability</a:t>
            </a:r>
            <a:endParaRPr lang="en-US" sz="1600" dirty="0"/>
          </a:p>
          <a:p>
            <a:r>
              <a:rPr lang="en-US" sz="1600" dirty="0"/>
              <a:t>Object oriented programming brings together data and its behavior(methods) in a single location(object) .</a:t>
            </a:r>
          </a:p>
          <a:p>
            <a:r>
              <a:rPr lang="en-US" sz="1600" dirty="0"/>
              <a:t>Basic topics</a:t>
            </a:r>
          </a:p>
          <a:p>
            <a:pPr>
              <a:buNone/>
            </a:pPr>
            <a:r>
              <a:rPr lang="en-US" sz="1600" dirty="0"/>
              <a:t>			- Class</a:t>
            </a:r>
          </a:p>
          <a:p>
            <a:pPr>
              <a:buNone/>
            </a:pPr>
            <a:r>
              <a:rPr lang="en-US" sz="1600" dirty="0"/>
              <a:t>			- Object</a:t>
            </a:r>
          </a:p>
          <a:p>
            <a:pPr>
              <a:buNone/>
            </a:pPr>
            <a:r>
              <a:rPr lang="en-US" sz="1600" dirty="0"/>
              <a:t>			- Features of OOP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800" dirty="0"/>
          </a:p>
          <a:p>
            <a:pPr marL="115888" lvl="4" indent="0">
              <a:buNone/>
              <a:tabLst>
                <a:tab pos="115888" algn="l"/>
              </a:tabLst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of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class can be considered as a blueprint using which you can create as many objects as you like.</a:t>
            </a:r>
          </a:p>
          <a:p>
            <a:endParaRPr lang="en-US" sz="1600" dirty="0"/>
          </a:p>
          <a:p>
            <a:r>
              <a:rPr lang="en-US" sz="1600" dirty="0"/>
              <a:t>Class itself is nothing , but based on this objects are created.</a:t>
            </a:r>
          </a:p>
          <a:p>
            <a:endParaRPr lang="en-US" sz="1600" dirty="0"/>
          </a:p>
          <a:p>
            <a:r>
              <a:rPr lang="en-US" sz="1600" dirty="0"/>
              <a:t>Example: Car , Academic course , House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‘Class’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547872"/>
          </a:xfrm>
        </p:spPr>
        <p:txBody>
          <a:bodyPr>
            <a:normAutofit/>
          </a:bodyPr>
          <a:lstStyle/>
          <a:p>
            <a:r>
              <a:rPr lang="en-US" sz="1600" dirty="0"/>
              <a:t>Object is a bundle of data and its behavior(often known as methods).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Two characteristics:</a:t>
            </a:r>
          </a:p>
          <a:p>
            <a:pPr>
              <a:buNone/>
            </a:pPr>
            <a:r>
              <a:rPr lang="en-US" sz="1600" dirty="0"/>
              <a:t>			- Components</a:t>
            </a:r>
          </a:p>
          <a:p>
            <a:pPr>
              <a:buNone/>
            </a:pPr>
            <a:r>
              <a:rPr lang="en-US" sz="1600" dirty="0"/>
              <a:t>			- Behavior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‘Object’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22098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2209800"/>
            <a:ext cx="1447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971800" y="2394466"/>
            <a:ext cx="23622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0" y="20574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Instance of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There are 4 basic features of OOP. They are:</a:t>
            </a:r>
          </a:p>
          <a:p>
            <a:pPr>
              <a:buNone/>
            </a:pPr>
            <a:r>
              <a:rPr lang="en-US" sz="1600" dirty="0"/>
              <a:t>		- Abstraction</a:t>
            </a:r>
          </a:p>
          <a:p>
            <a:pPr>
              <a:buNone/>
            </a:pPr>
            <a:r>
              <a:rPr lang="en-US" sz="1600" dirty="0"/>
              <a:t>		- Encapsulation</a:t>
            </a:r>
          </a:p>
          <a:p>
            <a:pPr>
              <a:buNone/>
            </a:pPr>
            <a:r>
              <a:rPr lang="en-US" sz="1600" dirty="0"/>
              <a:t>		- Polymorphism</a:t>
            </a:r>
          </a:p>
          <a:p>
            <a:pPr>
              <a:buNone/>
            </a:pPr>
            <a:r>
              <a:rPr lang="en-US" sz="1600" dirty="0"/>
              <a:t>            	- Inheritance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Abstraction is a process where you show only “relevant” data and “hide” unnecessary details of an object from the user.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Example:  </a:t>
            </a:r>
            <a:r>
              <a:rPr lang="en-US" sz="1600" dirty="0" err="1"/>
              <a:t>Facebook</a:t>
            </a:r>
            <a:r>
              <a:rPr lang="en-US" sz="1600" dirty="0"/>
              <a:t> login , Transaction at ATM booth etc.</a:t>
            </a:r>
          </a:p>
          <a:p>
            <a:r>
              <a:rPr lang="en-US" sz="1600" dirty="0"/>
              <a:t>Advantage of abstraction:</a:t>
            </a:r>
          </a:p>
          <a:p>
            <a:pPr>
              <a:buNone/>
            </a:pPr>
            <a:r>
              <a:rPr lang="en-US" sz="1600" dirty="0"/>
              <a:t>			- Reduces the complexity of viewing the things.</a:t>
            </a:r>
          </a:p>
          <a:p>
            <a:pPr>
              <a:buNone/>
            </a:pPr>
            <a:r>
              <a:rPr lang="en-US" sz="1600" dirty="0"/>
              <a:t>			- Avoids code duplication and increases reusability.</a:t>
            </a:r>
          </a:p>
          <a:p>
            <a:pPr>
              <a:buNone/>
            </a:pPr>
            <a:r>
              <a:rPr lang="en-US" sz="1600" dirty="0"/>
              <a:t>			- Helps to increase security of an application or program as 		   only important details are provided to the user.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Encapsulation is defined as the wrapping up of data under a single unit.</a:t>
            </a:r>
          </a:p>
          <a:p>
            <a:r>
              <a:rPr lang="en-US" sz="1600" dirty="0"/>
              <a:t>Technically in encapsulation, the variables or data of a class is hidden from any other class and can be accessed only through any member function of own class in which they are declared.</a:t>
            </a:r>
          </a:p>
          <a:p>
            <a:r>
              <a:rPr lang="en-US" sz="1600" dirty="0"/>
              <a:t>As in encapsulation, the data in a class is hidden from other classes, so it is also known as </a:t>
            </a:r>
            <a:r>
              <a:rPr lang="en-US" sz="1600" b="1" dirty="0"/>
              <a:t>data-hiding</a:t>
            </a:r>
            <a:r>
              <a:rPr lang="en-US" sz="1600" dirty="0"/>
              <a:t>.</a:t>
            </a:r>
          </a:p>
          <a:p>
            <a:r>
              <a:rPr lang="en-US" sz="1600" dirty="0"/>
              <a:t>Encapsulation can be achieved by: Declaring all the variables in the class as private and writing public methods in the class to set and get the values of variables.</a:t>
            </a:r>
          </a:p>
          <a:p>
            <a:r>
              <a:rPr lang="en-US" sz="1600" dirty="0"/>
              <a:t>In Java, abstraction is achieved using </a:t>
            </a:r>
            <a:r>
              <a:rPr lang="en-US" sz="1600" b="1" dirty="0"/>
              <a:t>Abstract classes </a:t>
            </a:r>
            <a:r>
              <a:rPr lang="en-US" sz="1600" dirty="0"/>
              <a:t>and </a:t>
            </a:r>
            <a:r>
              <a:rPr lang="en-US" sz="1600" b="1" dirty="0"/>
              <a:t>interfaces</a:t>
            </a:r>
            <a:r>
              <a:rPr lang="en-US" sz="1600" dirty="0"/>
              <a:t>.</a:t>
            </a:r>
          </a:p>
          <a:p>
            <a:r>
              <a:rPr lang="en-US" sz="1600" dirty="0"/>
              <a:t>Benefits of using encapsulation:</a:t>
            </a:r>
          </a:p>
          <a:p>
            <a:pPr>
              <a:buNone/>
            </a:pPr>
            <a:r>
              <a:rPr lang="en-US" sz="1600" dirty="0"/>
              <a:t>			- Maintainability and flexibility and re-usability.</a:t>
            </a:r>
          </a:p>
          <a:p>
            <a:pPr>
              <a:buNone/>
            </a:pPr>
            <a:r>
              <a:rPr lang="en-US" sz="1600" dirty="0"/>
              <a:t>			- The fields of a class can be made read-only or write-only.</a:t>
            </a:r>
          </a:p>
          <a:p>
            <a:pPr>
              <a:buNone/>
            </a:pPr>
            <a:r>
              <a:rPr lang="en-US" sz="1600" dirty="0"/>
              <a:t>			- Data hiding.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1398</TotalTime>
  <Words>309</Words>
  <Application>Microsoft Macintosh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Concourse</vt:lpstr>
      <vt:lpstr>Object Oriented Programming CSE - 310 Lecture - 1</vt:lpstr>
      <vt:lpstr>Topics to be covered in this lecture</vt:lpstr>
      <vt:lpstr>Why OOP?</vt:lpstr>
      <vt:lpstr>Basic concept of OOP</vt:lpstr>
      <vt:lpstr>What is ‘Class’ ?</vt:lpstr>
      <vt:lpstr>What is ‘Object’ ?</vt:lpstr>
      <vt:lpstr>Features of OOP</vt:lpstr>
      <vt:lpstr>Abstraction</vt:lpstr>
      <vt:lpstr>Encapsulation</vt:lpstr>
      <vt:lpstr>Encapsulation vs Abstraction</vt:lpstr>
      <vt:lpstr>Inheritance</vt:lpstr>
      <vt:lpstr>Inheritance (Ctd..)</vt:lpstr>
      <vt:lpstr>Polymorphism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Raihan</dc:creator>
  <cp:lastModifiedBy>Microsoft Office User</cp:lastModifiedBy>
  <cp:revision>29</cp:revision>
  <dcterms:created xsi:type="dcterms:W3CDTF">2018-05-12T15:32:31Z</dcterms:created>
  <dcterms:modified xsi:type="dcterms:W3CDTF">2020-07-18T02:14:56Z</dcterms:modified>
</cp:coreProperties>
</file>