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59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>
      <p:cViewPr varScale="1">
        <p:scale>
          <a:sx n="120" d="100"/>
          <a:sy n="120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7/26/20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90601"/>
            <a:ext cx="7772400" cy="2591762"/>
          </a:xfrm>
        </p:spPr>
        <p:txBody>
          <a:bodyPr>
            <a:normAutofit fontScale="90000"/>
          </a:bodyPr>
          <a:lstStyle/>
          <a:p>
            <a:pPr algn="l"/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Object Oriented Programming</a:t>
            </a:r>
            <a:br>
              <a:rPr lang="en-US" dirty="0"/>
            </a:br>
            <a:r>
              <a:rPr lang="en-US" sz="3100" dirty="0"/>
              <a:t>CSE- 310</a:t>
            </a:r>
            <a:br>
              <a:rPr lang="en-US" dirty="0"/>
            </a:br>
            <a:r>
              <a:rPr lang="en-US" sz="3100" dirty="0"/>
              <a:t>Lecture - 4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631C7-396D-4B47-8D45-482865B9912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Multitasking</a:t>
            </a:r>
          </a:p>
          <a:p>
            <a:r>
              <a:rPr lang="en-US" sz="1600" dirty="0"/>
              <a:t>Thread</a:t>
            </a:r>
          </a:p>
          <a:p>
            <a:r>
              <a:rPr lang="en-US" sz="1600" dirty="0"/>
              <a:t>Lifecycle of a thread</a:t>
            </a:r>
          </a:p>
          <a:p>
            <a:r>
              <a:rPr lang="en-US" sz="1600"/>
              <a:t>Creating thread</a:t>
            </a:r>
            <a:endParaRPr lang="en-US" sz="1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Topics to be covered in this lecture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Process-based Multitasking:</a:t>
            </a:r>
            <a:endParaRPr lang="en-US" sz="2000" dirty="0"/>
          </a:p>
          <a:p>
            <a:pPr lvl="1"/>
            <a:r>
              <a:rPr lang="en-US" sz="1800" dirty="0"/>
              <a:t>Own address in memory</a:t>
            </a:r>
          </a:p>
          <a:p>
            <a:pPr lvl="1"/>
            <a:r>
              <a:rPr lang="en-US" sz="1800" dirty="0"/>
              <a:t>Heavyweight </a:t>
            </a:r>
          </a:p>
          <a:p>
            <a:pPr lvl="1"/>
            <a:r>
              <a:rPr lang="en-US" sz="1800" dirty="0"/>
              <a:t>Cost of inter-communication high</a:t>
            </a:r>
          </a:p>
          <a:p>
            <a:pPr lvl="1"/>
            <a:r>
              <a:rPr lang="en-US" sz="1800" dirty="0"/>
              <a:t>Switching from one process is costly</a:t>
            </a:r>
          </a:p>
          <a:p>
            <a:r>
              <a:rPr lang="en-US" sz="2200" dirty="0"/>
              <a:t>Thread-based multitasking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Lightweight sub process</a:t>
            </a:r>
          </a:p>
          <a:p>
            <a:r>
              <a:rPr lang="en-US" sz="1800" dirty="0"/>
              <a:t>Independent</a:t>
            </a:r>
            <a:endParaRPr lang="en-US" sz="2000" dirty="0"/>
          </a:p>
          <a:p>
            <a:r>
              <a:rPr lang="en-US" sz="1800" dirty="0"/>
              <a:t>Shares a common memory</a:t>
            </a:r>
          </a:p>
          <a:p>
            <a:r>
              <a:rPr lang="en-US" sz="1800" dirty="0"/>
              <a:t>Multitasking</a:t>
            </a:r>
          </a:p>
          <a:p>
            <a:r>
              <a:rPr lang="en-US" sz="1800" dirty="0"/>
              <a:t>Cost of inter-communication low</a:t>
            </a:r>
          </a:p>
          <a:p>
            <a:r>
              <a:rPr lang="en-US" sz="1800" dirty="0"/>
              <a:t>Context switching is swift</a:t>
            </a:r>
          </a:p>
          <a:p>
            <a:pPr>
              <a:buNone/>
            </a:pP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Lifecycle of a thread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DD0B256-29AD-1C4A-B1B8-283D64629F21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95400"/>
            <a:ext cx="7620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By extending Thread class</a:t>
            </a:r>
          </a:p>
          <a:p>
            <a:r>
              <a:rPr lang="en-US" sz="1600" dirty="0"/>
              <a:t>By implementing Runnable interface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We can not start a thread twice</a:t>
            </a:r>
          </a:p>
          <a:p>
            <a:r>
              <a:rPr lang="en-US" sz="1600" dirty="0"/>
              <a:t>What if we call run() method directly instead start() method?</a:t>
            </a:r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5E1F11-1B34-0246-BA37-49200EB15944}"/>
              </a:ext>
            </a:extLst>
          </p:cNvPr>
          <p:cNvSpPr txBox="1"/>
          <p:nvPr/>
        </p:nvSpPr>
        <p:spPr>
          <a:xfrm>
            <a:off x="2158409" y="82934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7701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135</TotalTime>
  <Words>89</Words>
  <Application>Microsoft Macintosh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Lucida Sans Unicode</vt:lpstr>
      <vt:lpstr>Verdana</vt:lpstr>
      <vt:lpstr>Wingdings 2</vt:lpstr>
      <vt:lpstr>Wingdings 3</vt:lpstr>
      <vt:lpstr>Concourse</vt:lpstr>
      <vt:lpstr>     Object Oriented Programming CSE- 310 Lecture - 4</vt:lpstr>
      <vt:lpstr>Topics to be covered in this lecture</vt:lpstr>
      <vt:lpstr>Multitasking</vt:lpstr>
      <vt:lpstr>Thread</vt:lpstr>
      <vt:lpstr>Lifecycle of a thread</vt:lpstr>
      <vt:lpstr>Creating thread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  Lecture - 2</dc:title>
  <dc:creator>Raihan</dc:creator>
  <cp:lastModifiedBy>Microsoft Office User</cp:lastModifiedBy>
  <cp:revision>47</cp:revision>
  <dcterms:created xsi:type="dcterms:W3CDTF">2006-08-16T00:00:00Z</dcterms:created>
  <dcterms:modified xsi:type="dcterms:W3CDTF">2020-07-26T09:33:43Z</dcterms:modified>
</cp:coreProperties>
</file>