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7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5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4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9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CF0B-9440-4C91-B55C-6E6B414324BB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3649-800F-4030-892D-462417621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7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and Comparator Examples</a:t>
            </a:r>
            <a:endParaRPr lang="en-IN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07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 Fig. 22.6: Sort1.java   // Using algorithm sort.</a:t>
            </a:r>
          </a:p>
          <a:p>
            <a:pPr marL="0" indent="0">
              <a:buNone/>
            </a:pPr>
            <a:r>
              <a:rPr lang="en-IN" dirty="0" smtClean="0"/>
              <a:t>  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         public class Sort1 {</a:t>
            </a:r>
          </a:p>
          <a:p>
            <a:pPr marL="0" indent="0">
              <a:buNone/>
            </a:pPr>
            <a:r>
              <a:rPr lang="en-IN" dirty="0" smtClean="0"/>
              <a:t>        private static final String fruits[] = </a:t>
            </a:r>
          </a:p>
          <a:p>
            <a:pPr marL="0" indent="0">
              <a:buNone/>
            </a:pPr>
            <a:r>
              <a:rPr lang="en-IN" dirty="0" smtClean="0"/>
              <a:t>           { "Apple", "Orange", "Banana", "Guava" };</a:t>
            </a:r>
          </a:p>
          <a:p>
            <a:pPr marL="0" indent="0">
              <a:buNone/>
            </a:pPr>
            <a:r>
              <a:rPr lang="en-IN" dirty="0" smtClean="0"/>
              <a:t>         // display array elements</a:t>
            </a:r>
          </a:p>
          <a:p>
            <a:pPr marL="0" indent="0">
              <a:buNone/>
            </a:pPr>
            <a:r>
              <a:rPr lang="en-IN" dirty="0" smtClean="0"/>
              <a:t>      public void </a:t>
            </a:r>
            <a:r>
              <a:rPr lang="en-IN" dirty="0" err="1" smtClean="0"/>
              <a:t>printElements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    {</a:t>
            </a:r>
          </a:p>
          <a:p>
            <a:pPr marL="0" indent="0">
              <a:buNone/>
            </a:pPr>
            <a:r>
              <a:rPr lang="en-IN" dirty="0" smtClean="0"/>
              <a:t>         // create </a:t>
            </a:r>
            <a:r>
              <a:rPr lang="en-IN" dirty="0" err="1" smtClean="0"/>
              <a:t>ArrayList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List </a:t>
            </a:r>
            <a:r>
              <a:rPr lang="en-IN" dirty="0" err="1" smtClean="0"/>
              <a:t>list</a:t>
            </a:r>
            <a:r>
              <a:rPr lang="en-IN" dirty="0" smtClean="0"/>
              <a:t> = new </a:t>
            </a:r>
            <a:r>
              <a:rPr lang="en-IN" dirty="0" err="1" smtClean="0"/>
              <a:t>ArrayList</a:t>
            </a:r>
            <a:r>
              <a:rPr lang="en-IN" dirty="0" smtClean="0"/>
              <a:t>( </a:t>
            </a:r>
            <a:r>
              <a:rPr lang="en-IN" dirty="0" err="1" smtClean="0"/>
              <a:t>Arrays.asList</a:t>
            </a:r>
            <a:r>
              <a:rPr lang="en-IN" dirty="0" smtClean="0"/>
              <a:t>( fruits ) );</a:t>
            </a:r>
          </a:p>
          <a:p>
            <a:pPr marL="0" indent="0">
              <a:buNone/>
            </a:pPr>
            <a:r>
              <a:rPr lang="en-IN" dirty="0" smtClean="0"/>
              <a:t>                // output list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 "Unsorted array elements:\n" + list );</a:t>
            </a:r>
          </a:p>
          <a:p>
            <a:pPr marL="0" indent="0"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Collections.sort</a:t>
            </a:r>
            <a:r>
              <a:rPr lang="en-IN" dirty="0" smtClean="0"/>
              <a:t>( list ); // sort </a:t>
            </a:r>
            <a:r>
              <a:rPr lang="en-IN" dirty="0" err="1" smtClean="0"/>
              <a:t>ArrayList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// output list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 "Sorted array elements:\n" + list );</a:t>
            </a:r>
          </a:p>
          <a:p>
            <a:pPr marL="0" indent="0">
              <a:buNone/>
            </a:pPr>
            <a:r>
              <a:rPr lang="en-IN" dirty="0" smtClean="0"/>
              <a:t>      }</a:t>
            </a:r>
          </a:p>
          <a:p>
            <a:pPr marL="0" indent="0">
              <a:buNone/>
            </a:pPr>
            <a:r>
              <a:rPr lang="en-IN" dirty="0" smtClean="0"/>
              <a:t>   public static void main( String </a:t>
            </a:r>
            <a:r>
              <a:rPr lang="en-IN" dirty="0" err="1" smtClean="0"/>
              <a:t>args</a:t>
            </a:r>
            <a:r>
              <a:rPr lang="en-IN" dirty="0" smtClean="0"/>
              <a:t>[] )</a:t>
            </a:r>
          </a:p>
          <a:p>
            <a:pPr marL="0" indent="0">
              <a:buNone/>
            </a:pPr>
            <a:r>
              <a:rPr lang="en-IN" dirty="0" smtClean="0"/>
              <a:t>      {</a:t>
            </a:r>
          </a:p>
          <a:p>
            <a:pPr marL="0" indent="0">
              <a:buNone/>
            </a:pPr>
            <a:r>
              <a:rPr lang="en-IN" dirty="0" smtClean="0"/>
              <a:t>          new Sort1().</a:t>
            </a:r>
            <a:r>
              <a:rPr lang="en-IN" dirty="0" err="1" smtClean="0"/>
              <a:t>printElements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       }    </a:t>
            </a:r>
          </a:p>
          <a:p>
            <a:pPr marL="0" indent="0">
              <a:buNone/>
            </a:pPr>
            <a:r>
              <a:rPr lang="en-IN" dirty="0" smtClean="0"/>
              <a:t>} // end class Sort1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6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768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Sort2.java       // Using a Comparator object with algorithm sort.</a:t>
            </a:r>
          </a:p>
          <a:p>
            <a:pPr marL="0" indent="0">
              <a:buNone/>
            </a:pPr>
            <a:r>
              <a:rPr lang="en-IN" dirty="0" smtClean="0"/>
              <a:t>  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  public class Sort2 {</a:t>
            </a:r>
          </a:p>
          <a:p>
            <a:pPr marL="0" indent="0">
              <a:buNone/>
            </a:pPr>
            <a:r>
              <a:rPr lang="en-IN" dirty="0" smtClean="0"/>
              <a:t>  private static final String fruits[] = { "Apple", "Orange", "Banana", "Guava" };</a:t>
            </a:r>
          </a:p>
          <a:p>
            <a:pPr marL="0" indent="0">
              <a:buNone/>
            </a:pPr>
            <a:r>
              <a:rPr lang="en-IN" dirty="0" smtClean="0"/>
              <a:t>               // output List elements</a:t>
            </a:r>
          </a:p>
          <a:p>
            <a:pPr marL="0" indent="0">
              <a:buNone/>
            </a:pPr>
            <a:r>
              <a:rPr lang="en-IN" dirty="0" smtClean="0"/>
              <a:t>       public void </a:t>
            </a:r>
            <a:r>
              <a:rPr lang="en-IN" dirty="0" err="1" smtClean="0"/>
              <a:t>printElements</a:t>
            </a:r>
            <a:r>
              <a:rPr lang="en-IN" dirty="0" smtClean="0"/>
              <a:t>()        {</a:t>
            </a:r>
          </a:p>
          <a:p>
            <a:pPr marL="0" indent="0">
              <a:buNone/>
            </a:pPr>
            <a:r>
              <a:rPr lang="en-IN" dirty="0" smtClean="0"/>
              <a:t>          List </a:t>
            </a:r>
            <a:r>
              <a:rPr lang="en-IN" dirty="0" err="1" smtClean="0"/>
              <a:t>list</a:t>
            </a:r>
            <a:r>
              <a:rPr lang="en-IN" dirty="0" smtClean="0"/>
              <a:t> = </a:t>
            </a:r>
            <a:r>
              <a:rPr lang="en-IN" dirty="0" err="1" smtClean="0"/>
              <a:t>Arrays.asList</a:t>
            </a:r>
            <a:r>
              <a:rPr lang="en-IN" dirty="0" smtClean="0"/>
              <a:t>( fruits ); // create List</a:t>
            </a:r>
          </a:p>
          <a:p>
            <a:pPr marL="0" indent="0">
              <a:buNone/>
            </a:pPr>
            <a:r>
              <a:rPr lang="en-IN" dirty="0" smtClean="0"/>
              <a:t>              // output List elements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 "Unsorted array elements:\n" + list );</a:t>
            </a:r>
          </a:p>
          <a:p>
            <a:pPr marL="0" indent="0">
              <a:buNone/>
            </a:pPr>
            <a:r>
              <a:rPr lang="en-IN" dirty="0" smtClean="0"/>
              <a:t>             // sort in descending order using a comparator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Collections.sort</a:t>
            </a:r>
            <a:r>
              <a:rPr lang="en-IN" dirty="0" smtClean="0"/>
              <a:t>( list, </a:t>
            </a:r>
            <a:r>
              <a:rPr lang="en-IN" dirty="0" err="1" smtClean="0"/>
              <a:t>Collections.reverseOrder</a:t>
            </a:r>
            <a:r>
              <a:rPr lang="en-IN" dirty="0" smtClean="0"/>
              <a:t>() ); </a:t>
            </a:r>
          </a:p>
          <a:p>
            <a:pPr marL="0" indent="0">
              <a:buNone/>
            </a:pPr>
            <a:r>
              <a:rPr lang="en-IN" dirty="0" smtClean="0"/>
              <a:t>              // output List elements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 "Sorted list elements:\n" + list );</a:t>
            </a:r>
          </a:p>
          <a:p>
            <a:pPr marL="0" indent="0">
              <a:buNone/>
            </a:pPr>
            <a:r>
              <a:rPr lang="en-IN" dirty="0" smtClean="0"/>
              <a:t>      }</a:t>
            </a:r>
          </a:p>
          <a:p>
            <a:pPr marL="0" indent="0">
              <a:buNone/>
            </a:pPr>
            <a:r>
              <a:rPr lang="en-IN" dirty="0" smtClean="0"/>
              <a:t>            public static void main( String </a:t>
            </a:r>
            <a:r>
              <a:rPr lang="en-IN" dirty="0" err="1" smtClean="0"/>
              <a:t>args</a:t>
            </a:r>
            <a:r>
              <a:rPr lang="en-IN" dirty="0" smtClean="0"/>
              <a:t>[] )</a:t>
            </a:r>
          </a:p>
          <a:p>
            <a:pPr marL="0" indent="0">
              <a:buNone/>
            </a:pPr>
            <a:r>
              <a:rPr lang="en-IN" dirty="0" smtClean="0"/>
              <a:t>   {</a:t>
            </a:r>
          </a:p>
          <a:p>
            <a:pPr marL="0" indent="0">
              <a:buNone/>
            </a:pPr>
            <a:r>
              <a:rPr lang="en-IN" dirty="0" smtClean="0"/>
              <a:t>         new Sort2().</a:t>
            </a:r>
            <a:r>
              <a:rPr lang="en-IN" dirty="0" err="1" smtClean="0"/>
              <a:t>printElements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      } </a:t>
            </a:r>
          </a:p>
          <a:p>
            <a:pPr marL="0" indent="0">
              <a:buNone/>
            </a:pPr>
            <a:r>
              <a:rPr lang="en-IN" dirty="0" smtClean="0"/>
              <a:t>               } // end class Sort2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6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8579296" cy="65973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// Java Program to Demonstrate Working of  Comparator Interface</a:t>
            </a:r>
          </a:p>
          <a:p>
            <a:pPr marL="0" indent="0">
              <a:buNone/>
            </a:pPr>
            <a:r>
              <a:rPr lang="en-IN" dirty="0" smtClean="0"/>
              <a:t>// Importing required classes</a:t>
            </a:r>
          </a:p>
          <a:p>
            <a:pPr marL="0" indent="0">
              <a:buNone/>
            </a:pPr>
            <a:r>
              <a:rPr lang="en-IN" dirty="0" smtClean="0"/>
              <a:t>import java.io.*;</a:t>
            </a:r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java.lang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// Class 1</a:t>
            </a:r>
          </a:p>
          <a:p>
            <a:pPr marL="0" indent="0">
              <a:buNone/>
            </a:pPr>
            <a:r>
              <a:rPr lang="en-IN" dirty="0" smtClean="0"/>
              <a:t>// A class to represent a Student</a:t>
            </a:r>
          </a:p>
          <a:p>
            <a:pPr marL="0" indent="0">
              <a:buNone/>
            </a:pPr>
            <a:r>
              <a:rPr lang="en-IN" dirty="0" smtClean="0"/>
              <a:t>class Student {</a:t>
            </a:r>
          </a:p>
          <a:p>
            <a:pPr marL="0" indent="0">
              <a:buNone/>
            </a:pPr>
            <a:r>
              <a:rPr lang="en-IN" dirty="0" smtClean="0"/>
              <a:t>	// Attributes of a student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String name, address;</a:t>
            </a:r>
          </a:p>
          <a:p>
            <a:pPr marL="0" indent="0">
              <a:buNone/>
            </a:pPr>
            <a:r>
              <a:rPr lang="en-IN" dirty="0" smtClean="0"/>
              <a:t>	// Constructor</a:t>
            </a:r>
          </a:p>
          <a:p>
            <a:pPr marL="0" indent="0">
              <a:buNone/>
            </a:pPr>
            <a:r>
              <a:rPr lang="en-IN" dirty="0" smtClean="0"/>
              <a:t>	public Student(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rollno</a:t>
            </a:r>
            <a:r>
              <a:rPr lang="en-IN" dirty="0" smtClean="0"/>
              <a:t>, String name, String address)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r>
              <a:rPr lang="en-IN" dirty="0" smtClean="0"/>
              <a:t>		// This keyword refers to current instance itself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this.rollno</a:t>
            </a:r>
            <a:r>
              <a:rPr lang="en-IN" dirty="0" smtClean="0"/>
              <a:t> = 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	this.name = name;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this.address</a:t>
            </a:r>
            <a:r>
              <a:rPr lang="en-IN" dirty="0" smtClean="0"/>
              <a:t> = address;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93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	// Method of Student class</a:t>
            </a:r>
          </a:p>
          <a:p>
            <a:pPr marL="0" indent="0">
              <a:buNone/>
            </a:pPr>
            <a:r>
              <a:rPr lang="en-IN" dirty="0" smtClean="0"/>
              <a:t>	// To print student details in main()</a:t>
            </a:r>
          </a:p>
          <a:p>
            <a:pPr marL="0" indent="0">
              <a:buNone/>
            </a:pPr>
            <a:r>
              <a:rPr lang="en-IN" dirty="0" smtClean="0"/>
              <a:t>	public String </a:t>
            </a:r>
            <a:r>
              <a:rPr lang="en-IN" dirty="0" err="1" smtClean="0"/>
              <a:t>toString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r>
              <a:rPr lang="en-IN" dirty="0" smtClean="0"/>
              <a:t>		// Returning attributes of Student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 err="1" smtClean="0"/>
              <a:t>this.rollno</a:t>
            </a:r>
            <a:r>
              <a:rPr lang="en-IN" dirty="0" smtClean="0"/>
              <a:t> + " " + this.name + " "</a:t>
            </a:r>
          </a:p>
          <a:p>
            <a:pPr marL="0" indent="0">
              <a:buNone/>
            </a:pPr>
            <a:r>
              <a:rPr lang="en-IN" dirty="0" smtClean="0"/>
              <a:t>			+ </a:t>
            </a:r>
            <a:r>
              <a:rPr lang="en-IN" dirty="0" err="1" smtClean="0"/>
              <a:t>this.address</a:t>
            </a:r>
            <a:r>
              <a:rPr lang="en-IN" dirty="0" smtClean="0"/>
              <a:t>; 	}    }</a:t>
            </a:r>
          </a:p>
          <a:p>
            <a:pPr marL="0" indent="0">
              <a:buNone/>
            </a:pPr>
            <a:r>
              <a:rPr lang="en-IN" dirty="0" smtClean="0"/>
              <a:t>// Class 2</a:t>
            </a:r>
          </a:p>
          <a:p>
            <a:pPr marL="0" indent="0">
              <a:buNone/>
            </a:pPr>
            <a:r>
              <a:rPr lang="en-IN" dirty="0" smtClean="0"/>
              <a:t>// Helper class implementing Comparator interface</a:t>
            </a:r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Sortbyroll</a:t>
            </a:r>
            <a:r>
              <a:rPr lang="en-IN" dirty="0" smtClean="0"/>
              <a:t> implements Comparator&lt;Student&gt; {</a:t>
            </a:r>
          </a:p>
          <a:p>
            <a:pPr marL="0" indent="0">
              <a:buNone/>
            </a:pPr>
            <a:r>
              <a:rPr lang="en-IN" dirty="0" smtClean="0"/>
              <a:t>	// Method</a:t>
            </a:r>
          </a:p>
          <a:p>
            <a:pPr marL="0" indent="0">
              <a:buNone/>
            </a:pPr>
            <a:r>
              <a:rPr lang="en-IN" dirty="0" smtClean="0"/>
              <a:t>	// Sorting in ascending order of roll number</a:t>
            </a:r>
          </a:p>
          <a:p>
            <a:pPr marL="0" indent="0">
              <a:buNone/>
            </a:pPr>
            <a:r>
              <a:rPr lang="en-IN" dirty="0" smtClean="0"/>
              <a:t>	public </a:t>
            </a:r>
            <a:r>
              <a:rPr lang="en-IN" dirty="0" err="1" smtClean="0"/>
              <a:t>int</a:t>
            </a:r>
            <a:r>
              <a:rPr lang="en-IN" dirty="0" smtClean="0"/>
              <a:t> compare(Student a, Student b)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 err="1" smtClean="0"/>
              <a:t>a.rollno</a:t>
            </a:r>
            <a:r>
              <a:rPr lang="en-IN" dirty="0" smtClean="0"/>
              <a:t> - </a:t>
            </a:r>
            <a:r>
              <a:rPr lang="en-IN" dirty="0" err="1" smtClean="0"/>
              <a:t>b.rollno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47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// Class 3</a:t>
            </a:r>
          </a:p>
          <a:p>
            <a:pPr marL="0" indent="0">
              <a:buNone/>
            </a:pPr>
            <a:r>
              <a:rPr lang="en-IN" dirty="0" smtClean="0"/>
              <a:t>// Helper class implementing Comparator interface</a:t>
            </a:r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Sortbyname</a:t>
            </a:r>
            <a:r>
              <a:rPr lang="en-IN" dirty="0" smtClean="0"/>
              <a:t> implements Comparator&lt;Student&gt; {</a:t>
            </a:r>
          </a:p>
          <a:p>
            <a:pPr marL="0" indent="0">
              <a:buNone/>
            </a:pPr>
            <a:r>
              <a:rPr lang="en-IN" dirty="0" smtClean="0"/>
              <a:t>	// Method</a:t>
            </a:r>
          </a:p>
          <a:p>
            <a:pPr marL="0" indent="0">
              <a:buNone/>
            </a:pPr>
            <a:r>
              <a:rPr lang="en-IN" dirty="0" smtClean="0"/>
              <a:t>	// Sorting in ascending order of name</a:t>
            </a:r>
          </a:p>
          <a:p>
            <a:pPr marL="0" indent="0">
              <a:buNone/>
            </a:pPr>
            <a:r>
              <a:rPr lang="en-IN" dirty="0" smtClean="0"/>
              <a:t>	public </a:t>
            </a:r>
            <a:r>
              <a:rPr lang="en-IN" dirty="0" err="1" smtClean="0"/>
              <a:t>int</a:t>
            </a:r>
            <a:r>
              <a:rPr lang="en-IN" dirty="0" smtClean="0"/>
              <a:t> compare(Student a, Student b)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 err="1" smtClean="0"/>
              <a:t>a.name.compareTo</a:t>
            </a:r>
            <a:r>
              <a:rPr lang="en-IN" dirty="0" smtClean="0"/>
              <a:t>(b.name);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59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3129"/>
            <a:ext cx="8229600" cy="66247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 Class 4     // Main class</a:t>
            </a:r>
          </a:p>
          <a:p>
            <a:pPr marL="0" indent="0">
              <a:buNone/>
            </a:pPr>
            <a:r>
              <a:rPr lang="en-IN" dirty="0" smtClean="0"/>
              <a:t>class Example3 {</a:t>
            </a:r>
          </a:p>
          <a:p>
            <a:pPr marL="0" indent="0">
              <a:buNone/>
            </a:pPr>
            <a:r>
              <a:rPr lang="en-IN" dirty="0" smtClean="0"/>
              <a:t>	// Main driver method</a:t>
            </a:r>
          </a:p>
          <a:p>
            <a:pPr marL="0" indent="0">
              <a:buNone/>
            </a:pPr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r>
              <a:rPr lang="en-IN" dirty="0" smtClean="0"/>
              <a:t>		// Creating an empty </a:t>
            </a:r>
            <a:r>
              <a:rPr lang="en-IN" dirty="0" err="1" smtClean="0"/>
              <a:t>ArrayList</a:t>
            </a:r>
            <a:r>
              <a:rPr lang="en-IN" dirty="0" smtClean="0"/>
              <a:t> of Student type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ArrayList</a:t>
            </a:r>
            <a:r>
              <a:rPr lang="en-IN" dirty="0" smtClean="0"/>
              <a:t>&lt;Student&gt; </a:t>
            </a:r>
            <a:r>
              <a:rPr lang="en-IN" dirty="0" err="1" smtClean="0"/>
              <a:t>ar</a:t>
            </a:r>
            <a:r>
              <a:rPr lang="en-IN" dirty="0" smtClean="0"/>
              <a:t> = new </a:t>
            </a:r>
            <a:r>
              <a:rPr lang="en-IN" dirty="0" err="1" smtClean="0"/>
              <a:t>ArrayList</a:t>
            </a:r>
            <a:r>
              <a:rPr lang="en-IN" dirty="0" smtClean="0"/>
              <a:t>&lt;Student&gt;();</a:t>
            </a:r>
          </a:p>
          <a:p>
            <a:pPr marL="0" indent="0">
              <a:buNone/>
            </a:pPr>
            <a:r>
              <a:rPr lang="en-IN" dirty="0" smtClean="0"/>
              <a:t>		// Adding entries in above List</a:t>
            </a:r>
          </a:p>
          <a:p>
            <a:pPr marL="0" indent="0">
              <a:buNone/>
            </a:pPr>
            <a:r>
              <a:rPr lang="en-IN" dirty="0" smtClean="0"/>
              <a:t>		// using add() method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ar.add</a:t>
            </a:r>
            <a:r>
              <a:rPr lang="en-IN" dirty="0" smtClean="0"/>
              <a:t>(new Student(111, "Vijay", "Hyderabad"));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ar.add</a:t>
            </a:r>
            <a:r>
              <a:rPr lang="en-IN" dirty="0" smtClean="0"/>
              <a:t>(new Student(131, "Nikhil", "Calcutta"));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ar.add</a:t>
            </a:r>
            <a:r>
              <a:rPr lang="en-IN" dirty="0" smtClean="0"/>
              <a:t>(new Student(121, "Suresh", "Vijayawada"));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ar.add</a:t>
            </a:r>
            <a:r>
              <a:rPr lang="en-IN" dirty="0" smtClean="0"/>
              <a:t>(new Student(101, "</a:t>
            </a:r>
            <a:r>
              <a:rPr lang="en-IN" dirty="0" err="1" smtClean="0"/>
              <a:t>Akash</a:t>
            </a:r>
            <a:r>
              <a:rPr lang="en-IN" dirty="0" smtClean="0"/>
              <a:t>", "</a:t>
            </a:r>
            <a:r>
              <a:rPr lang="en-IN" dirty="0" err="1" smtClean="0"/>
              <a:t>Nagapur</a:t>
            </a:r>
            <a:r>
              <a:rPr lang="en-IN" dirty="0" smtClean="0"/>
              <a:t>"));</a:t>
            </a:r>
          </a:p>
          <a:p>
            <a:pPr marL="0" indent="0">
              <a:buNone/>
            </a:pPr>
            <a:r>
              <a:rPr lang="en-IN" dirty="0" smtClean="0"/>
              <a:t>		// Display message on console for better readability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("Unsorted");</a:t>
            </a:r>
          </a:p>
          <a:p>
            <a:pPr marL="0" indent="0">
              <a:buNone/>
            </a:pPr>
            <a:r>
              <a:rPr lang="en-IN" dirty="0" smtClean="0"/>
              <a:t>		// Iterating over entries to print them</a:t>
            </a:r>
          </a:p>
          <a:p>
            <a:pPr marL="0" indent="0">
              <a:buNone/>
            </a:pPr>
            <a:r>
              <a:rPr lang="en-IN" dirty="0" smtClean="0"/>
              <a:t>		for (</a:t>
            </a:r>
            <a:r>
              <a:rPr lang="en-IN" dirty="0" err="1" smtClean="0"/>
              <a:t>int</a:t>
            </a:r>
            <a:r>
              <a:rPr lang="en-IN" dirty="0" smtClean="0"/>
              <a:t> i = 0; i &lt; </a:t>
            </a:r>
            <a:r>
              <a:rPr lang="en-IN" dirty="0" err="1" smtClean="0"/>
              <a:t>ar.size</a:t>
            </a:r>
            <a:r>
              <a:rPr lang="en-IN" dirty="0" smtClean="0"/>
              <a:t>(); i++)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ar.get</a:t>
            </a:r>
            <a:r>
              <a:rPr lang="en-IN" dirty="0" smtClean="0"/>
              <a:t>(i));</a:t>
            </a:r>
          </a:p>
          <a:p>
            <a:pPr marL="0" indent="0">
              <a:buNone/>
            </a:pPr>
            <a:r>
              <a:rPr lang="en-IN" dirty="0" smtClean="0"/>
              <a:t>		// Sorting student entries by roll number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Collections.sort</a:t>
            </a:r>
            <a:r>
              <a:rPr lang="en-IN" dirty="0" smtClean="0"/>
              <a:t>(</a:t>
            </a:r>
            <a:r>
              <a:rPr lang="en-IN" dirty="0" err="1" smtClean="0"/>
              <a:t>ar</a:t>
            </a:r>
            <a:r>
              <a:rPr lang="en-IN" dirty="0" smtClean="0"/>
              <a:t>, new </a:t>
            </a:r>
            <a:r>
              <a:rPr lang="en-IN" dirty="0" err="1" smtClean="0"/>
              <a:t>Sortbyroll</a:t>
            </a:r>
            <a:r>
              <a:rPr lang="en-IN" dirty="0" smtClean="0"/>
              <a:t>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18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5252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// Display message on console for better readability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("\</a:t>
            </a:r>
            <a:r>
              <a:rPr lang="en-IN" dirty="0" err="1" smtClean="0"/>
              <a:t>nSorted</a:t>
            </a:r>
            <a:r>
              <a:rPr lang="en-IN" dirty="0" smtClean="0"/>
              <a:t> by </a:t>
            </a:r>
            <a:r>
              <a:rPr lang="en-IN" dirty="0" err="1" smtClean="0"/>
              <a:t>rollno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		// Again iterating over entries to print them</a:t>
            </a:r>
          </a:p>
          <a:p>
            <a:pPr marL="0" indent="0">
              <a:buNone/>
            </a:pPr>
            <a:r>
              <a:rPr lang="en-IN" dirty="0" smtClean="0"/>
              <a:t>		for (</a:t>
            </a:r>
            <a:r>
              <a:rPr lang="en-IN" dirty="0" err="1" smtClean="0"/>
              <a:t>int</a:t>
            </a:r>
            <a:r>
              <a:rPr lang="en-IN" dirty="0" smtClean="0"/>
              <a:t> i = 0; i &lt; </a:t>
            </a:r>
            <a:r>
              <a:rPr lang="en-IN" dirty="0" err="1" smtClean="0"/>
              <a:t>ar.size</a:t>
            </a:r>
            <a:r>
              <a:rPr lang="en-IN" dirty="0" smtClean="0"/>
              <a:t>(); i++)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ar.get</a:t>
            </a:r>
            <a:r>
              <a:rPr lang="en-IN" dirty="0" smtClean="0"/>
              <a:t>(i));</a:t>
            </a:r>
          </a:p>
          <a:p>
            <a:pPr marL="0" indent="0">
              <a:buNone/>
            </a:pPr>
            <a:r>
              <a:rPr lang="en-IN" dirty="0" smtClean="0"/>
              <a:t>		// Sorting student entries by name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Collections.sort</a:t>
            </a:r>
            <a:r>
              <a:rPr lang="en-IN" dirty="0" smtClean="0"/>
              <a:t>(</a:t>
            </a:r>
            <a:r>
              <a:rPr lang="en-IN" dirty="0" err="1" smtClean="0"/>
              <a:t>ar</a:t>
            </a:r>
            <a:r>
              <a:rPr lang="en-IN" dirty="0" smtClean="0"/>
              <a:t>, new </a:t>
            </a:r>
            <a:r>
              <a:rPr lang="en-IN" dirty="0" err="1" smtClean="0"/>
              <a:t>Sortbyname</a:t>
            </a:r>
            <a:r>
              <a:rPr lang="en-IN" dirty="0" smtClean="0"/>
              <a:t>());</a:t>
            </a:r>
          </a:p>
          <a:p>
            <a:pPr marL="0" indent="0">
              <a:buNone/>
            </a:pPr>
            <a:r>
              <a:rPr lang="en-IN" dirty="0" smtClean="0"/>
              <a:t>		// Display message on console for better readability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("\</a:t>
            </a:r>
            <a:r>
              <a:rPr lang="en-IN" dirty="0" err="1" smtClean="0"/>
              <a:t>nSorted</a:t>
            </a:r>
            <a:r>
              <a:rPr lang="en-IN" dirty="0" smtClean="0"/>
              <a:t> by name");</a:t>
            </a:r>
          </a:p>
          <a:p>
            <a:pPr marL="0" indent="0">
              <a:buNone/>
            </a:pPr>
            <a:r>
              <a:rPr lang="en-IN" dirty="0" smtClean="0"/>
              <a:t>		// // Again iterating over entries to print them</a:t>
            </a:r>
          </a:p>
          <a:p>
            <a:pPr marL="0" indent="0">
              <a:buNone/>
            </a:pPr>
            <a:r>
              <a:rPr lang="en-IN" dirty="0" smtClean="0"/>
              <a:t>		for (</a:t>
            </a:r>
            <a:r>
              <a:rPr lang="en-IN" dirty="0" err="1" smtClean="0"/>
              <a:t>int</a:t>
            </a:r>
            <a:r>
              <a:rPr lang="en-IN" dirty="0" smtClean="0"/>
              <a:t> i = 0; i &lt; </a:t>
            </a:r>
            <a:r>
              <a:rPr lang="en-IN" dirty="0" err="1" smtClean="0"/>
              <a:t>ar.size</a:t>
            </a:r>
            <a:r>
              <a:rPr lang="en-IN" dirty="0" smtClean="0"/>
              <a:t>(); i++)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ar.get</a:t>
            </a:r>
            <a:r>
              <a:rPr lang="en-IN" dirty="0" smtClean="0"/>
              <a:t>(i));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29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349</Words>
  <Application>Microsoft Office PowerPoint</Application>
  <PresentationFormat>On-screen Show (4:3)</PresentationFormat>
  <Paragraphs>124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srinagesh</dc:creator>
  <cp:lastModifiedBy>srinagesh</cp:lastModifiedBy>
  <cp:revision>9</cp:revision>
  <dcterms:created xsi:type="dcterms:W3CDTF">2022-03-12T04:02:44Z</dcterms:created>
  <dcterms:modified xsi:type="dcterms:W3CDTF">2022-03-12T04:30:32Z</dcterms:modified>
</cp:coreProperties>
</file>