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B82A89-3A52-46F0-A312-3C17693CC6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D3D152-02EA-4F87-9F7C-AF5F39BF09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14-Mar-2025 11:36:22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2" name="slide2">
            <a:extLst>
              <a:ext uri="{FF2B5EF4-FFF2-40B4-BE49-F238E27FC236}">
                <a16:creationId xmlns:a16="http://schemas.microsoft.com/office/drawing/2014/main" id="{3C7ECECF-4E02-4DC9-BE0F-FABAB2ED3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2025-03-14T15:36:22Z</dcterms:created>
  <dcterms:modified xsi:type="dcterms:W3CDTF">2025-03-14T15:36:22Z</dcterms:modified>
</cp:coreProperties>
</file>