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62" r:id="rId6"/>
    <p:sldId id="266" r:id="rId7"/>
    <p:sldId id="257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6"/>
            <p14:sldId id="257"/>
            <p14:sldId id="264"/>
            <p14:sldId id="265"/>
            <p14:sldId id="26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280" autoAdjust="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House Inn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r>
              <a:rPr lang="en-US" dirty="0" smtClean="0"/>
              <a:t>Logo with name </a:t>
            </a:r>
          </a:p>
          <a:p>
            <a:r>
              <a:rPr lang="en-US" dirty="0" smtClean="0"/>
              <a:t>Find home ,register your home now </a:t>
            </a:r>
          </a:p>
          <a:p>
            <a:r>
              <a:rPr lang="en-US" dirty="0" smtClean="0"/>
              <a:t>Login in </a:t>
            </a:r>
          </a:p>
          <a:p>
            <a:r>
              <a:rPr lang="en-US" dirty="0" smtClean="0"/>
              <a:t>Some photos </a:t>
            </a:r>
          </a:p>
          <a:p>
            <a:r>
              <a:rPr lang="en-US" dirty="0" smtClean="0"/>
              <a:t>Search bar for  location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6" y="4833206"/>
            <a:ext cx="2560320" cy="1440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69" y="4833206"/>
            <a:ext cx="2560320" cy="1440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7" y="1729203"/>
            <a:ext cx="5271152" cy="296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>
            <a:normAutofit/>
          </a:bodyPr>
          <a:lstStyle/>
          <a:p>
            <a:r>
              <a:rPr lang="en-US" dirty="0" smtClean="0"/>
              <a:t>It should not be complicated </a:t>
            </a:r>
          </a:p>
          <a:p>
            <a:r>
              <a:rPr lang="en-US" dirty="0" smtClean="0"/>
              <a:t>It should have </a:t>
            </a:r>
            <a:r>
              <a:rPr lang="en-US" dirty="0" err="1" smtClean="0"/>
              <a:t>gmail</a:t>
            </a:r>
            <a:r>
              <a:rPr lang="en-US" dirty="0" smtClean="0"/>
              <a:t> and pass option </a:t>
            </a:r>
          </a:p>
          <a:p>
            <a:r>
              <a:rPr lang="en-US" dirty="0" smtClean="0"/>
              <a:t>Nothing more </a:t>
            </a:r>
          </a:p>
          <a:p>
            <a:r>
              <a:rPr lang="en-US" dirty="0" smtClean="0"/>
              <a:t>Bot to send </a:t>
            </a:r>
            <a:r>
              <a:rPr lang="en-US" dirty="0" err="1" smtClean="0"/>
              <a:t>gmail</a:t>
            </a:r>
            <a:r>
              <a:rPr lang="en-US" dirty="0" smtClean="0"/>
              <a:t> and </a:t>
            </a:r>
            <a:r>
              <a:rPr lang="en-US" dirty="0" err="1" smtClean="0"/>
              <a:t>otp</a:t>
            </a:r>
            <a:endParaRPr lang="en-US" dirty="0" smtClean="0"/>
          </a:p>
          <a:p>
            <a:r>
              <a:rPr lang="en-US" dirty="0" smtClean="0"/>
              <a:t>Now you are logged in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6" y="4833206"/>
            <a:ext cx="2560320" cy="14401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69" y="4833206"/>
            <a:ext cx="2560320" cy="1440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7" y="1729203"/>
            <a:ext cx="5271152" cy="296502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329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are a student searching for home then your are going to click on find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93884" cy="4433752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click on search home </a:t>
            </a:r>
          </a:p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page pops </a:t>
            </a:r>
          </a:p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recommendation </a:t>
            </a:r>
          </a:p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add your location </a:t>
            </a:r>
          </a:p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Places appear </a:t>
            </a:r>
          </a:p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will be on same page </a:t>
            </a:r>
          </a:p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335" y="4495751"/>
            <a:ext cx="4036895" cy="1682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628" y="1840906"/>
            <a:ext cx="4038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 of home ‘</a:t>
            </a:r>
          </a:p>
          <a:p>
            <a:r>
              <a:rPr lang="en-US" dirty="0" smtClean="0"/>
              <a:t>Theme should be just like amazon detail page </a:t>
            </a:r>
          </a:p>
          <a:p>
            <a:r>
              <a:rPr lang="en-US" dirty="0" smtClean="0"/>
              <a:t>Options to contact the dealer </a:t>
            </a:r>
          </a:p>
          <a:p>
            <a:r>
              <a:rPr lang="en-US" dirty="0" smtClean="0"/>
              <a:t>And one page for messaging the dealer </a:t>
            </a:r>
          </a:p>
          <a:p>
            <a:r>
              <a:rPr lang="en-US" dirty="0" smtClean="0"/>
              <a:t>Done from the consumers side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10" y="2009955"/>
            <a:ext cx="6010275" cy="396301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click on some </a:t>
            </a:r>
            <a:r>
              <a:rPr lang="en-US" dirty="0" err="1" smtClean="0"/>
              <a:t>specifc</a:t>
            </a:r>
            <a:r>
              <a:rPr lang="en-US" dirty="0" smtClean="0"/>
              <a:t> home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Page pops up for adding location</a:t>
            </a:r>
          </a:p>
          <a:p>
            <a:r>
              <a:rPr lang="en-US" dirty="0" smtClean="0"/>
              <a:t>Add photo</a:t>
            </a:r>
          </a:p>
          <a:p>
            <a:r>
              <a:rPr lang="en-US" dirty="0" smtClean="0"/>
              <a:t>Add price </a:t>
            </a:r>
          </a:p>
          <a:p>
            <a:r>
              <a:rPr lang="en-US" dirty="0" smtClean="0"/>
              <a:t>Now you have to connect this page other pages for recommendations ,searches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 smtClean="0"/>
              <a:t>Done from producers side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610" y="2009955"/>
            <a:ext cx="6010275" cy="396301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click on register your home now 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691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Home </a:t>
            </a:r>
            <a:r>
              <a:rPr lang="en-US" dirty="0" err="1" smtClean="0"/>
              <a:t>pg</a:t>
            </a:r>
            <a:endParaRPr lang="en-US" dirty="0" smtClean="0"/>
          </a:p>
          <a:p>
            <a:r>
              <a:rPr lang="en-US" dirty="0" smtClean="0"/>
              <a:t>Login </a:t>
            </a:r>
            <a:r>
              <a:rPr lang="en-US" dirty="0" err="1" smtClean="0"/>
              <a:t>pg</a:t>
            </a:r>
            <a:r>
              <a:rPr lang="en-US" dirty="0" smtClean="0"/>
              <a:t> </a:t>
            </a:r>
          </a:p>
          <a:p>
            <a:r>
              <a:rPr lang="en-US" dirty="0" smtClean="0"/>
              <a:t>Click on search home</a:t>
            </a:r>
          </a:p>
          <a:p>
            <a:r>
              <a:rPr lang="en-US" dirty="0" smtClean="0"/>
              <a:t>.Search bar </a:t>
            </a:r>
            <a:r>
              <a:rPr lang="en-US" dirty="0" err="1" smtClean="0"/>
              <a:t>pg</a:t>
            </a:r>
            <a:r>
              <a:rPr lang="en-US" dirty="0" smtClean="0"/>
              <a:t> with recommendation </a:t>
            </a:r>
          </a:p>
          <a:p>
            <a:r>
              <a:rPr lang="en-US" dirty="0" smtClean="0"/>
              <a:t>.Homes </a:t>
            </a:r>
          </a:p>
          <a:p>
            <a:r>
              <a:rPr lang="en-US" dirty="0" smtClean="0"/>
              <a:t>.details of house </a:t>
            </a:r>
          </a:p>
          <a:p>
            <a:r>
              <a:rPr lang="en-US" dirty="0" smtClean="0"/>
              <a:t>.contact with dealer</a:t>
            </a:r>
          </a:p>
          <a:p>
            <a:r>
              <a:rPr lang="en-US" dirty="0" smtClean="0"/>
              <a:t>You register you home page</a:t>
            </a:r>
          </a:p>
          <a:p>
            <a:r>
              <a:rPr lang="en-US" dirty="0" smtClean="0"/>
              <a:t>.page to upload photos details </a:t>
            </a:r>
          </a:p>
          <a:p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click on register your home now </a:t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247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525</TotalTime>
  <Words>205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WelcomeDoc</vt:lpstr>
      <vt:lpstr>House Inn </vt:lpstr>
      <vt:lpstr>Home page theme</vt:lpstr>
      <vt:lpstr>Login page </vt:lpstr>
      <vt:lpstr>If you are a student searching for home then your are going to click on find home</vt:lpstr>
      <vt:lpstr>You click on some specifc home </vt:lpstr>
      <vt:lpstr>You click on register your home now  </vt:lpstr>
      <vt:lpstr>You click on register your home now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Inn</dc:title>
  <dc:creator>Microsoft account</dc:creator>
  <cp:keywords/>
  <cp:lastModifiedBy>Microsoft account</cp:lastModifiedBy>
  <cp:revision>4</cp:revision>
  <dcterms:created xsi:type="dcterms:W3CDTF">2023-04-29T08:00:24Z</dcterms:created>
  <dcterms:modified xsi:type="dcterms:W3CDTF">2023-04-29T16:45:58Z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